
<file path=[Content_Types].xml><?xml version="1.0" encoding="utf-8"?>
<Types xmlns="http://schemas.openxmlformats.org/package/2006/content-types">
  <Default Extension="png" ContentType="image/png"/>
  <Default Extension="jpeg" ContentType="image/jpeg"/>
  <Default Extension="wmf" ContentType="image/x-wmf"/>
  <Default Extension="emf" ContentType="image/x-emf"/>
  <Default Extension="rels" ContentType="application/vnd.openxmlformats-package.relationships+xml"/>
  <Default Extension="xml" ContentType="application/xml"/>
  <Default Extension="WAV" ContentType="audio/x-wav"/>
  <Default Extension="gif" ContentType="image/gif"/>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1.xml" ContentType="application/vnd.openxmlformats-officedocument.presentationml.tags+xml"/>
  <Override PartName="/ppt/notesSlides/notesSlide15.xml" ContentType="application/vnd.openxmlformats-officedocument.presentationml.notesSlide+xml"/>
  <Override PartName="/ppt/tags/tag2.xml" ContentType="application/vnd.openxmlformats-officedocument.presentationml.tags+xml"/>
  <Override PartName="/ppt/notesSlides/notesSlide16.xml" ContentType="application/vnd.openxmlformats-officedocument.presentationml.notesSlide+xml"/>
  <Override PartName="/ppt/tags/tag3.xml" ContentType="application/vnd.openxmlformats-officedocument.presentationml.tags+xml"/>
  <Override PartName="/ppt/notesSlides/notesSlide17.xml" ContentType="application/vnd.openxmlformats-officedocument.presentationml.notesSlide+xml"/>
  <Override PartName="/ppt/tags/tag4.xml" ContentType="application/vnd.openxmlformats-officedocument.presentationml.tags+xml"/>
  <Override PartName="/ppt/notesSlides/notesSlide18.xml" ContentType="application/vnd.openxmlformats-officedocument.presentationml.notesSlide+xml"/>
  <Override PartName="/ppt/tags/tag5.xml" ContentType="application/vnd.openxmlformats-officedocument.presentationml.tags+xml"/>
  <Override PartName="/ppt/notesSlides/notesSlide19.xml" ContentType="application/vnd.openxmlformats-officedocument.presentationml.notesSlide+xml"/>
  <Override PartName="/ppt/tags/tag6.xml" ContentType="application/vnd.openxmlformats-officedocument.presentationml.tags+xml"/>
  <Override PartName="/ppt/notesSlides/notesSlide20.xml" ContentType="application/vnd.openxmlformats-officedocument.presentationml.notesSlide+xml"/>
  <Override PartName="/ppt/tags/tag7.xml" ContentType="application/vnd.openxmlformats-officedocument.presentationml.tags+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tags/tag8.xml" ContentType="application/vnd.openxmlformats-officedocument.presentationml.tags+xml"/>
  <Override PartName="/ppt/notesSlides/notesSlide24.xml" ContentType="application/vnd.openxmlformats-officedocument.presentationml.notesSlide+xml"/>
  <Override PartName="/ppt/tags/tag9.xml" ContentType="application/vnd.openxmlformats-officedocument.presentationml.tags+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tags/tag10.xml" ContentType="application/vnd.openxmlformats-officedocument.presentationml.tags+xml"/>
  <Override PartName="/ppt/notesSlides/notesSlide27.xml" ContentType="application/vnd.openxmlformats-officedocument.presentationml.notesSlide+xml"/>
  <Override PartName="/ppt/tags/tag11.xml" ContentType="application/vnd.openxmlformats-officedocument.presentationml.tags+xml"/>
  <Override PartName="/ppt/notesSlides/notesSlide28.xml" ContentType="application/vnd.openxmlformats-officedocument.presentationml.notesSlide+xml"/>
  <Override PartName="/ppt/tags/tag12.xml" ContentType="application/vnd.openxmlformats-officedocument.presentationml.tags+xml"/>
  <Override PartName="/ppt/notesSlides/notesSlide29.xml" ContentType="application/vnd.openxmlformats-officedocument.presentationml.notesSlide+xml"/>
  <Override PartName="/ppt/tags/tag13.xml" ContentType="application/vnd.openxmlformats-officedocument.presentationml.tags+xml"/>
  <Override PartName="/ppt/notesSlides/notesSlide30.xml" ContentType="application/vnd.openxmlformats-officedocument.presentationml.notesSlide+xml"/>
  <Override PartName="/ppt/tags/tag14.xml" ContentType="application/vnd.openxmlformats-officedocument.presentationml.tags+xml"/>
  <Override PartName="/ppt/notesSlides/notesSlide31.xml" ContentType="application/vnd.openxmlformats-officedocument.presentationml.notesSlide+xml"/>
  <Override PartName="/ppt/tags/tag15.xml" ContentType="application/vnd.openxmlformats-officedocument.presentationml.tags+xml"/>
  <Override PartName="/ppt/notesSlides/notesSlide32.xml" ContentType="application/vnd.openxmlformats-officedocument.presentationml.notesSlide+xml"/>
  <Override PartName="/ppt/tags/tag16.xml" ContentType="application/vnd.openxmlformats-officedocument.presentationml.tags+xml"/>
  <Override PartName="/ppt/notesSlides/notesSlide33.xml" ContentType="application/vnd.openxmlformats-officedocument.presentationml.notesSlide+xml"/>
  <Override PartName="/ppt/tags/tag17.xml" ContentType="application/vnd.openxmlformats-officedocument.presentationml.tags+xml"/>
  <Override PartName="/ppt/notesSlides/notesSlide34.xml" ContentType="application/vnd.openxmlformats-officedocument.presentationml.notesSlide+xml"/>
  <Override PartName="/ppt/tags/tag18.xml" ContentType="application/vnd.openxmlformats-officedocument.presentationml.tags+xml"/>
  <Override PartName="/ppt/notesSlides/notesSlide35.xml" ContentType="application/vnd.openxmlformats-officedocument.presentationml.notesSlide+xml"/>
  <Override PartName="/ppt/tags/tag19.xml" ContentType="application/vnd.openxmlformats-officedocument.presentationml.tags+xml"/>
  <Override PartName="/ppt/notesSlides/notesSlide36.xml" ContentType="application/vnd.openxmlformats-officedocument.presentationml.notesSlide+xml"/>
  <Override PartName="/ppt/tags/tag20.xml" ContentType="application/vnd.openxmlformats-officedocument.presentationml.tags+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tags/tag21.xml" ContentType="application/vnd.openxmlformats-officedocument.presentationml.tags+xml"/>
  <Override PartName="/ppt/notesSlides/notesSlide41.xml" ContentType="application/vnd.openxmlformats-officedocument.presentationml.notesSlide+xml"/>
  <Override PartName="/ppt/tags/tag22.xml" ContentType="application/vnd.openxmlformats-officedocument.presentationml.tags+xml"/>
  <Override PartName="/ppt/notesSlides/notesSlide42.xml" ContentType="application/vnd.openxmlformats-officedocument.presentationml.notesSlide+xml"/>
  <Override PartName="/ppt/tags/tag23.xml" ContentType="application/vnd.openxmlformats-officedocument.presentationml.tags+xml"/>
  <Override PartName="/ppt/notesSlides/notesSlide43.xml" ContentType="application/vnd.openxmlformats-officedocument.presentationml.notesSlide+xml"/>
  <Override PartName="/ppt/tags/tag24.xml" ContentType="application/vnd.openxmlformats-officedocument.presentationml.tags+xml"/>
  <Override PartName="/ppt/notesSlides/notesSlide44.xml" ContentType="application/vnd.openxmlformats-officedocument.presentationml.notesSlide+xml"/>
  <Override PartName="/ppt/tags/tag25.xml" ContentType="application/vnd.openxmlformats-officedocument.presentationml.tags+xml"/>
  <Override PartName="/ppt/notesSlides/notesSlide45.xml" ContentType="application/vnd.openxmlformats-officedocument.presentationml.notesSlide+xml"/>
  <Override PartName="/ppt/tags/tag26.xml" ContentType="application/vnd.openxmlformats-officedocument.presentationml.tags+xml"/>
  <Override PartName="/ppt/notesSlides/notesSlide46.xml" ContentType="application/vnd.openxmlformats-officedocument.presentationml.notesSlide+xml"/>
  <Override PartName="/ppt/tags/tag27.xml" ContentType="application/vnd.openxmlformats-officedocument.presentationml.tags+xml"/>
  <Override PartName="/ppt/notesSlides/notesSlide47.xml" ContentType="application/vnd.openxmlformats-officedocument.presentationml.notesSlide+xml"/>
  <Override PartName="/ppt/tags/tag28.xml" ContentType="application/vnd.openxmlformats-officedocument.presentationml.tags+xml"/>
  <Override PartName="/ppt/notesSlides/notesSlide48.xml" ContentType="application/vnd.openxmlformats-officedocument.presentationml.notesSlide+xml"/>
  <Override PartName="/ppt/tags/tag29.xml" ContentType="application/vnd.openxmlformats-officedocument.presentationml.tags+xml"/>
  <Override PartName="/ppt/notesSlides/notesSlide49.xml" ContentType="application/vnd.openxmlformats-officedocument.presentationml.notesSlide+xml"/>
  <Override PartName="/ppt/tags/tag30.xml" ContentType="application/vnd.openxmlformats-officedocument.presentationml.tags+xml"/>
  <Override PartName="/ppt/notesSlides/notesSlide50.xml" ContentType="application/vnd.openxmlformats-officedocument.presentationml.notesSlide+xml"/>
  <Override PartName="/ppt/tags/tag31.xml" ContentType="application/vnd.openxmlformats-officedocument.presentationml.tags+xml"/>
  <Override PartName="/ppt/notesSlides/notesSlide51.xml" ContentType="application/vnd.openxmlformats-officedocument.presentationml.notesSlide+xml"/>
  <Override PartName="/ppt/tags/tag32.xml" ContentType="application/vnd.openxmlformats-officedocument.presentationml.tags+xml"/>
  <Override PartName="/ppt/notesSlides/notesSlide52.xml" ContentType="application/vnd.openxmlformats-officedocument.presentationml.notesSlide+xml"/>
  <Override PartName="/ppt/tags/tag33.xml" ContentType="application/vnd.openxmlformats-officedocument.presentationml.tags+xml"/>
  <Override PartName="/ppt/notesSlides/notesSlide53.xml" ContentType="application/vnd.openxmlformats-officedocument.presentationml.notesSlide+xml"/>
  <Override PartName="/ppt/tags/tag34.xml" ContentType="application/vnd.openxmlformats-officedocument.presentationml.tags+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tags/tag35.xml" ContentType="application/vnd.openxmlformats-officedocument.presentationml.tags+xml"/>
  <Override PartName="/ppt/notesSlides/notesSlide57.xml" ContentType="application/vnd.openxmlformats-officedocument.presentationml.notesSlide+xml"/>
  <Override PartName="/ppt/tags/tag36.xml" ContentType="application/vnd.openxmlformats-officedocument.presentationml.tags+xml"/>
  <Override PartName="/ppt/notesSlides/notesSlide58.xml" ContentType="application/vnd.openxmlformats-officedocument.presentationml.notesSlide+xml"/>
  <Override PartName="/ppt/tags/tag37.xml" ContentType="application/vnd.openxmlformats-officedocument.presentationml.tags+xml"/>
  <Override PartName="/ppt/notesSlides/notesSlide59.xml" ContentType="application/vnd.openxmlformats-officedocument.presentationml.notesSlide+xml"/>
  <Override PartName="/ppt/tags/tag38.xml" ContentType="application/vnd.openxmlformats-officedocument.presentationml.tags+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tags/tag39.xml" ContentType="application/vnd.openxmlformats-officedocument.presentationml.tags+xml"/>
  <Override PartName="/ppt/notesSlides/notesSlide63.xml" ContentType="application/vnd.openxmlformats-officedocument.presentationml.notesSlide+xml"/>
  <Override PartName="/ppt/tags/tag40.xml" ContentType="application/vnd.openxmlformats-officedocument.presentationml.tags+xml"/>
  <Override PartName="/ppt/notesSlides/notesSlide64.xml" ContentType="application/vnd.openxmlformats-officedocument.presentationml.notesSlide+xml"/>
  <Override PartName="/ppt/tags/tag41.xml" ContentType="application/vnd.openxmlformats-officedocument.presentationml.tags+xml"/>
  <Override PartName="/ppt/notesSlides/notesSlide65.xml" ContentType="application/vnd.openxmlformats-officedocument.presentationml.notesSlide+xml"/>
  <Override PartName="/ppt/tags/tag42.xml" ContentType="application/vnd.openxmlformats-officedocument.presentationml.tags+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tags/tag43.xml" ContentType="application/vnd.openxmlformats-officedocument.presentationml.tags+xml"/>
  <Override PartName="/ppt/notesSlides/notesSlide68.xml" ContentType="application/vnd.openxmlformats-officedocument.presentationml.notesSlide+xml"/>
  <Override PartName="/ppt/tags/tag44.xml" ContentType="application/vnd.openxmlformats-officedocument.presentationml.tags+xml"/>
  <Override PartName="/ppt/notesSlides/notesSlide69.xml" ContentType="application/vnd.openxmlformats-officedocument.presentationml.notesSlide+xml"/>
  <Override PartName="/ppt/tags/tag45.xml" ContentType="application/vnd.openxmlformats-officedocument.presentationml.tags+xml"/>
  <Override PartName="/ppt/notesSlides/notesSlide70.xml" ContentType="application/vnd.openxmlformats-officedocument.presentationml.notesSlide+xml"/>
  <Override PartName="/ppt/tags/tag46.xml" ContentType="application/vnd.openxmlformats-officedocument.presentationml.tags+xml"/>
  <Override PartName="/ppt/notesSlides/notesSlide71.xml" ContentType="application/vnd.openxmlformats-officedocument.presentationml.notesSlide+xml"/>
  <Override PartName="/ppt/tags/tag47.xml" ContentType="application/vnd.openxmlformats-officedocument.presentationml.tags+xml"/>
  <Override PartName="/ppt/notesSlides/notesSlide72.xml" ContentType="application/vnd.openxmlformats-officedocument.presentationml.notesSlide+xml"/>
  <Override PartName="/ppt/tags/tag48.xml" ContentType="application/vnd.openxmlformats-officedocument.presentationml.tags+xml"/>
  <Override PartName="/ppt/notesSlides/notesSlide73.xml" ContentType="application/vnd.openxmlformats-officedocument.presentationml.notesSlide+xml"/>
  <Override PartName="/ppt/tags/tag49.xml" ContentType="application/vnd.openxmlformats-officedocument.presentationml.tags+xml"/>
  <Override PartName="/ppt/notesSlides/notesSlide74.xml" ContentType="application/vnd.openxmlformats-officedocument.presentationml.notesSlide+xml"/>
  <Override PartName="/ppt/tags/tag50.xml" ContentType="application/vnd.openxmlformats-officedocument.presentationml.tags+xml"/>
  <Override PartName="/ppt/notesSlides/notesSlide75.xml" ContentType="application/vnd.openxmlformats-officedocument.presentationml.notesSlide+xml"/>
  <Override PartName="/ppt/tags/tag51.xml" ContentType="application/vnd.openxmlformats-officedocument.presentationml.tags+xml"/>
  <Override PartName="/ppt/notesSlides/notesSlide76.xml" ContentType="application/vnd.openxmlformats-officedocument.presentationml.notesSlide+xml"/>
  <Override PartName="/ppt/tags/tag52.xml" ContentType="application/vnd.openxmlformats-officedocument.presentationml.tags+xml"/>
  <Override PartName="/ppt/notesSlides/notesSlide77.xml" ContentType="application/vnd.openxmlformats-officedocument.presentationml.notesSlide+xml"/>
  <Override PartName="/ppt/tags/tag53.xml" ContentType="application/vnd.openxmlformats-officedocument.presentationml.tags+xml"/>
  <Override PartName="/ppt/notesSlides/notesSlide78.xml" ContentType="application/vnd.openxmlformats-officedocument.presentationml.notesSlide+xml"/>
  <Override PartName="/ppt/tags/tag54.xml" ContentType="application/vnd.openxmlformats-officedocument.presentationml.tags+xml"/>
  <Override PartName="/ppt/notesSlides/notesSlide79.xml" ContentType="application/vnd.openxmlformats-officedocument.presentationml.notesSlide+xml"/>
  <Override PartName="/ppt/tags/tag55.xml" ContentType="application/vnd.openxmlformats-officedocument.presentationml.tags+xml"/>
  <Override PartName="/ppt/notesSlides/notesSlide80.xml" ContentType="application/vnd.openxmlformats-officedocument.presentationml.notesSlide+xml"/>
  <Override PartName="/ppt/tags/tag56.xml" ContentType="application/vnd.openxmlformats-officedocument.presentationml.tags+xml"/>
  <Override PartName="/ppt/notesSlides/notesSlide81.xml" ContentType="application/vnd.openxmlformats-officedocument.presentationml.notesSlide+xml"/>
  <Override PartName="/ppt/tags/tag57.xml" ContentType="application/vnd.openxmlformats-officedocument.presentationml.tags+xml"/>
  <Override PartName="/ppt/notesSlides/notesSlide82.xml" ContentType="application/vnd.openxmlformats-officedocument.presentationml.notesSlide+xml"/>
  <Override PartName="/ppt/tags/tag58.xml" ContentType="application/vnd.openxmlformats-officedocument.presentationml.tags+xml"/>
  <Override PartName="/ppt/notesSlides/notesSlide83.xml" ContentType="application/vnd.openxmlformats-officedocument.presentationml.notesSlide+xml"/>
  <Override PartName="/ppt/tags/tag59.xml" ContentType="application/vnd.openxmlformats-officedocument.presentationml.tags+xml"/>
  <Override PartName="/ppt/notesSlides/notesSlide84.xml" ContentType="application/vnd.openxmlformats-officedocument.presentationml.notesSlide+xml"/>
  <Override PartName="/ppt/tags/tag60.xml" ContentType="application/vnd.openxmlformats-officedocument.presentationml.tags+xml"/>
  <Override PartName="/ppt/notesSlides/notesSlide85.xml" ContentType="application/vnd.openxmlformats-officedocument.presentationml.notesSlide+xml"/>
  <Override PartName="/ppt/tags/tag61.xml" ContentType="application/vnd.openxmlformats-officedocument.presentationml.tags+xml"/>
  <Override PartName="/ppt/notesSlides/notesSlide86.xml" ContentType="application/vnd.openxmlformats-officedocument.presentationml.notesSlide+xml"/>
  <Override PartName="/ppt/tags/tag62.xml" ContentType="application/vnd.openxmlformats-officedocument.presentationml.tags+xml"/>
  <Override PartName="/ppt/notesSlides/notesSlide87.xml" ContentType="application/vnd.openxmlformats-officedocument.presentationml.notesSlide+xml"/>
  <Override PartName="/ppt/tags/tag63.xml" ContentType="application/vnd.openxmlformats-officedocument.presentationml.tags+xml"/>
  <Override PartName="/ppt/notesSlides/notesSlide88.xml" ContentType="application/vnd.openxmlformats-officedocument.presentationml.notesSlide+xml"/>
  <Override PartName="/ppt/notesSlides/notesSlide8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780" r:id="rId1"/>
    <p:sldMasterId id="2147483781" r:id="rId2"/>
    <p:sldMasterId id="2147483649" r:id="rId3"/>
    <p:sldMasterId id="2147483782" r:id="rId4"/>
    <p:sldMasterId id="2147483783" r:id="rId5"/>
    <p:sldMasterId id="2147483784" r:id="rId6"/>
    <p:sldMasterId id="2147483985" r:id="rId7"/>
    <p:sldMasterId id="2147484009" r:id="rId8"/>
    <p:sldMasterId id="2147484021" r:id="rId9"/>
  </p:sldMasterIdLst>
  <p:notesMasterIdLst>
    <p:notesMasterId r:id="rId128"/>
  </p:notesMasterIdLst>
  <p:handoutMasterIdLst>
    <p:handoutMasterId r:id="rId129"/>
  </p:handoutMasterIdLst>
  <p:sldIdLst>
    <p:sldId id="886" r:id="rId10"/>
    <p:sldId id="1087" r:id="rId11"/>
    <p:sldId id="1381" r:id="rId12"/>
    <p:sldId id="1389" r:id="rId13"/>
    <p:sldId id="1339" r:id="rId14"/>
    <p:sldId id="1340" r:id="rId15"/>
    <p:sldId id="1342" r:id="rId16"/>
    <p:sldId id="1395" r:id="rId17"/>
    <p:sldId id="1393" r:id="rId18"/>
    <p:sldId id="1396" r:id="rId19"/>
    <p:sldId id="1397" r:id="rId20"/>
    <p:sldId id="1403" r:id="rId21"/>
    <p:sldId id="1404" r:id="rId22"/>
    <p:sldId id="1406" r:id="rId23"/>
    <p:sldId id="1405" r:id="rId24"/>
    <p:sldId id="1407" r:id="rId25"/>
    <p:sldId id="1408" r:id="rId26"/>
    <p:sldId id="1053" r:id="rId27"/>
    <p:sldId id="1382" r:id="rId28"/>
    <p:sldId id="1239" r:id="rId29"/>
    <p:sldId id="1240" r:id="rId30"/>
    <p:sldId id="1302" r:id="rId31"/>
    <p:sldId id="1076" r:id="rId32"/>
    <p:sldId id="1077" r:id="rId33"/>
    <p:sldId id="1233" r:id="rId34"/>
    <p:sldId id="1318" r:id="rId35"/>
    <p:sldId id="1029" r:id="rId36"/>
    <p:sldId id="1273" r:id="rId37"/>
    <p:sldId id="1319" r:id="rId38"/>
    <p:sldId id="1320" r:id="rId39"/>
    <p:sldId id="1236" r:id="rId40"/>
    <p:sldId id="1321" r:id="rId41"/>
    <p:sldId id="1322" r:id="rId42"/>
    <p:sldId id="1237" r:id="rId43"/>
    <p:sldId id="1021" r:id="rId44"/>
    <p:sldId id="900" r:id="rId45"/>
    <p:sldId id="1091" r:id="rId46"/>
    <p:sldId id="1092" r:id="rId47"/>
    <p:sldId id="1323" r:id="rId48"/>
    <p:sldId id="1388" r:id="rId49"/>
    <p:sldId id="1095" r:id="rId50"/>
    <p:sldId id="1097" r:id="rId51"/>
    <p:sldId id="1243" r:id="rId52"/>
    <p:sldId id="1246" r:id="rId53"/>
    <p:sldId id="1247" r:id="rId54"/>
    <p:sldId id="1244" r:id="rId55"/>
    <p:sldId id="1245" r:id="rId56"/>
    <p:sldId id="1324" r:id="rId57"/>
    <p:sldId id="1325" r:id="rId58"/>
    <p:sldId id="1250" r:id="rId59"/>
    <p:sldId id="1251" r:id="rId60"/>
    <p:sldId id="1252" r:id="rId61"/>
    <p:sldId id="1220" r:id="rId62"/>
    <p:sldId id="1221" r:id="rId63"/>
    <p:sldId id="1111" r:id="rId64"/>
    <p:sldId id="1326" r:id="rId65"/>
    <p:sldId id="1392" r:id="rId66"/>
    <p:sldId id="1327" r:id="rId67"/>
    <p:sldId id="1329" r:id="rId68"/>
    <p:sldId id="1330" r:id="rId69"/>
    <p:sldId id="1402" r:id="rId70"/>
    <p:sldId id="1331" r:id="rId71"/>
    <p:sldId id="1332" r:id="rId72"/>
    <p:sldId id="1333" r:id="rId73"/>
    <p:sldId id="1334" r:id="rId74"/>
    <p:sldId id="1335" r:id="rId75"/>
    <p:sldId id="1336" r:id="rId76"/>
    <p:sldId id="1338" r:id="rId77"/>
    <p:sldId id="1337" r:id="rId78"/>
    <p:sldId id="1274" r:id="rId79"/>
    <p:sldId id="1141" r:id="rId80"/>
    <p:sldId id="1346" r:id="rId81"/>
    <p:sldId id="1347" r:id="rId82"/>
    <p:sldId id="1348" r:id="rId83"/>
    <p:sldId id="1349" r:id="rId84"/>
    <p:sldId id="1350" r:id="rId85"/>
    <p:sldId id="1351" r:id="rId86"/>
    <p:sldId id="1352" r:id="rId87"/>
    <p:sldId id="1353" r:id="rId88"/>
    <p:sldId id="1354" r:id="rId89"/>
    <p:sldId id="1355" r:id="rId90"/>
    <p:sldId id="1356" r:id="rId91"/>
    <p:sldId id="1409" r:id="rId92"/>
    <p:sldId id="1357" r:id="rId93"/>
    <p:sldId id="1358" r:id="rId94"/>
    <p:sldId id="1359" r:id="rId95"/>
    <p:sldId id="1360" r:id="rId96"/>
    <p:sldId id="1361" r:id="rId97"/>
    <p:sldId id="1391" r:id="rId98"/>
    <p:sldId id="1398" r:id="rId99"/>
    <p:sldId id="1362" r:id="rId100"/>
    <p:sldId id="1363" r:id="rId101"/>
    <p:sldId id="1364" r:id="rId102"/>
    <p:sldId id="1386" r:id="rId103"/>
    <p:sldId id="1387" r:id="rId104"/>
    <p:sldId id="1365" r:id="rId105"/>
    <p:sldId id="1383" r:id="rId106"/>
    <p:sldId id="1366" r:id="rId107"/>
    <p:sldId id="1367" r:id="rId108"/>
    <p:sldId id="1390" r:id="rId109"/>
    <p:sldId id="1368" r:id="rId110"/>
    <p:sldId id="1370" r:id="rId111"/>
    <p:sldId id="1371" r:id="rId112"/>
    <p:sldId id="1372" r:id="rId113"/>
    <p:sldId id="1373" r:id="rId114"/>
    <p:sldId id="1375" r:id="rId115"/>
    <p:sldId id="1384" r:id="rId116"/>
    <p:sldId id="1214" r:id="rId117"/>
    <p:sldId id="1215" r:id="rId118"/>
    <p:sldId id="1216" r:id="rId119"/>
    <p:sldId id="1276" r:id="rId120"/>
    <p:sldId id="1378" r:id="rId121"/>
    <p:sldId id="1379" r:id="rId122"/>
    <p:sldId id="1380" r:id="rId123"/>
    <p:sldId id="1399" r:id="rId124"/>
    <p:sldId id="1400" r:id="rId125"/>
    <p:sldId id="1401" r:id="rId126"/>
    <p:sldId id="1218" r:id="rId127"/>
  </p:sldIdLst>
  <p:sldSz cx="9144000" cy="6858000" type="screen4x3"/>
  <p:notesSz cx="7077075" cy="9363075"/>
  <p:defaultTextStyle>
    <a:defPPr>
      <a:defRPr lang="en-US"/>
    </a:defPPr>
    <a:lvl1pPr algn="l" rtl="0" eaLnBrk="0" fontAlgn="base" hangingPunct="0">
      <a:lnSpc>
        <a:spcPct val="90000"/>
      </a:lnSpc>
      <a:spcBef>
        <a:spcPct val="20000"/>
      </a:spcBef>
      <a:spcAft>
        <a:spcPct val="0"/>
      </a:spcAft>
      <a:buSzPct val="75000"/>
      <a:buFont typeface="Arial" pitchFamily="34" charset="0"/>
      <a:defRPr kumimoji="1" sz="2400" kern="1200">
        <a:solidFill>
          <a:schemeClr val="tx1"/>
        </a:solidFill>
        <a:latin typeface="Arial" pitchFamily="34" charset="0"/>
        <a:ea typeface="+mn-ea"/>
        <a:cs typeface="+mn-cs"/>
      </a:defRPr>
    </a:lvl1pPr>
    <a:lvl2pPr marL="457200" algn="l" rtl="0" eaLnBrk="0" fontAlgn="base" hangingPunct="0">
      <a:lnSpc>
        <a:spcPct val="90000"/>
      </a:lnSpc>
      <a:spcBef>
        <a:spcPct val="20000"/>
      </a:spcBef>
      <a:spcAft>
        <a:spcPct val="0"/>
      </a:spcAft>
      <a:buSzPct val="75000"/>
      <a:buFont typeface="Arial" pitchFamily="34" charset="0"/>
      <a:defRPr kumimoji="1" sz="2400" kern="1200">
        <a:solidFill>
          <a:schemeClr val="tx1"/>
        </a:solidFill>
        <a:latin typeface="Arial" pitchFamily="34" charset="0"/>
        <a:ea typeface="+mn-ea"/>
        <a:cs typeface="+mn-cs"/>
      </a:defRPr>
    </a:lvl2pPr>
    <a:lvl3pPr marL="914400" algn="l" rtl="0" eaLnBrk="0" fontAlgn="base" hangingPunct="0">
      <a:lnSpc>
        <a:spcPct val="90000"/>
      </a:lnSpc>
      <a:spcBef>
        <a:spcPct val="20000"/>
      </a:spcBef>
      <a:spcAft>
        <a:spcPct val="0"/>
      </a:spcAft>
      <a:buSzPct val="75000"/>
      <a:buFont typeface="Arial" pitchFamily="34" charset="0"/>
      <a:defRPr kumimoji="1" sz="2400" kern="1200">
        <a:solidFill>
          <a:schemeClr val="tx1"/>
        </a:solidFill>
        <a:latin typeface="Arial" pitchFamily="34" charset="0"/>
        <a:ea typeface="+mn-ea"/>
        <a:cs typeface="+mn-cs"/>
      </a:defRPr>
    </a:lvl3pPr>
    <a:lvl4pPr marL="1371600" algn="l" rtl="0" eaLnBrk="0" fontAlgn="base" hangingPunct="0">
      <a:lnSpc>
        <a:spcPct val="90000"/>
      </a:lnSpc>
      <a:spcBef>
        <a:spcPct val="20000"/>
      </a:spcBef>
      <a:spcAft>
        <a:spcPct val="0"/>
      </a:spcAft>
      <a:buSzPct val="75000"/>
      <a:buFont typeface="Arial" pitchFamily="34" charset="0"/>
      <a:defRPr kumimoji="1" sz="2400" kern="1200">
        <a:solidFill>
          <a:schemeClr val="tx1"/>
        </a:solidFill>
        <a:latin typeface="Arial" pitchFamily="34" charset="0"/>
        <a:ea typeface="+mn-ea"/>
        <a:cs typeface="+mn-cs"/>
      </a:defRPr>
    </a:lvl4pPr>
    <a:lvl5pPr marL="1828800" algn="l" rtl="0" eaLnBrk="0" fontAlgn="base" hangingPunct="0">
      <a:lnSpc>
        <a:spcPct val="90000"/>
      </a:lnSpc>
      <a:spcBef>
        <a:spcPct val="20000"/>
      </a:spcBef>
      <a:spcAft>
        <a:spcPct val="0"/>
      </a:spcAft>
      <a:buSzPct val="75000"/>
      <a:buFont typeface="Arial" pitchFamily="34" charset="0"/>
      <a:defRPr kumimoji="1" sz="2400" kern="1200">
        <a:solidFill>
          <a:schemeClr val="tx1"/>
        </a:solidFill>
        <a:latin typeface="Arial" pitchFamily="34" charset="0"/>
        <a:ea typeface="+mn-ea"/>
        <a:cs typeface="+mn-cs"/>
      </a:defRPr>
    </a:lvl5pPr>
    <a:lvl6pPr marL="2286000" algn="l" defTabSz="914400" rtl="0" eaLnBrk="1" latinLnBrk="0" hangingPunct="1">
      <a:defRPr kumimoji="1" sz="2400" kern="1200">
        <a:solidFill>
          <a:schemeClr val="tx1"/>
        </a:solidFill>
        <a:latin typeface="Arial" pitchFamily="34" charset="0"/>
        <a:ea typeface="+mn-ea"/>
        <a:cs typeface="+mn-cs"/>
      </a:defRPr>
    </a:lvl6pPr>
    <a:lvl7pPr marL="2743200" algn="l" defTabSz="914400" rtl="0" eaLnBrk="1" latinLnBrk="0" hangingPunct="1">
      <a:defRPr kumimoji="1" sz="2400" kern="1200">
        <a:solidFill>
          <a:schemeClr val="tx1"/>
        </a:solidFill>
        <a:latin typeface="Arial" pitchFamily="34" charset="0"/>
        <a:ea typeface="+mn-ea"/>
        <a:cs typeface="+mn-cs"/>
      </a:defRPr>
    </a:lvl7pPr>
    <a:lvl8pPr marL="3200400" algn="l" defTabSz="914400" rtl="0" eaLnBrk="1" latinLnBrk="0" hangingPunct="1">
      <a:defRPr kumimoji="1" sz="2400" kern="1200">
        <a:solidFill>
          <a:schemeClr val="tx1"/>
        </a:solidFill>
        <a:latin typeface="Arial" pitchFamily="34" charset="0"/>
        <a:ea typeface="+mn-ea"/>
        <a:cs typeface="+mn-cs"/>
      </a:defRPr>
    </a:lvl8pPr>
    <a:lvl9pPr marL="3657600" algn="l" defTabSz="914400" rtl="0" eaLnBrk="1" latinLnBrk="0" hangingPunct="1">
      <a:defRPr kumimoji="1" sz="2400" kern="1200">
        <a:solidFill>
          <a:schemeClr val="tx1"/>
        </a:solidFill>
        <a:latin typeface="Arial"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49" userDrawn="1">
          <p15:clr>
            <a:srgbClr val="A4A3A4"/>
          </p15:clr>
        </p15:guide>
        <p15:guide id="2" pos="2229"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00FF"/>
    <a:srgbClr val="FF9900"/>
    <a:srgbClr val="D469FF"/>
    <a:srgbClr val="97AB97"/>
    <a:srgbClr val="43FF98"/>
    <a:srgbClr val="47794C"/>
    <a:srgbClr val="660066"/>
    <a:srgbClr val="FFFF00"/>
    <a:srgbClr val="F3F1A5"/>
    <a:srgbClr val="FF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134" autoAdjust="0"/>
    <p:restoredTop sz="98833" autoAdjust="0"/>
  </p:normalViewPr>
  <p:slideViewPr>
    <p:cSldViewPr snapToGrid="0">
      <p:cViewPr varScale="1">
        <p:scale>
          <a:sx n="65" d="100"/>
          <a:sy n="65" d="100"/>
        </p:scale>
        <p:origin x="1027" y="38"/>
      </p:cViewPr>
      <p:guideLst>
        <p:guide orient="horz" pos="2160"/>
        <p:guide pos="2880"/>
      </p:guideLst>
    </p:cSldViewPr>
  </p:slideViewPr>
  <p:outlineViewPr>
    <p:cViewPr>
      <p:scale>
        <a:sx n="33" d="100"/>
        <a:sy n="33" d="100"/>
      </p:scale>
      <p:origin x="0" y="1387"/>
    </p:cViewPr>
  </p:outlineViewPr>
  <p:notesTextViewPr>
    <p:cViewPr>
      <p:scale>
        <a:sx n="100" d="100"/>
        <a:sy n="100" d="100"/>
      </p:scale>
      <p:origin x="0" y="0"/>
    </p:cViewPr>
  </p:notesTextViewPr>
  <p:sorterViewPr>
    <p:cViewPr>
      <p:scale>
        <a:sx n="100" d="100"/>
        <a:sy n="100" d="100"/>
      </p:scale>
      <p:origin x="0" y="40714"/>
    </p:cViewPr>
  </p:sorterViewPr>
  <p:notesViewPr>
    <p:cSldViewPr snapToGrid="0">
      <p:cViewPr>
        <p:scale>
          <a:sx n="50" d="100"/>
          <a:sy n="50" d="100"/>
        </p:scale>
        <p:origin x="-1901" y="-173"/>
      </p:cViewPr>
      <p:guideLst>
        <p:guide orient="horz" pos="2949"/>
        <p:guide pos="2229"/>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7.xml"/><Relationship Id="rId117" Type="http://schemas.openxmlformats.org/officeDocument/2006/relationships/slide" Target="slides/slide108.xml"/><Relationship Id="rId21" Type="http://schemas.openxmlformats.org/officeDocument/2006/relationships/slide" Target="slides/slide12.xml"/><Relationship Id="rId42" Type="http://schemas.openxmlformats.org/officeDocument/2006/relationships/slide" Target="slides/slide33.xml"/><Relationship Id="rId47" Type="http://schemas.openxmlformats.org/officeDocument/2006/relationships/slide" Target="slides/slide38.xml"/><Relationship Id="rId63" Type="http://schemas.openxmlformats.org/officeDocument/2006/relationships/slide" Target="slides/slide54.xml"/><Relationship Id="rId68" Type="http://schemas.openxmlformats.org/officeDocument/2006/relationships/slide" Target="slides/slide59.xml"/><Relationship Id="rId84" Type="http://schemas.openxmlformats.org/officeDocument/2006/relationships/slide" Target="slides/slide75.xml"/><Relationship Id="rId89" Type="http://schemas.openxmlformats.org/officeDocument/2006/relationships/slide" Target="slides/slide80.xml"/><Relationship Id="rId112" Type="http://schemas.openxmlformats.org/officeDocument/2006/relationships/slide" Target="slides/slide103.xml"/><Relationship Id="rId133" Type="http://schemas.openxmlformats.org/officeDocument/2006/relationships/tableStyles" Target="tableStyles.xml"/><Relationship Id="rId16" Type="http://schemas.openxmlformats.org/officeDocument/2006/relationships/slide" Target="slides/slide7.xml"/><Relationship Id="rId107" Type="http://schemas.openxmlformats.org/officeDocument/2006/relationships/slide" Target="slides/slide98.xml"/><Relationship Id="rId11" Type="http://schemas.openxmlformats.org/officeDocument/2006/relationships/slide" Target="slides/slide2.xml"/><Relationship Id="rId32" Type="http://schemas.openxmlformats.org/officeDocument/2006/relationships/slide" Target="slides/slide23.xml"/><Relationship Id="rId37" Type="http://schemas.openxmlformats.org/officeDocument/2006/relationships/slide" Target="slides/slide28.xml"/><Relationship Id="rId53" Type="http://schemas.openxmlformats.org/officeDocument/2006/relationships/slide" Target="slides/slide44.xml"/><Relationship Id="rId58" Type="http://schemas.openxmlformats.org/officeDocument/2006/relationships/slide" Target="slides/slide49.xml"/><Relationship Id="rId74" Type="http://schemas.openxmlformats.org/officeDocument/2006/relationships/slide" Target="slides/slide65.xml"/><Relationship Id="rId79" Type="http://schemas.openxmlformats.org/officeDocument/2006/relationships/slide" Target="slides/slide70.xml"/><Relationship Id="rId102" Type="http://schemas.openxmlformats.org/officeDocument/2006/relationships/slide" Target="slides/slide93.xml"/><Relationship Id="rId123" Type="http://schemas.openxmlformats.org/officeDocument/2006/relationships/slide" Target="slides/slide114.xml"/><Relationship Id="rId128" Type="http://schemas.openxmlformats.org/officeDocument/2006/relationships/notesMaster" Target="notesMasters/notesMaster1.xml"/><Relationship Id="rId5" Type="http://schemas.openxmlformats.org/officeDocument/2006/relationships/slideMaster" Target="slideMasters/slideMaster5.xml"/><Relationship Id="rId90" Type="http://schemas.openxmlformats.org/officeDocument/2006/relationships/slide" Target="slides/slide81.xml"/><Relationship Id="rId95" Type="http://schemas.openxmlformats.org/officeDocument/2006/relationships/slide" Target="slides/slide86.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slide" Target="slides/slide39.xml"/><Relationship Id="rId56" Type="http://schemas.openxmlformats.org/officeDocument/2006/relationships/slide" Target="slides/slide47.xml"/><Relationship Id="rId64" Type="http://schemas.openxmlformats.org/officeDocument/2006/relationships/slide" Target="slides/slide55.xml"/><Relationship Id="rId69" Type="http://schemas.openxmlformats.org/officeDocument/2006/relationships/slide" Target="slides/slide60.xml"/><Relationship Id="rId77" Type="http://schemas.openxmlformats.org/officeDocument/2006/relationships/slide" Target="slides/slide68.xml"/><Relationship Id="rId100" Type="http://schemas.openxmlformats.org/officeDocument/2006/relationships/slide" Target="slides/slide91.xml"/><Relationship Id="rId105" Type="http://schemas.openxmlformats.org/officeDocument/2006/relationships/slide" Target="slides/slide96.xml"/><Relationship Id="rId113" Type="http://schemas.openxmlformats.org/officeDocument/2006/relationships/slide" Target="slides/slide104.xml"/><Relationship Id="rId118" Type="http://schemas.openxmlformats.org/officeDocument/2006/relationships/slide" Target="slides/slide109.xml"/><Relationship Id="rId126" Type="http://schemas.openxmlformats.org/officeDocument/2006/relationships/slide" Target="slides/slide117.xml"/><Relationship Id="rId8" Type="http://schemas.openxmlformats.org/officeDocument/2006/relationships/slideMaster" Target="slideMasters/slideMaster8.xml"/><Relationship Id="rId51" Type="http://schemas.openxmlformats.org/officeDocument/2006/relationships/slide" Target="slides/slide42.xml"/><Relationship Id="rId72" Type="http://schemas.openxmlformats.org/officeDocument/2006/relationships/slide" Target="slides/slide63.xml"/><Relationship Id="rId80" Type="http://schemas.openxmlformats.org/officeDocument/2006/relationships/slide" Target="slides/slide71.xml"/><Relationship Id="rId85" Type="http://schemas.openxmlformats.org/officeDocument/2006/relationships/slide" Target="slides/slide76.xml"/><Relationship Id="rId93" Type="http://schemas.openxmlformats.org/officeDocument/2006/relationships/slide" Target="slides/slide84.xml"/><Relationship Id="rId98" Type="http://schemas.openxmlformats.org/officeDocument/2006/relationships/slide" Target="slides/slide89.xml"/><Relationship Id="rId121" Type="http://schemas.openxmlformats.org/officeDocument/2006/relationships/slide" Target="slides/slide112.xml"/><Relationship Id="rId3" Type="http://schemas.openxmlformats.org/officeDocument/2006/relationships/slideMaster" Target="slideMasters/slideMaster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59" Type="http://schemas.openxmlformats.org/officeDocument/2006/relationships/slide" Target="slides/slide50.xml"/><Relationship Id="rId67" Type="http://schemas.openxmlformats.org/officeDocument/2006/relationships/slide" Target="slides/slide58.xml"/><Relationship Id="rId103" Type="http://schemas.openxmlformats.org/officeDocument/2006/relationships/slide" Target="slides/slide94.xml"/><Relationship Id="rId108" Type="http://schemas.openxmlformats.org/officeDocument/2006/relationships/slide" Target="slides/slide99.xml"/><Relationship Id="rId116" Type="http://schemas.openxmlformats.org/officeDocument/2006/relationships/slide" Target="slides/slide107.xml"/><Relationship Id="rId124" Type="http://schemas.openxmlformats.org/officeDocument/2006/relationships/slide" Target="slides/slide115.xml"/><Relationship Id="rId129" Type="http://schemas.openxmlformats.org/officeDocument/2006/relationships/handoutMaster" Target="handoutMasters/handoutMaster1.xml"/><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slide" Target="slides/slide45.xml"/><Relationship Id="rId62" Type="http://schemas.openxmlformats.org/officeDocument/2006/relationships/slide" Target="slides/slide53.xml"/><Relationship Id="rId70" Type="http://schemas.openxmlformats.org/officeDocument/2006/relationships/slide" Target="slides/slide61.xml"/><Relationship Id="rId75" Type="http://schemas.openxmlformats.org/officeDocument/2006/relationships/slide" Target="slides/slide66.xml"/><Relationship Id="rId83" Type="http://schemas.openxmlformats.org/officeDocument/2006/relationships/slide" Target="slides/slide74.xml"/><Relationship Id="rId88" Type="http://schemas.openxmlformats.org/officeDocument/2006/relationships/slide" Target="slides/slide79.xml"/><Relationship Id="rId91" Type="http://schemas.openxmlformats.org/officeDocument/2006/relationships/slide" Target="slides/slide82.xml"/><Relationship Id="rId96" Type="http://schemas.openxmlformats.org/officeDocument/2006/relationships/slide" Target="slides/slide87.xml"/><Relationship Id="rId111" Type="http://schemas.openxmlformats.org/officeDocument/2006/relationships/slide" Target="slides/slide102.xml"/><Relationship Id="rId13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slide" Target="slides/slide48.xml"/><Relationship Id="rId106" Type="http://schemas.openxmlformats.org/officeDocument/2006/relationships/slide" Target="slides/slide97.xml"/><Relationship Id="rId114" Type="http://schemas.openxmlformats.org/officeDocument/2006/relationships/slide" Target="slides/slide105.xml"/><Relationship Id="rId119" Type="http://schemas.openxmlformats.org/officeDocument/2006/relationships/slide" Target="slides/slide110.xml"/><Relationship Id="rId127" Type="http://schemas.openxmlformats.org/officeDocument/2006/relationships/slide" Target="slides/slide118.xml"/><Relationship Id="rId10" Type="http://schemas.openxmlformats.org/officeDocument/2006/relationships/slide" Target="slides/slide1.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60" Type="http://schemas.openxmlformats.org/officeDocument/2006/relationships/slide" Target="slides/slide51.xml"/><Relationship Id="rId65" Type="http://schemas.openxmlformats.org/officeDocument/2006/relationships/slide" Target="slides/slide56.xml"/><Relationship Id="rId73" Type="http://schemas.openxmlformats.org/officeDocument/2006/relationships/slide" Target="slides/slide64.xml"/><Relationship Id="rId78" Type="http://schemas.openxmlformats.org/officeDocument/2006/relationships/slide" Target="slides/slide69.xml"/><Relationship Id="rId81" Type="http://schemas.openxmlformats.org/officeDocument/2006/relationships/slide" Target="slides/slide72.xml"/><Relationship Id="rId86" Type="http://schemas.openxmlformats.org/officeDocument/2006/relationships/slide" Target="slides/slide77.xml"/><Relationship Id="rId94" Type="http://schemas.openxmlformats.org/officeDocument/2006/relationships/slide" Target="slides/slide85.xml"/><Relationship Id="rId99" Type="http://schemas.openxmlformats.org/officeDocument/2006/relationships/slide" Target="slides/slide90.xml"/><Relationship Id="rId101" Type="http://schemas.openxmlformats.org/officeDocument/2006/relationships/slide" Target="slides/slide92.xml"/><Relationship Id="rId122" Type="http://schemas.openxmlformats.org/officeDocument/2006/relationships/slide" Target="slides/slide113.xml"/><Relationship Id="rId130"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4.xml"/><Relationship Id="rId18" Type="http://schemas.openxmlformats.org/officeDocument/2006/relationships/slide" Target="slides/slide9.xml"/><Relationship Id="rId39" Type="http://schemas.openxmlformats.org/officeDocument/2006/relationships/slide" Target="slides/slide30.xml"/><Relationship Id="rId109" Type="http://schemas.openxmlformats.org/officeDocument/2006/relationships/slide" Target="slides/slide100.xml"/><Relationship Id="rId34" Type="http://schemas.openxmlformats.org/officeDocument/2006/relationships/slide" Target="slides/slide25.xml"/><Relationship Id="rId50" Type="http://schemas.openxmlformats.org/officeDocument/2006/relationships/slide" Target="slides/slide41.xml"/><Relationship Id="rId55" Type="http://schemas.openxmlformats.org/officeDocument/2006/relationships/slide" Target="slides/slide46.xml"/><Relationship Id="rId76" Type="http://schemas.openxmlformats.org/officeDocument/2006/relationships/slide" Target="slides/slide67.xml"/><Relationship Id="rId97" Type="http://schemas.openxmlformats.org/officeDocument/2006/relationships/slide" Target="slides/slide88.xml"/><Relationship Id="rId104" Type="http://schemas.openxmlformats.org/officeDocument/2006/relationships/slide" Target="slides/slide95.xml"/><Relationship Id="rId120" Type="http://schemas.openxmlformats.org/officeDocument/2006/relationships/slide" Target="slides/slide111.xml"/><Relationship Id="rId125" Type="http://schemas.openxmlformats.org/officeDocument/2006/relationships/slide" Target="slides/slide116.xml"/><Relationship Id="rId7" Type="http://schemas.openxmlformats.org/officeDocument/2006/relationships/slideMaster" Target="slideMasters/slideMaster7.xml"/><Relationship Id="rId71" Type="http://schemas.openxmlformats.org/officeDocument/2006/relationships/slide" Target="slides/slide62.xml"/><Relationship Id="rId92" Type="http://schemas.openxmlformats.org/officeDocument/2006/relationships/slide" Target="slides/slide83.xml"/><Relationship Id="rId2" Type="http://schemas.openxmlformats.org/officeDocument/2006/relationships/slideMaster" Target="slideMasters/slideMaster2.xml"/><Relationship Id="rId29" Type="http://schemas.openxmlformats.org/officeDocument/2006/relationships/slide" Target="slides/slide20.xml"/><Relationship Id="rId24" Type="http://schemas.openxmlformats.org/officeDocument/2006/relationships/slide" Target="slides/slide15.xml"/><Relationship Id="rId40" Type="http://schemas.openxmlformats.org/officeDocument/2006/relationships/slide" Target="slides/slide31.xml"/><Relationship Id="rId45" Type="http://schemas.openxmlformats.org/officeDocument/2006/relationships/slide" Target="slides/slide36.xml"/><Relationship Id="rId66" Type="http://schemas.openxmlformats.org/officeDocument/2006/relationships/slide" Target="slides/slide57.xml"/><Relationship Id="rId87" Type="http://schemas.openxmlformats.org/officeDocument/2006/relationships/slide" Target="slides/slide78.xml"/><Relationship Id="rId110" Type="http://schemas.openxmlformats.org/officeDocument/2006/relationships/slide" Target="slides/slide101.xml"/><Relationship Id="rId115" Type="http://schemas.openxmlformats.org/officeDocument/2006/relationships/slide" Target="slides/slide106.xml"/><Relationship Id="rId131" Type="http://schemas.openxmlformats.org/officeDocument/2006/relationships/viewProps" Target="viewProps.xml"/><Relationship Id="rId61" Type="http://schemas.openxmlformats.org/officeDocument/2006/relationships/slide" Target="slides/slide52.xml"/><Relationship Id="rId82" Type="http://schemas.openxmlformats.org/officeDocument/2006/relationships/slide" Target="slides/slide73.xml"/><Relationship Id="rId19" Type="http://schemas.openxmlformats.org/officeDocument/2006/relationships/slide" Target="slides/slide10.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1.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66732" cy="468154"/>
          </a:xfrm>
          <a:prstGeom prst="rect">
            <a:avLst/>
          </a:prstGeom>
        </p:spPr>
        <p:txBody>
          <a:bodyPr vert="horz" lIns="93937" tIns="46968" rIns="93937" bIns="46968" rtlCol="0"/>
          <a:lstStyle>
            <a:lvl1pPr algn="l" eaLnBrk="0" hangingPunct="0">
              <a:lnSpc>
                <a:spcPct val="100000"/>
              </a:lnSpc>
              <a:spcBef>
                <a:spcPct val="0"/>
              </a:spcBef>
              <a:buSzTx/>
              <a:buFontTx/>
              <a:buNone/>
              <a:defRPr kumimoji="0" sz="1200">
                <a:latin typeface="Times New Roman" pitchFamily="18" charset="0"/>
              </a:defRPr>
            </a:lvl1pPr>
          </a:lstStyle>
          <a:p>
            <a:pPr>
              <a:defRPr/>
            </a:pPr>
            <a:endParaRPr lang="en-US"/>
          </a:p>
        </p:txBody>
      </p:sp>
      <p:sp>
        <p:nvSpPr>
          <p:cNvPr id="3" name="Date Placeholder 2"/>
          <p:cNvSpPr>
            <a:spLocks noGrp="1"/>
          </p:cNvSpPr>
          <p:nvPr>
            <p:ph type="dt" sz="quarter" idx="1"/>
          </p:nvPr>
        </p:nvSpPr>
        <p:spPr>
          <a:xfrm>
            <a:off x="4008705" y="0"/>
            <a:ext cx="3066732" cy="468154"/>
          </a:xfrm>
          <a:prstGeom prst="rect">
            <a:avLst/>
          </a:prstGeom>
        </p:spPr>
        <p:txBody>
          <a:bodyPr vert="horz" lIns="93937" tIns="46968" rIns="93937" bIns="46968" rtlCol="0"/>
          <a:lstStyle>
            <a:lvl1pPr algn="r" eaLnBrk="0" hangingPunct="0">
              <a:lnSpc>
                <a:spcPct val="100000"/>
              </a:lnSpc>
              <a:spcBef>
                <a:spcPct val="0"/>
              </a:spcBef>
              <a:buSzTx/>
              <a:buFontTx/>
              <a:buNone/>
              <a:defRPr kumimoji="0" sz="1200">
                <a:latin typeface="Times New Roman" pitchFamily="18" charset="0"/>
              </a:defRPr>
            </a:lvl1pPr>
          </a:lstStyle>
          <a:p>
            <a:pPr>
              <a:defRPr/>
            </a:pPr>
            <a:fld id="{3636AD9A-EB8F-4032-B647-B8D7CB8634EF}" type="datetimeFigureOut">
              <a:rPr lang="en-US"/>
              <a:pPr>
                <a:defRPr/>
              </a:pPr>
              <a:t>3/11/2018</a:t>
            </a:fld>
            <a:endParaRPr lang="en-US"/>
          </a:p>
        </p:txBody>
      </p:sp>
      <p:sp>
        <p:nvSpPr>
          <p:cNvPr id="89094" name="Rectangle 6"/>
          <p:cNvSpPr>
            <a:spLocks noGrp="1" noChangeArrowheads="1"/>
          </p:cNvSpPr>
          <p:nvPr>
            <p:ph type="ftr" sz="quarter" idx="2"/>
          </p:nvPr>
        </p:nvSpPr>
        <p:spPr bwMode="auto">
          <a:xfrm>
            <a:off x="1" y="8893296"/>
            <a:ext cx="3066732" cy="468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937" tIns="46968" rIns="93937" bIns="46968" numCol="1" anchor="b" anchorCtr="0" compatLnSpc="1">
            <a:prstTxWarp prst="textNoShape">
              <a:avLst/>
            </a:prstTxWarp>
          </a:bodyPr>
          <a:lstStyle>
            <a:lvl1pPr>
              <a:lnSpc>
                <a:spcPct val="100000"/>
              </a:lnSpc>
              <a:spcBef>
                <a:spcPct val="0"/>
              </a:spcBef>
              <a:buSzTx/>
              <a:buFontTx/>
              <a:buNone/>
              <a:defRPr kumimoji="0" sz="1200">
                <a:latin typeface="Times New Roman" pitchFamily="18" charset="0"/>
              </a:defRPr>
            </a:lvl1pPr>
          </a:lstStyle>
          <a:p>
            <a:pPr>
              <a:defRPr/>
            </a:pPr>
            <a:endParaRPr lang="en-US" altLang="en-US"/>
          </a:p>
        </p:txBody>
      </p:sp>
      <p:sp>
        <p:nvSpPr>
          <p:cNvPr id="89095" name="Rectangle 7"/>
          <p:cNvSpPr>
            <a:spLocks noGrp="1" noChangeArrowheads="1"/>
          </p:cNvSpPr>
          <p:nvPr>
            <p:ph type="sldNum" sz="quarter" idx="3"/>
          </p:nvPr>
        </p:nvSpPr>
        <p:spPr bwMode="auto">
          <a:xfrm>
            <a:off x="4008705" y="8893296"/>
            <a:ext cx="3066732" cy="468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937" tIns="46968" rIns="93937" bIns="46968" numCol="1" anchor="b" anchorCtr="0" compatLnSpc="1">
            <a:prstTxWarp prst="textNoShape">
              <a:avLst/>
            </a:prstTxWarp>
          </a:bodyPr>
          <a:lstStyle>
            <a:lvl1pPr algn="r">
              <a:lnSpc>
                <a:spcPct val="100000"/>
              </a:lnSpc>
              <a:spcBef>
                <a:spcPct val="0"/>
              </a:spcBef>
              <a:buSzTx/>
              <a:buFontTx/>
              <a:buNone/>
              <a:defRPr kumimoji="0" sz="1200">
                <a:latin typeface="Times New Roman" pitchFamily="18" charset="0"/>
              </a:defRPr>
            </a:lvl1pPr>
          </a:lstStyle>
          <a:p>
            <a:pPr>
              <a:defRPr/>
            </a:pPr>
            <a:fld id="{1924C59D-87C0-4812-97FC-E15DC512BD86}" type="slidenum">
              <a:rPr lang="en-US" altLang="en-US"/>
              <a:pPr>
                <a:defRPr/>
              </a:pPr>
              <a:t>‹#›</a:t>
            </a:fld>
            <a:endParaRPr lang="en-US" altLang="en-US"/>
          </a:p>
        </p:txBody>
      </p:sp>
    </p:spTree>
    <p:extLst>
      <p:ext uri="{BB962C8B-B14F-4D97-AF65-F5344CB8AC3E}">
        <p14:creationId xmlns:p14="http://schemas.microsoft.com/office/powerpoint/2010/main" val="3710791127"/>
      </p:ext>
    </p:extLst>
  </p:cSld>
  <p:clrMap bg1="lt1" tx1="dk1" bg2="lt2" tx2="dk2" accent1="accent1" accent2="accent2" accent3="accent3" accent4="accent4" accent5="accent5" accent6="accent6" hlink="hlink" folHlink="folHlink"/>
  <p:hf sldNum="0"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66732" cy="468154"/>
          </a:xfrm>
          <a:prstGeom prst="rect">
            <a:avLst/>
          </a:prstGeom>
        </p:spPr>
        <p:txBody>
          <a:bodyPr vert="horz" lIns="93937" tIns="46968" rIns="93937" bIns="46968" rtlCol="0"/>
          <a:lstStyle>
            <a:lvl1pPr algn="l" eaLnBrk="0" hangingPunct="0">
              <a:lnSpc>
                <a:spcPct val="100000"/>
              </a:lnSpc>
              <a:spcBef>
                <a:spcPct val="0"/>
              </a:spcBef>
              <a:buSzTx/>
              <a:buFontTx/>
              <a:buNone/>
              <a:defRPr kumimoji="0" sz="1200">
                <a:latin typeface="Times New Roman" pitchFamily="18" charset="0"/>
              </a:defRPr>
            </a:lvl1pPr>
          </a:lstStyle>
          <a:p>
            <a:pPr>
              <a:defRPr/>
            </a:pPr>
            <a:endParaRPr lang="en-US"/>
          </a:p>
        </p:txBody>
      </p:sp>
      <p:sp>
        <p:nvSpPr>
          <p:cNvPr id="3" name="Date Placeholder 2"/>
          <p:cNvSpPr>
            <a:spLocks noGrp="1"/>
          </p:cNvSpPr>
          <p:nvPr>
            <p:ph type="dt" idx="1"/>
          </p:nvPr>
        </p:nvSpPr>
        <p:spPr>
          <a:xfrm>
            <a:off x="4008705" y="0"/>
            <a:ext cx="3066732" cy="468154"/>
          </a:xfrm>
          <a:prstGeom prst="rect">
            <a:avLst/>
          </a:prstGeom>
        </p:spPr>
        <p:txBody>
          <a:bodyPr vert="horz" lIns="93937" tIns="46968" rIns="93937" bIns="46968" rtlCol="0"/>
          <a:lstStyle>
            <a:lvl1pPr algn="r" eaLnBrk="0" hangingPunct="0">
              <a:lnSpc>
                <a:spcPct val="100000"/>
              </a:lnSpc>
              <a:spcBef>
                <a:spcPct val="0"/>
              </a:spcBef>
              <a:buSzTx/>
              <a:buFontTx/>
              <a:buNone/>
              <a:defRPr kumimoji="0" sz="1200">
                <a:latin typeface="Times New Roman" pitchFamily="18" charset="0"/>
              </a:defRPr>
            </a:lvl1pPr>
          </a:lstStyle>
          <a:p>
            <a:pPr>
              <a:defRPr/>
            </a:pPr>
            <a:fld id="{4FA74891-E8F1-409D-8000-F747C332770C}" type="datetimeFigureOut">
              <a:rPr lang="en-US"/>
              <a:pPr>
                <a:defRPr/>
              </a:pPr>
              <a:t>3/11/2018</a:t>
            </a:fld>
            <a:endParaRPr lang="en-US"/>
          </a:p>
        </p:txBody>
      </p:sp>
      <p:sp>
        <p:nvSpPr>
          <p:cNvPr id="4" name="Slide Image Placeholder 3"/>
          <p:cNvSpPr>
            <a:spLocks noGrp="1" noRot="1" noChangeAspect="1"/>
          </p:cNvSpPr>
          <p:nvPr>
            <p:ph type="sldImg" idx="2"/>
          </p:nvPr>
        </p:nvSpPr>
        <p:spPr>
          <a:xfrm>
            <a:off x="1198563" y="703263"/>
            <a:ext cx="4679950" cy="3509962"/>
          </a:xfrm>
          <a:prstGeom prst="rect">
            <a:avLst/>
          </a:prstGeom>
          <a:noFill/>
          <a:ln w="12700">
            <a:solidFill>
              <a:prstClr val="black"/>
            </a:solidFill>
          </a:ln>
        </p:spPr>
        <p:txBody>
          <a:bodyPr vert="horz" lIns="93937" tIns="46968" rIns="93937" bIns="46968" rtlCol="0" anchor="ctr"/>
          <a:lstStyle/>
          <a:p>
            <a:pPr lvl="0"/>
            <a:endParaRPr lang="en-US" noProof="0"/>
          </a:p>
        </p:txBody>
      </p:sp>
      <p:sp>
        <p:nvSpPr>
          <p:cNvPr id="5" name="Notes Placeholder 4"/>
          <p:cNvSpPr>
            <a:spLocks noGrp="1"/>
          </p:cNvSpPr>
          <p:nvPr>
            <p:ph type="body" sz="quarter" idx="3"/>
          </p:nvPr>
        </p:nvSpPr>
        <p:spPr>
          <a:xfrm>
            <a:off x="707708" y="4447461"/>
            <a:ext cx="5661660" cy="4213384"/>
          </a:xfrm>
          <a:prstGeom prst="rect">
            <a:avLst/>
          </a:prstGeom>
        </p:spPr>
        <p:txBody>
          <a:bodyPr vert="horz" wrap="square" lIns="93937" tIns="46968" rIns="93937" bIns="46968" numCol="1" anchor="t" anchorCtr="0" compatLnSpc="1">
            <a:prstTxWarp prst="textNoShape">
              <a:avLst/>
            </a:prstTxWarp>
            <a:normAutofit/>
          </a:bodyPr>
          <a:lstStyle/>
          <a:p>
            <a:pPr lvl="0"/>
            <a:r>
              <a:rPr lang="en-US" altLang="en-US" noProof="0"/>
              <a:t>Click to edit Master text styles</a:t>
            </a:r>
          </a:p>
          <a:p>
            <a:pPr lvl="1"/>
            <a:r>
              <a:rPr lang="en-US" altLang="en-US" noProof="0"/>
              <a:t>Second level</a:t>
            </a:r>
          </a:p>
          <a:p>
            <a:pPr lvl="2"/>
            <a:r>
              <a:rPr lang="en-US" altLang="en-US" noProof="0"/>
              <a:t>Third level</a:t>
            </a:r>
          </a:p>
          <a:p>
            <a:pPr lvl="3"/>
            <a:r>
              <a:rPr lang="en-US" altLang="en-US" noProof="0"/>
              <a:t>Fourth level</a:t>
            </a:r>
          </a:p>
          <a:p>
            <a:pPr lvl="4"/>
            <a:r>
              <a:rPr lang="en-US" altLang="en-US" noProof="0"/>
              <a:t>Fifth level</a:t>
            </a:r>
          </a:p>
        </p:txBody>
      </p:sp>
      <p:sp>
        <p:nvSpPr>
          <p:cNvPr id="6" name="Footer Placeholder 5"/>
          <p:cNvSpPr>
            <a:spLocks noGrp="1"/>
          </p:cNvSpPr>
          <p:nvPr>
            <p:ph type="ftr" sz="quarter" idx="4"/>
          </p:nvPr>
        </p:nvSpPr>
        <p:spPr>
          <a:xfrm>
            <a:off x="1" y="8893296"/>
            <a:ext cx="3066732" cy="468154"/>
          </a:xfrm>
          <a:prstGeom prst="rect">
            <a:avLst/>
          </a:prstGeom>
        </p:spPr>
        <p:txBody>
          <a:bodyPr vert="horz" lIns="93937" tIns="46968" rIns="93937" bIns="46968" rtlCol="0" anchor="b"/>
          <a:lstStyle>
            <a:lvl1pPr algn="l" eaLnBrk="0" hangingPunct="0">
              <a:lnSpc>
                <a:spcPct val="100000"/>
              </a:lnSpc>
              <a:spcBef>
                <a:spcPct val="0"/>
              </a:spcBef>
              <a:buSzTx/>
              <a:buFontTx/>
              <a:buNone/>
              <a:defRPr kumimoji="0" sz="1200">
                <a:latin typeface="Times New Roman" pitchFamily="18" charset="0"/>
              </a:defRPr>
            </a:lvl1pPr>
          </a:lstStyle>
          <a:p>
            <a:pPr>
              <a:defRPr/>
            </a:pPr>
            <a:endParaRPr lang="en-US"/>
          </a:p>
        </p:txBody>
      </p:sp>
      <p:sp>
        <p:nvSpPr>
          <p:cNvPr id="7" name="Slide Number Placeholder 6"/>
          <p:cNvSpPr>
            <a:spLocks noGrp="1"/>
          </p:cNvSpPr>
          <p:nvPr>
            <p:ph type="sldNum" sz="quarter" idx="5"/>
          </p:nvPr>
        </p:nvSpPr>
        <p:spPr>
          <a:xfrm>
            <a:off x="4008705" y="8893296"/>
            <a:ext cx="3066732" cy="468154"/>
          </a:xfrm>
          <a:prstGeom prst="rect">
            <a:avLst/>
          </a:prstGeom>
        </p:spPr>
        <p:txBody>
          <a:bodyPr vert="horz" lIns="93937" tIns="46968" rIns="93937" bIns="46968" rtlCol="0" anchor="b"/>
          <a:lstStyle>
            <a:lvl1pPr algn="r" eaLnBrk="0" hangingPunct="0">
              <a:lnSpc>
                <a:spcPct val="100000"/>
              </a:lnSpc>
              <a:spcBef>
                <a:spcPct val="0"/>
              </a:spcBef>
              <a:buSzTx/>
              <a:buFontTx/>
              <a:buNone/>
              <a:defRPr kumimoji="0" sz="1200">
                <a:latin typeface="Times New Roman" pitchFamily="18" charset="0"/>
              </a:defRPr>
            </a:lvl1pPr>
          </a:lstStyle>
          <a:p>
            <a:pPr>
              <a:defRPr/>
            </a:pPr>
            <a:fld id="{69DBFBBF-7657-4232-B164-91B6C6A7741F}" type="slidenum">
              <a:rPr lang="en-US"/>
              <a:pPr>
                <a:defRPr/>
              </a:pPr>
              <a:t>‹#›</a:t>
            </a:fld>
            <a:endParaRPr lang="en-US"/>
          </a:p>
        </p:txBody>
      </p:sp>
    </p:spTree>
    <p:extLst>
      <p:ext uri="{BB962C8B-B14F-4D97-AF65-F5344CB8AC3E}">
        <p14:creationId xmlns:p14="http://schemas.microsoft.com/office/powerpoint/2010/main" val="903227389"/>
      </p:ext>
    </p:extLst>
  </p:cSld>
  <p:clrMap bg1="lt1" tx1="dk1" bg2="lt2" tx2="dk2" accent1="accent1" accent2="accent2" accent3="accent3" accent4="accent4" accent5="accent5" accent6="accent6" hlink="hlink" folHlink="folHlink"/>
  <p:hf sldNum="0" hdr="0" ftr="0"/>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8179"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
        <p:nvSpPr>
          <p:cNvPr id="178180" name="Date Placeholder 1"/>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kumimoji="1" sz="2500">
                <a:solidFill>
                  <a:schemeClr val="tx1"/>
                </a:solidFill>
                <a:latin typeface="Arial" pitchFamily="34" charset="0"/>
              </a:defRPr>
            </a:lvl1pPr>
            <a:lvl2pPr marL="763237" indent="-293552">
              <a:defRPr kumimoji="1" sz="2500">
                <a:solidFill>
                  <a:schemeClr val="tx1"/>
                </a:solidFill>
                <a:latin typeface="Arial" pitchFamily="34" charset="0"/>
              </a:defRPr>
            </a:lvl2pPr>
            <a:lvl3pPr marL="1174211" indent="-234842">
              <a:defRPr kumimoji="1" sz="2500">
                <a:solidFill>
                  <a:schemeClr val="tx1"/>
                </a:solidFill>
                <a:latin typeface="Arial" pitchFamily="34" charset="0"/>
              </a:defRPr>
            </a:lvl3pPr>
            <a:lvl4pPr marL="1643894" indent="-234842">
              <a:defRPr kumimoji="1" sz="2500">
                <a:solidFill>
                  <a:schemeClr val="tx1"/>
                </a:solidFill>
                <a:latin typeface="Arial" pitchFamily="34" charset="0"/>
              </a:defRPr>
            </a:lvl4pPr>
            <a:lvl5pPr marL="2113579" indent="-234842">
              <a:defRPr kumimoji="1" sz="2500">
                <a:solidFill>
                  <a:schemeClr val="tx1"/>
                </a:solidFill>
                <a:latin typeface="Arial" pitchFamily="34" charset="0"/>
              </a:defRPr>
            </a:lvl5pPr>
            <a:lvl6pPr marL="2583262" indent="-234842" eaLnBrk="0" fontAlgn="base" hangingPunct="0">
              <a:lnSpc>
                <a:spcPct val="90000"/>
              </a:lnSpc>
              <a:spcBef>
                <a:spcPct val="20000"/>
              </a:spcBef>
              <a:spcAft>
                <a:spcPct val="0"/>
              </a:spcAft>
              <a:buSzPct val="75000"/>
              <a:buFont typeface="Arial" pitchFamily="34" charset="0"/>
              <a:defRPr kumimoji="1" sz="2500">
                <a:solidFill>
                  <a:schemeClr val="tx1"/>
                </a:solidFill>
                <a:latin typeface="Arial" pitchFamily="34" charset="0"/>
              </a:defRPr>
            </a:lvl6pPr>
            <a:lvl7pPr marL="3052946" indent="-234842" eaLnBrk="0" fontAlgn="base" hangingPunct="0">
              <a:lnSpc>
                <a:spcPct val="90000"/>
              </a:lnSpc>
              <a:spcBef>
                <a:spcPct val="20000"/>
              </a:spcBef>
              <a:spcAft>
                <a:spcPct val="0"/>
              </a:spcAft>
              <a:buSzPct val="75000"/>
              <a:buFont typeface="Arial" pitchFamily="34" charset="0"/>
              <a:defRPr kumimoji="1" sz="2500">
                <a:solidFill>
                  <a:schemeClr val="tx1"/>
                </a:solidFill>
                <a:latin typeface="Arial" pitchFamily="34" charset="0"/>
              </a:defRPr>
            </a:lvl7pPr>
            <a:lvl8pPr marL="3522631" indent="-234842" eaLnBrk="0" fontAlgn="base" hangingPunct="0">
              <a:lnSpc>
                <a:spcPct val="90000"/>
              </a:lnSpc>
              <a:spcBef>
                <a:spcPct val="20000"/>
              </a:spcBef>
              <a:spcAft>
                <a:spcPct val="0"/>
              </a:spcAft>
              <a:buSzPct val="75000"/>
              <a:buFont typeface="Arial" pitchFamily="34" charset="0"/>
              <a:defRPr kumimoji="1" sz="2500">
                <a:solidFill>
                  <a:schemeClr val="tx1"/>
                </a:solidFill>
                <a:latin typeface="Arial" pitchFamily="34" charset="0"/>
              </a:defRPr>
            </a:lvl8pPr>
            <a:lvl9pPr marL="3992314" indent="-234842" eaLnBrk="0" fontAlgn="base" hangingPunct="0">
              <a:lnSpc>
                <a:spcPct val="90000"/>
              </a:lnSpc>
              <a:spcBef>
                <a:spcPct val="20000"/>
              </a:spcBef>
              <a:spcAft>
                <a:spcPct val="0"/>
              </a:spcAft>
              <a:buSzPct val="75000"/>
              <a:buFont typeface="Arial" pitchFamily="34" charset="0"/>
              <a:defRPr kumimoji="1" sz="2500">
                <a:solidFill>
                  <a:schemeClr val="tx1"/>
                </a:solidFill>
                <a:latin typeface="Arial" pitchFamily="34" charset="0"/>
              </a:defRPr>
            </a:lvl9pPr>
          </a:lstStyle>
          <a:p>
            <a:fld id="{438C1C76-6FC2-4787-85CE-A4A3A718079A}" type="datetime1">
              <a:rPr kumimoji="0" lang="en-US" altLang="en-US" sz="1200">
                <a:latin typeface="Times New Roman" pitchFamily="18" charset="0"/>
              </a:rPr>
              <a:pPr/>
              <a:t>3/11/2018</a:t>
            </a:fld>
            <a:endParaRPr kumimoji="0" lang="en-US" altLang="en-US" sz="1200">
              <a:latin typeface="Times New Roman" pitchFamily="18"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2755"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
        <p:nvSpPr>
          <p:cNvPr id="202756" name="Date Placeholder 1"/>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kumimoji="1" sz="2500">
                <a:solidFill>
                  <a:schemeClr val="tx1"/>
                </a:solidFill>
                <a:latin typeface="Arial" pitchFamily="34" charset="0"/>
              </a:defRPr>
            </a:lvl1pPr>
            <a:lvl2pPr marL="763237" indent="-293552">
              <a:defRPr kumimoji="1" sz="2500">
                <a:solidFill>
                  <a:schemeClr val="tx1"/>
                </a:solidFill>
                <a:latin typeface="Arial" pitchFamily="34" charset="0"/>
              </a:defRPr>
            </a:lvl2pPr>
            <a:lvl3pPr marL="1174211" indent="-234842">
              <a:defRPr kumimoji="1" sz="2500">
                <a:solidFill>
                  <a:schemeClr val="tx1"/>
                </a:solidFill>
                <a:latin typeface="Arial" pitchFamily="34" charset="0"/>
              </a:defRPr>
            </a:lvl3pPr>
            <a:lvl4pPr marL="1643894" indent="-234842">
              <a:defRPr kumimoji="1" sz="2500">
                <a:solidFill>
                  <a:schemeClr val="tx1"/>
                </a:solidFill>
                <a:latin typeface="Arial" pitchFamily="34" charset="0"/>
              </a:defRPr>
            </a:lvl4pPr>
            <a:lvl5pPr marL="2113579" indent="-234842">
              <a:defRPr kumimoji="1" sz="2500">
                <a:solidFill>
                  <a:schemeClr val="tx1"/>
                </a:solidFill>
                <a:latin typeface="Arial" pitchFamily="34" charset="0"/>
              </a:defRPr>
            </a:lvl5pPr>
            <a:lvl6pPr marL="2583262" indent="-234842" eaLnBrk="0" fontAlgn="base" hangingPunct="0">
              <a:lnSpc>
                <a:spcPct val="90000"/>
              </a:lnSpc>
              <a:spcBef>
                <a:spcPct val="20000"/>
              </a:spcBef>
              <a:spcAft>
                <a:spcPct val="0"/>
              </a:spcAft>
              <a:buSzPct val="75000"/>
              <a:buFont typeface="Arial" pitchFamily="34" charset="0"/>
              <a:defRPr kumimoji="1" sz="2500">
                <a:solidFill>
                  <a:schemeClr val="tx1"/>
                </a:solidFill>
                <a:latin typeface="Arial" pitchFamily="34" charset="0"/>
              </a:defRPr>
            </a:lvl6pPr>
            <a:lvl7pPr marL="3052946" indent="-234842" eaLnBrk="0" fontAlgn="base" hangingPunct="0">
              <a:lnSpc>
                <a:spcPct val="90000"/>
              </a:lnSpc>
              <a:spcBef>
                <a:spcPct val="20000"/>
              </a:spcBef>
              <a:spcAft>
                <a:spcPct val="0"/>
              </a:spcAft>
              <a:buSzPct val="75000"/>
              <a:buFont typeface="Arial" pitchFamily="34" charset="0"/>
              <a:defRPr kumimoji="1" sz="2500">
                <a:solidFill>
                  <a:schemeClr val="tx1"/>
                </a:solidFill>
                <a:latin typeface="Arial" pitchFamily="34" charset="0"/>
              </a:defRPr>
            </a:lvl7pPr>
            <a:lvl8pPr marL="3522631" indent="-234842" eaLnBrk="0" fontAlgn="base" hangingPunct="0">
              <a:lnSpc>
                <a:spcPct val="90000"/>
              </a:lnSpc>
              <a:spcBef>
                <a:spcPct val="20000"/>
              </a:spcBef>
              <a:spcAft>
                <a:spcPct val="0"/>
              </a:spcAft>
              <a:buSzPct val="75000"/>
              <a:buFont typeface="Arial" pitchFamily="34" charset="0"/>
              <a:defRPr kumimoji="1" sz="2500">
                <a:solidFill>
                  <a:schemeClr val="tx1"/>
                </a:solidFill>
                <a:latin typeface="Arial" pitchFamily="34" charset="0"/>
              </a:defRPr>
            </a:lvl8pPr>
            <a:lvl9pPr marL="3992314" indent="-234842" eaLnBrk="0" fontAlgn="base" hangingPunct="0">
              <a:lnSpc>
                <a:spcPct val="90000"/>
              </a:lnSpc>
              <a:spcBef>
                <a:spcPct val="20000"/>
              </a:spcBef>
              <a:spcAft>
                <a:spcPct val="0"/>
              </a:spcAft>
              <a:buSzPct val="75000"/>
              <a:buFont typeface="Arial" pitchFamily="34" charset="0"/>
              <a:defRPr kumimoji="1" sz="2500">
                <a:solidFill>
                  <a:schemeClr val="tx1"/>
                </a:solidFill>
                <a:latin typeface="Arial" pitchFamily="34" charset="0"/>
              </a:defRPr>
            </a:lvl9pPr>
          </a:lstStyle>
          <a:p>
            <a:fld id="{255746A2-6BF5-4731-80F2-52339737D971}" type="datetime1">
              <a:rPr kumimoji="0" lang="en-US" altLang="en-US" sz="1200">
                <a:latin typeface="Times New Roman" pitchFamily="18" charset="0"/>
              </a:rPr>
              <a:pPr/>
              <a:t>3/11/2018</a:t>
            </a:fld>
            <a:endParaRPr kumimoji="0" lang="en-US" altLang="en-US" sz="1200">
              <a:latin typeface="Times New Roman" pitchFamily="18"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7283"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ea typeface="ＭＳ Ｐゴシック" pitchFamily="34" charset="-128"/>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5827"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
        <p:nvSpPr>
          <p:cNvPr id="205828" name="Date Placeholder 1"/>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kumimoji="1" sz="2500">
                <a:solidFill>
                  <a:schemeClr val="tx1"/>
                </a:solidFill>
                <a:latin typeface="Arial" pitchFamily="34" charset="0"/>
              </a:defRPr>
            </a:lvl1pPr>
            <a:lvl2pPr marL="763237" indent="-293552">
              <a:defRPr kumimoji="1" sz="2500">
                <a:solidFill>
                  <a:schemeClr val="tx1"/>
                </a:solidFill>
                <a:latin typeface="Arial" pitchFamily="34" charset="0"/>
              </a:defRPr>
            </a:lvl2pPr>
            <a:lvl3pPr marL="1174211" indent="-234842">
              <a:defRPr kumimoji="1" sz="2500">
                <a:solidFill>
                  <a:schemeClr val="tx1"/>
                </a:solidFill>
                <a:latin typeface="Arial" pitchFamily="34" charset="0"/>
              </a:defRPr>
            </a:lvl3pPr>
            <a:lvl4pPr marL="1643894" indent="-234842">
              <a:defRPr kumimoji="1" sz="2500">
                <a:solidFill>
                  <a:schemeClr val="tx1"/>
                </a:solidFill>
                <a:latin typeface="Arial" pitchFamily="34" charset="0"/>
              </a:defRPr>
            </a:lvl4pPr>
            <a:lvl5pPr marL="2113579" indent="-234842">
              <a:defRPr kumimoji="1" sz="2500">
                <a:solidFill>
                  <a:schemeClr val="tx1"/>
                </a:solidFill>
                <a:latin typeface="Arial" pitchFamily="34" charset="0"/>
              </a:defRPr>
            </a:lvl5pPr>
            <a:lvl6pPr marL="2583262" indent="-234842" eaLnBrk="0" fontAlgn="base" hangingPunct="0">
              <a:lnSpc>
                <a:spcPct val="90000"/>
              </a:lnSpc>
              <a:spcBef>
                <a:spcPct val="20000"/>
              </a:spcBef>
              <a:spcAft>
                <a:spcPct val="0"/>
              </a:spcAft>
              <a:buSzPct val="75000"/>
              <a:buFont typeface="Arial" pitchFamily="34" charset="0"/>
              <a:defRPr kumimoji="1" sz="2500">
                <a:solidFill>
                  <a:schemeClr val="tx1"/>
                </a:solidFill>
                <a:latin typeface="Arial" pitchFamily="34" charset="0"/>
              </a:defRPr>
            </a:lvl6pPr>
            <a:lvl7pPr marL="3052946" indent="-234842" eaLnBrk="0" fontAlgn="base" hangingPunct="0">
              <a:lnSpc>
                <a:spcPct val="90000"/>
              </a:lnSpc>
              <a:spcBef>
                <a:spcPct val="20000"/>
              </a:spcBef>
              <a:spcAft>
                <a:spcPct val="0"/>
              </a:spcAft>
              <a:buSzPct val="75000"/>
              <a:buFont typeface="Arial" pitchFamily="34" charset="0"/>
              <a:defRPr kumimoji="1" sz="2500">
                <a:solidFill>
                  <a:schemeClr val="tx1"/>
                </a:solidFill>
                <a:latin typeface="Arial" pitchFamily="34" charset="0"/>
              </a:defRPr>
            </a:lvl7pPr>
            <a:lvl8pPr marL="3522631" indent="-234842" eaLnBrk="0" fontAlgn="base" hangingPunct="0">
              <a:lnSpc>
                <a:spcPct val="90000"/>
              </a:lnSpc>
              <a:spcBef>
                <a:spcPct val="20000"/>
              </a:spcBef>
              <a:spcAft>
                <a:spcPct val="0"/>
              </a:spcAft>
              <a:buSzPct val="75000"/>
              <a:buFont typeface="Arial" pitchFamily="34" charset="0"/>
              <a:defRPr kumimoji="1" sz="2500">
                <a:solidFill>
                  <a:schemeClr val="tx1"/>
                </a:solidFill>
                <a:latin typeface="Arial" pitchFamily="34" charset="0"/>
              </a:defRPr>
            </a:lvl8pPr>
            <a:lvl9pPr marL="3992314" indent="-234842" eaLnBrk="0" fontAlgn="base" hangingPunct="0">
              <a:lnSpc>
                <a:spcPct val="90000"/>
              </a:lnSpc>
              <a:spcBef>
                <a:spcPct val="20000"/>
              </a:spcBef>
              <a:spcAft>
                <a:spcPct val="0"/>
              </a:spcAft>
              <a:buSzPct val="75000"/>
              <a:buFont typeface="Arial" pitchFamily="34" charset="0"/>
              <a:defRPr kumimoji="1" sz="2500">
                <a:solidFill>
                  <a:schemeClr val="tx1"/>
                </a:solidFill>
                <a:latin typeface="Arial" pitchFamily="34" charset="0"/>
              </a:defRPr>
            </a:lvl9pPr>
          </a:lstStyle>
          <a:p>
            <a:fld id="{EE387F3D-F9DA-42CA-94CB-7BE9A1CC739E}" type="datetime1">
              <a:rPr kumimoji="0" lang="en-US" altLang="en-US" sz="1200">
                <a:latin typeface="Times New Roman" pitchFamily="18" charset="0"/>
              </a:rPr>
              <a:pPr/>
              <a:t>3/11/2018</a:t>
            </a:fld>
            <a:endParaRPr kumimoji="0" lang="en-US" altLang="en-US" sz="1200">
              <a:latin typeface="Times New Roman" pitchFamily="18"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6851"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
        <p:nvSpPr>
          <p:cNvPr id="206852" name="Date Placeholder 1"/>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kumimoji="1" sz="2500">
                <a:solidFill>
                  <a:schemeClr val="tx1"/>
                </a:solidFill>
                <a:latin typeface="Arial" pitchFamily="34" charset="0"/>
              </a:defRPr>
            </a:lvl1pPr>
            <a:lvl2pPr marL="763237" indent="-293552">
              <a:defRPr kumimoji="1" sz="2500">
                <a:solidFill>
                  <a:schemeClr val="tx1"/>
                </a:solidFill>
                <a:latin typeface="Arial" pitchFamily="34" charset="0"/>
              </a:defRPr>
            </a:lvl2pPr>
            <a:lvl3pPr marL="1174211" indent="-234842">
              <a:defRPr kumimoji="1" sz="2500">
                <a:solidFill>
                  <a:schemeClr val="tx1"/>
                </a:solidFill>
                <a:latin typeface="Arial" pitchFamily="34" charset="0"/>
              </a:defRPr>
            </a:lvl3pPr>
            <a:lvl4pPr marL="1643894" indent="-234842">
              <a:defRPr kumimoji="1" sz="2500">
                <a:solidFill>
                  <a:schemeClr val="tx1"/>
                </a:solidFill>
                <a:latin typeface="Arial" pitchFamily="34" charset="0"/>
              </a:defRPr>
            </a:lvl4pPr>
            <a:lvl5pPr marL="2113579" indent="-234842">
              <a:defRPr kumimoji="1" sz="2500">
                <a:solidFill>
                  <a:schemeClr val="tx1"/>
                </a:solidFill>
                <a:latin typeface="Arial" pitchFamily="34" charset="0"/>
              </a:defRPr>
            </a:lvl5pPr>
            <a:lvl6pPr marL="2583262" indent="-234842" eaLnBrk="0" fontAlgn="base" hangingPunct="0">
              <a:lnSpc>
                <a:spcPct val="90000"/>
              </a:lnSpc>
              <a:spcBef>
                <a:spcPct val="20000"/>
              </a:spcBef>
              <a:spcAft>
                <a:spcPct val="0"/>
              </a:spcAft>
              <a:buSzPct val="75000"/>
              <a:buFont typeface="Arial" pitchFamily="34" charset="0"/>
              <a:defRPr kumimoji="1" sz="2500">
                <a:solidFill>
                  <a:schemeClr val="tx1"/>
                </a:solidFill>
                <a:latin typeface="Arial" pitchFamily="34" charset="0"/>
              </a:defRPr>
            </a:lvl6pPr>
            <a:lvl7pPr marL="3052946" indent="-234842" eaLnBrk="0" fontAlgn="base" hangingPunct="0">
              <a:lnSpc>
                <a:spcPct val="90000"/>
              </a:lnSpc>
              <a:spcBef>
                <a:spcPct val="20000"/>
              </a:spcBef>
              <a:spcAft>
                <a:spcPct val="0"/>
              </a:spcAft>
              <a:buSzPct val="75000"/>
              <a:buFont typeface="Arial" pitchFamily="34" charset="0"/>
              <a:defRPr kumimoji="1" sz="2500">
                <a:solidFill>
                  <a:schemeClr val="tx1"/>
                </a:solidFill>
                <a:latin typeface="Arial" pitchFamily="34" charset="0"/>
              </a:defRPr>
            </a:lvl7pPr>
            <a:lvl8pPr marL="3522631" indent="-234842" eaLnBrk="0" fontAlgn="base" hangingPunct="0">
              <a:lnSpc>
                <a:spcPct val="90000"/>
              </a:lnSpc>
              <a:spcBef>
                <a:spcPct val="20000"/>
              </a:spcBef>
              <a:spcAft>
                <a:spcPct val="0"/>
              </a:spcAft>
              <a:buSzPct val="75000"/>
              <a:buFont typeface="Arial" pitchFamily="34" charset="0"/>
              <a:defRPr kumimoji="1" sz="2500">
                <a:solidFill>
                  <a:schemeClr val="tx1"/>
                </a:solidFill>
                <a:latin typeface="Arial" pitchFamily="34" charset="0"/>
              </a:defRPr>
            </a:lvl8pPr>
            <a:lvl9pPr marL="3992314" indent="-234842" eaLnBrk="0" fontAlgn="base" hangingPunct="0">
              <a:lnSpc>
                <a:spcPct val="90000"/>
              </a:lnSpc>
              <a:spcBef>
                <a:spcPct val="20000"/>
              </a:spcBef>
              <a:spcAft>
                <a:spcPct val="0"/>
              </a:spcAft>
              <a:buSzPct val="75000"/>
              <a:buFont typeface="Arial" pitchFamily="34" charset="0"/>
              <a:defRPr kumimoji="1" sz="2500">
                <a:solidFill>
                  <a:schemeClr val="tx1"/>
                </a:solidFill>
                <a:latin typeface="Arial" pitchFamily="34" charset="0"/>
              </a:defRPr>
            </a:lvl9pPr>
          </a:lstStyle>
          <a:p>
            <a:fld id="{08F86931-8823-43D6-B6EF-84BFF10B9766}" type="datetime1">
              <a:rPr kumimoji="0" lang="en-US" altLang="en-US" sz="1200">
                <a:latin typeface="Times New Roman" pitchFamily="18" charset="0"/>
              </a:rPr>
              <a:pPr/>
              <a:t>3/11/2018</a:t>
            </a:fld>
            <a:endParaRPr kumimoji="0" lang="en-US" altLang="en-US" sz="1200">
              <a:latin typeface="Times New Roman" pitchFamily="18"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9331"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ea typeface="ＭＳ Ｐゴシック" pitchFamily="34" charset="-128"/>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6"/>
          <p:cNvSpPr>
            <a:spLocks noGrp="1" noChangeArrowheads="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kumimoji="1" sz="2500">
                <a:solidFill>
                  <a:schemeClr val="tx1"/>
                </a:solidFill>
                <a:latin typeface="Arial" pitchFamily="34" charset="0"/>
                <a:ea typeface="ＭＳ Ｐゴシック" pitchFamily="34" charset="-128"/>
              </a:defRPr>
            </a:lvl1pPr>
            <a:lvl2pPr marL="763237" indent="-293552">
              <a:defRPr kumimoji="1" sz="2500">
                <a:solidFill>
                  <a:schemeClr val="tx1"/>
                </a:solidFill>
                <a:latin typeface="Arial" pitchFamily="34" charset="0"/>
                <a:ea typeface="ＭＳ Ｐゴシック" pitchFamily="34" charset="-128"/>
              </a:defRPr>
            </a:lvl2pPr>
            <a:lvl3pPr marL="1174211" indent="-234842">
              <a:defRPr kumimoji="1" sz="2500">
                <a:solidFill>
                  <a:schemeClr val="tx1"/>
                </a:solidFill>
                <a:latin typeface="Arial" pitchFamily="34" charset="0"/>
                <a:ea typeface="ＭＳ Ｐゴシック" pitchFamily="34" charset="-128"/>
              </a:defRPr>
            </a:lvl3pPr>
            <a:lvl4pPr marL="1643894" indent="-234842">
              <a:defRPr kumimoji="1" sz="2500">
                <a:solidFill>
                  <a:schemeClr val="tx1"/>
                </a:solidFill>
                <a:latin typeface="Arial" pitchFamily="34" charset="0"/>
                <a:ea typeface="ＭＳ Ｐゴシック" pitchFamily="34" charset="-128"/>
              </a:defRPr>
            </a:lvl4pPr>
            <a:lvl5pPr marL="2113579" indent="-234842">
              <a:defRPr kumimoji="1" sz="2500">
                <a:solidFill>
                  <a:schemeClr val="tx1"/>
                </a:solidFill>
                <a:latin typeface="Arial" pitchFamily="34" charset="0"/>
                <a:ea typeface="ＭＳ Ｐゴシック" pitchFamily="34" charset="-128"/>
              </a:defRPr>
            </a:lvl5pPr>
            <a:lvl6pPr marL="2583262" indent="-234842" eaLnBrk="0" fontAlgn="base" hangingPunct="0">
              <a:lnSpc>
                <a:spcPct val="90000"/>
              </a:lnSpc>
              <a:spcBef>
                <a:spcPct val="20000"/>
              </a:spcBef>
              <a:spcAft>
                <a:spcPct val="0"/>
              </a:spcAft>
              <a:buSzPct val="75000"/>
              <a:buFont typeface="Arial" pitchFamily="34" charset="0"/>
              <a:defRPr kumimoji="1" sz="2500">
                <a:solidFill>
                  <a:schemeClr val="tx1"/>
                </a:solidFill>
                <a:latin typeface="Arial" pitchFamily="34" charset="0"/>
                <a:ea typeface="ＭＳ Ｐゴシック" pitchFamily="34" charset="-128"/>
              </a:defRPr>
            </a:lvl6pPr>
            <a:lvl7pPr marL="3052946" indent="-234842" eaLnBrk="0" fontAlgn="base" hangingPunct="0">
              <a:lnSpc>
                <a:spcPct val="90000"/>
              </a:lnSpc>
              <a:spcBef>
                <a:spcPct val="20000"/>
              </a:spcBef>
              <a:spcAft>
                <a:spcPct val="0"/>
              </a:spcAft>
              <a:buSzPct val="75000"/>
              <a:buFont typeface="Arial" pitchFamily="34" charset="0"/>
              <a:defRPr kumimoji="1" sz="2500">
                <a:solidFill>
                  <a:schemeClr val="tx1"/>
                </a:solidFill>
                <a:latin typeface="Arial" pitchFamily="34" charset="0"/>
                <a:ea typeface="ＭＳ Ｐゴシック" pitchFamily="34" charset="-128"/>
              </a:defRPr>
            </a:lvl7pPr>
            <a:lvl8pPr marL="3522631" indent="-234842" eaLnBrk="0" fontAlgn="base" hangingPunct="0">
              <a:lnSpc>
                <a:spcPct val="90000"/>
              </a:lnSpc>
              <a:spcBef>
                <a:spcPct val="20000"/>
              </a:spcBef>
              <a:spcAft>
                <a:spcPct val="0"/>
              </a:spcAft>
              <a:buSzPct val="75000"/>
              <a:buFont typeface="Arial" pitchFamily="34" charset="0"/>
              <a:defRPr kumimoji="1" sz="2500">
                <a:solidFill>
                  <a:schemeClr val="tx1"/>
                </a:solidFill>
                <a:latin typeface="Arial" pitchFamily="34" charset="0"/>
                <a:ea typeface="ＭＳ Ｐゴシック" pitchFamily="34" charset="-128"/>
              </a:defRPr>
            </a:lvl8pPr>
            <a:lvl9pPr marL="3992314" indent="-234842" eaLnBrk="0" fontAlgn="base" hangingPunct="0">
              <a:lnSpc>
                <a:spcPct val="90000"/>
              </a:lnSpc>
              <a:spcBef>
                <a:spcPct val="20000"/>
              </a:spcBef>
              <a:spcAft>
                <a:spcPct val="0"/>
              </a:spcAft>
              <a:buSzPct val="75000"/>
              <a:buFont typeface="Arial" pitchFamily="34" charset="0"/>
              <a:defRPr kumimoji="1" sz="2500">
                <a:solidFill>
                  <a:schemeClr val="tx1"/>
                </a:solidFill>
                <a:latin typeface="Arial" pitchFamily="34" charset="0"/>
                <a:ea typeface="ＭＳ Ｐゴシック" pitchFamily="34" charset="-128"/>
              </a:defRPr>
            </a:lvl9pPr>
          </a:lstStyle>
          <a:p>
            <a:r>
              <a:rPr kumimoji="0" lang="en-US" altLang="en-US" sz="1200">
                <a:solidFill>
                  <a:prstClr val="black"/>
                </a:solidFill>
                <a:latin typeface="Times New Roman" pitchFamily="18" charset="0"/>
              </a:rPr>
              <a:t>December 2004</a:t>
            </a:r>
          </a:p>
        </p:txBody>
      </p:sp>
      <p:sp>
        <p:nvSpPr>
          <p:cNvPr id="100355"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500">
                <a:solidFill>
                  <a:schemeClr val="tx1"/>
                </a:solidFill>
                <a:latin typeface="Arial" pitchFamily="34" charset="0"/>
                <a:ea typeface="ＭＳ Ｐゴシック" pitchFamily="34" charset="-128"/>
              </a:defRPr>
            </a:lvl1pPr>
            <a:lvl2pPr marL="763237" indent="-293552">
              <a:defRPr kumimoji="1" sz="2500">
                <a:solidFill>
                  <a:schemeClr val="tx1"/>
                </a:solidFill>
                <a:latin typeface="Arial" pitchFamily="34" charset="0"/>
                <a:ea typeface="ＭＳ Ｐゴシック" pitchFamily="34" charset="-128"/>
              </a:defRPr>
            </a:lvl2pPr>
            <a:lvl3pPr marL="1174211" indent="-234842">
              <a:defRPr kumimoji="1" sz="2500">
                <a:solidFill>
                  <a:schemeClr val="tx1"/>
                </a:solidFill>
                <a:latin typeface="Arial" pitchFamily="34" charset="0"/>
                <a:ea typeface="ＭＳ Ｐゴシック" pitchFamily="34" charset="-128"/>
              </a:defRPr>
            </a:lvl3pPr>
            <a:lvl4pPr marL="1643894" indent="-234842">
              <a:defRPr kumimoji="1" sz="2500">
                <a:solidFill>
                  <a:schemeClr val="tx1"/>
                </a:solidFill>
                <a:latin typeface="Arial" pitchFamily="34" charset="0"/>
                <a:ea typeface="ＭＳ Ｐゴシック" pitchFamily="34" charset="-128"/>
              </a:defRPr>
            </a:lvl4pPr>
            <a:lvl5pPr marL="2113579" indent="-234842">
              <a:defRPr kumimoji="1" sz="2500">
                <a:solidFill>
                  <a:schemeClr val="tx1"/>
                </a:solidFill>
                <a:latin typeface="Arial" pitchFamily="34" charset="0"/>
                <a:ea typeface="ＭＳ Ｐゴシック" pitchFamily="34" charset="-128"/>
              </a:defRPr>
            </a:lvl5pPr>
            <a:lvl6pPr marL="2583262" indent="-234842" eaLnBrk="0" fontAlgn="base" hangingPunct="0">
              <a:lnSpc>
                <a:spcPct val="90000"/>
              </a:lnSpc>
              <a:spcBef>
                <a:spcPct val="20000"/>
              </a:spcBef>
              <a:spcAft>
                <a:spcPct val="0"/>
              </a:spcAft>
              <a:buSzPct val="75000"/>
              <a:buFont typeface="Arial" pitchFamily="34" charset="0"/>
              <a:defRPr kumimoji="1" sz="2500">
                <a:solidFill>
                  <a:schemeClr val="tx1"/>
                </a:solidFill>
                <a:latin typeface="Arial" pitchFamily="34" charset="0"/>
                <a:ea typeface="ＭＳ Ｐゴシック" pitchFamily="34" charset="-128"/>
              </a:defRPr>
            </a:lvl6pPr>
            <a:lvl7pPr marL="3052946" indent="-234842" eaLnBrk="0" fontAlgn="base" hangingPunct="0">
              <a:lnSpc>
                <a:spcPct val="90000"/>
              </a:lnSpc>
              <a:spcBef>
                <a:spcPct val="20000"/>
              </a:spcBef>
              <a:spcAft>
                <a:spcPct val="0"/>
              </a:spcAft>
              <a:buSzPct val="75000"/>
              <a:buFont typeface="Arial" pitchFamily="34" charset="0"/>
              <a:defRPr kumimoji="1" sz="2500">
                <a:solidFill>
                  <a:schemeClr val="tx1"/>
                </a:solidFill>
                <a:latin typeface="Arial" pitchFamily="34" charset="0"/>
                <a:ea typeface="ＭＳ Ｐゴシック" pitchFamily="34" charset="-128"/>
              </a:defRPr>
            </a:lvl7pPr>
            <a:lvl8pPr marL="3522631" indent="-234842" eaLnBrk="0" fontAlgn="base" hangingPunct="0">
              <a:lnSpc>
                <a:spcPct val="90000"/>
              </a:lnSpc>
              <a:spcBef>
                <a:spcPct val="20000"/>
              </a:spcBef>
              <a:spcAft>
                <a:spcPct val="0"/>
              </a:spcAft>
              <a:buSzPct val="75000"/>
              <a:buFont typeface="Arial" pitchFamily="34" charset="0"/>
              <a:defRPr kumimoji="1" sz="2500">
                <a:solidFill>
                  <a:schemeClr val="tx1"/>
                </a:solidFill>
                <a:latin typeface="Arial" pitchFamily="34" charset="0"/>
                <a:ea typeface="ＭＳ Ｐゴシック" pitchFamily="34" charset="-128"/>
              </a:defRPr>
            </a:lvl8pPr>
            <a:lvl9pPr marL="3992314" indent="-234842" eaLnBrk="0" fontAlgn="base" hangingPunct="0">
              <a:lnSpc>
                <a:spcPct val="90000"/>
              </a:lnSpc>
              <a:spcBef>
                <a:spcPct val="20000"/>
              </a:spcBef>
              <a:spcAft>
                <a:spcPct val="0"/>
              </a:spcAft>
              <a:buSzPct val="75000"/>
              <a:buFont typeface="Arial" pitchFamily="34" charset="0"/>
              <a:defRPr kumimoji="1" sz="2500">
                <a:solidFill>
                  <a:schemeClr val="tx1"/>
                </a:solidFill>
                <a:latin typeface="Arial" pitchFamily="34" charset="0"/>
                <a:ea typeface="ＭＳ Ｐゴシック" pitchFamily="34" charset="-128"/>
              </a:defRPr>
            </a:lvl9pPr>
          </a:lstStyle>
          <a:p>
            <a:fld id="{43223BF7-2B22-4B09-B72A-AE4CC4667B97}" type="slidenum">
              <a:rPr kumimoji="0" lang="en-US" altLang="en-US" sz="1200">
                <a:solidFill>
                  <a:prstClr val="black"/>
                </a:solidFill>
                <a:latin typeface="Times New Roman" pitchFamily="18" charset="0"/>
              </a:rPr>
              <a:pPr/>
              <a:t>30</a:t>
            </a:fld>
            <a:endParaRPr kumimoji="0" lang="en-US" altLang="en-US" sz="1200">
              <a:solidFill>
                <a:prstClr val="black"/>
              </a:solidFill>
              <a:latin typeface="Times New Roman" pitchFamily="18" charset="0"/>
            </a:endParaRPr>
          </a:p>
        </p:txBody>
      </p:sp>
      <p:sp>
        <p:nvSpPr>
          <p:cNvPr id="10035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0357"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ea typeface="ＭＳ Ｐゴシック" pitchFamily="34" charset="-128"/>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Rectangle 7"/>
          <p:cNvSpPr txBox="1">
            <a:spLocks noGrp="1" noChangeArrowheads="1"/>
          </p:cNvSpPr>
          <p:nvPr/>
        </p:nvSpPr>
        <p:spPr bwMode="auto">
          <a:xfrm>
            <a:off x="4008705" y="8893296"/>
            <a:ext cx="3066732" cy="468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937" tIns="46968" rIns="93937" bIns="46968" anchor="b"/>
          <a:lstStyle>
            <a:lvl1pPr>
              <a:defRPr kumimoji="1" sz="2400">
                <a:solidFill>
                  <a:schemeClr val="tx1"/>
                </a:solidFill>
                <a:latin typeface="Arial" pitchFamily="34" charset="0"/>
              </a:defRPr>
            </a:lvl1pPr>
            <a:lvl2pPr marL="742950" indent="-285750">
              <a:defRPr kumimoji="1" sz="2400">
                <a:solidFill>
                  <a:schemeClr val="tx1"/>
                </a:solidFill>
                <a:latin typeface="Arial" pitchFamily="34" charset="0"/>
              </a:defRPr>
            </a:lvl2pPr>
            <a:lvl3pPr marL="1143000" indent="-228600">
              <a:defRPr kumimoji="1" sz="2400">
                <a:solidFill>
                  <a:schemeClr val="tx1"/>
                </a:solidFill>
                <a:latin typeface="Arial" pitchFamily="34" charset="0"/>
              </a:defRPr>
            </a:lvl3pPr>
            <a:lvl4pPr marL="1600200" indent="-228600">
              <a:defRPr kumimoji="1" sz="2400">
                <a:solidFill>
                  <a:schemeClr val="tx1"/>
                </a:solidFill>
                <a:latin typeface="Arial" pitchFamily="34" charset="0"/>
              </a:defRPr>
            </a:lvl4pPr>
            <a:lvl5pPr marL="2057400" indent="-228600">
              <a:defRPr kumimoji="1" sz="2400">
                <a:solidFill>
                  <a:schemeClr val="tx1"/>
                </a:solidFill>
                <a:latin typeface="Arial" pitchFamily="34" charset="0"/>
              </a:defRPr>
            </a:lvl5pPr>
            <a:lvl6pPr marL="25146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defRPr>
            </a:lvl6pPr>
            <a:lvl7pPr marL="29718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defRPr>
            </a:lvl7pPr>
            <a:lvl8pPr marL="34290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defRPr>
            </a:lvl8pPr>
            <a:lvl9pPr marL="38862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defRPr>
            </a:lvl9pPr>
          </a:lstStyle>
          <a:p>
            <a:pPr algn="r">
              <a:lnSpc>
                <a:spcPct val="100000"/>
              </a:lnSpc>
              <a:spcBef>
                <a:spcPct val="0"/>
              </a:spcBef>
              <a:buSzTx/>
              <a:buFontTx/>
              <a:buNone/>
            </a:pPr>
            <a:fld id="{64C44CB2-7573-4405-941F-6F0857EE4389}" type="slidenum">
              <a:rPr kumimoji="0" lang="en-US" altLang="en-US" sz="1200">
                <a:latin typeface="Times New Roman" pitchFamily="18" charset="0"/>
              </a:rPr>
              <a:pPr algn="r">
                <a:lnSpc>
                  <a:spcPct val="100000"/>
                </a:lnSpc>
                <a:spcBef>
                  <a:spcPct val="0"/>
                </a:spcBef>
                <a:buSzTx/>
                <a:buFontTx/>
                <a:buNone/>
              </a:pPr>
              <a:t>31</a:t>
            </a:fld>
            <a:endParaRPr kumimoji="0" lang="en-US" altLang="en-US" sz="1200">
              <a:latin typeface="Times New Roman" pitchFamily="18" charset="0"/>
            </a:endParaRPr>
          </a:p>
        </p:txBody>
      </p:sp>
      <p:sp>
        <p:nvSpPr>
          <p:cNvPr id="21299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299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
        <p:nvSpPr>
          <p:cNvPr id="212997" name="Date Placeholder 1"/>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kumimoji="1" sz="2500">
                <a:solidFill>
                  <a:schemeClr val="tx1"/>
                </a:solidFill>
                <a:latin typeface="Arial" pitchFamily="34" charset="0"/>
              </a:defRPr>
            </a:lvl1pPr>
            <a:lvl2pPr marL="763237" indent="-293552">
              <a:defRPr kumimoji="1" sz="2500">
                <a:solidFill>
                  <a:schemeClr val="tx1"/>
                </a:solidFill>
                <a:latin typeface="Arial" pitchFamily="34" charset="0"/>
              </a:defRPr>
            </a:lvl2pPr>
            <a:lvl3pPr marL="1174211" indent="-234842">
              <a:defRPr kumimoji="1" sz="2500">
                <a:solidFill>
                  <a:schemeClr val="tx1"/>
                </a:solidFill>
                <a:latin typeface="Arial" pitchFamily="34" charset="0"/>
              </a:defRPr>
            </a:lvl3pPr>
            <a:lvl4pPr marL="1643894" indent="-234842">
              <a:defRPr kumimoji="1" sz="2500">
                <a:solidFill>
                  <a:schemeClr val="tx1"/>
                </a:solidFill>
                <a:latin typeface="Arial" pitchFamily="34" charset="0"/>
              </a:defRPr>
            </a:lvl4pPr>
            <a:lvl5pPr marL="2113579" indent="-234842">
              <a:defRPr kumimoji="1" sz="2500">
                <a:solidFill>
                  <a:schemeClr val="tx1"/>
                </a:solidFill>
                <a:latin typeface="Arial" pitchFamily="34" charset="0"/>
              </a:defRPr>
            </a:lvl5pPr>
            <a:lvl6pPr marL="2583262" indent="-234842" eaLnBrk="0" fontAlgn="base" hangingPunct="0">
              <a:lnSpc>
                <a:spcPct val="90000"/>
              </a:lnSpc>
              <a:spcBef>
                <a:spcPct val="20000"/>
              </a:spcBef>
              <a:spcAft>
                <a:spcPct val="0"/>
              </a:spcAft>
              <a:buSzPct val="75000"/>
              <a:buFont typeface="Arial" pitchFamily="34" charset="0"/>
              <a:defRPr kumimoji="1" sz="2500">
                <a:solidFill>
                  <a:schemeClr val="tx1"/>
                </a:solidFill>
                <a:latin typeface="Arial" pitchFamily="34" charset="0"/>
              </a:defRPr>
            </a:lvl6pPr>
            <a:lvl7pPr marL="3052946" indent="-234842" eaLnBrk="0" fontAlgn="base" hangingPunct="0">
              <a:lnSpc>
                <a:spcPct val="90000"/>
              </a:lnSpc>
              <a:spcBef>
                <a:spcPct val="20000"/>
              </a:spcBef>
              <a:spcAft>
                <a:spcPct val="0"/>
              </a:spcAft>
              <a:buSzPct val="75000"/>
              <a:buFont typeface="Arial" pitchFamily="34" charset="0"/>
              <a:defRPr kumimoji="1" sz="2500">
                <a:solidFill>
                  <a:schemeClr val="tx1"/>
                </a:solidFill>
                <a:latin typeface="Arial" pitchFamily="34" charset="0"/>
              </a:defRPr>
            </a:lvl7pPr>
            <a:lvl8pPr marL="3522631" indent="-234842" eaLnBrk="0" fontAlgn="base" hangingPunct="0">
              <a:lnSpc>
                <a:spcPct val="90000"/>
              </a:lnSpc>
              <a:spcBef>
                <a:spcPct val="20000"/>
              </a:spcBef>
              <a:spcAft>
                <a:spcPct val="0"/>
              </a:spcAft>
              <a:buSzPct val="75000"/>
              <a:buFont typeface="Arial" pitchFamily="34" charset="0"/>
              <a:defRPr kumimoji="1" sz="2500">
                <a:solidFill>
                  <a:schemeClr val="tx1"/>
                </a:solidFill>
                <a:latin typeface="Arial" pitchFamily="34" charset="0"/>
              </a:defRPr>
            </a:lvl8pPr>
            <a:lvl9pPr marL="3992314" indent="-234842" eaLnBrk="0" fontAlgn="base" hangingPunct="0">
              <a:lnSpc>
                <a:spcPct val="90000"/>
              </a:lnSpc>
              <a:spcBef>
                <a:spcPct val="20000"/>
              </a:spcBef>
              <a:spcAft>
                <a:spcPct val="0"/>
              </a:spcAft>
              <a:buSzPct val="75000"/>
              <a:buFont typeface="Arial" pitchFamily="34" charset="0"/>
              <a:defRPr kumimoji="1" sz="2500">
                <a:solidFill>
                  <a:schemeClr val="tx1"/>
                </a:solidFill>
                <a:latin typeface="Arial" pitchFamily="34" charset="0"/>
              </a:defRPr>
            </a:lvl9pPr>
          </a:lstStyle>
          <a:p>
            <a:fld id="{DAF1CB5F-2FC2-484E-B826-B74F3EFAC9A3}" type="datetime1">
              <a:rPr kumimoji="0" lang="en-US" altLang="en-US" sz="1200">
                <a:latin typeface="Times New Roman" pitchFamily="18" charset="0"/>
              </a:rPr>
              <a:pPr/>
              <a:t>3/11/2018</a:t>
            </a:fld>
            <a:endParaRPr kumimoji="0" lang="en-US" altLang="en-US" sz="1200">
              <a:latin typeface="Times New Roman" pitchFamily="18"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6"/>
          <p:cNvSpPr>
            <a:spLocks noGrp="1" noChangeArrowheads="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kumimoji="1" sz="2500">
                <a:solidFill>
                  <a:schemeClr val="tx1"/>
                </a:solidFill>
                <a:latin typeface="Arial" pitchFamily="34" charset="0"/>
                <a:ea typeface="ＭＳ Ｐゴシック" pitchFamily="34" charset="-128"/>
              </a:defRPr>
            </a:lvl1pPr>
            <a:lvl2pPr marL="763237" indent="-293552">
              <a:defRPr kumimoji="1" sz="2500">
                <a:solidFill>
                  <a:schemeClr val="tx1"/>
                </a:solidFill>
                <a:latin typeface="Arial" pitchFamily="34" charset="0"/>
                <a:ea typeface="ＭＳ Ｐゴシック" pitchFamily="34" charset="-128"/>
              </a:defRPr>
            </a:lvl2pPr>
            <a:lvl3pPr marL="1174211" indent="-234842">
              <a:defRPr kumimoji="1" sz="2500">
                <a:solidFill>
                  <a:schemeClr val="tx1"/>
                </a:solidFill>
                <a:latin typeface="Arial" pitchFamily="34" charset="0"/>
                <a:ea typeface="ＭＳ Ｐゴシック" pitchFamily="34" charset="-128"/>
              </a:defRPr>
            </a:lvl3pPr>
            <a:lvl4pPr marL="1643894" indent="-234842">
              <a:defRPr kumimoji="1" sz="2500">
                <a:solidFill>
                  <a:schemeClr val="tx1"/>
                </a:solidFill>
                <a:latin typeface="Arial" pitchFamily="34" charset="0"/>
                <a:ea typeface="ＭＳ Ｐゴシック" pitchFamily="34" charset="-128"/>
              </a:defRPr>
            </a:lvl4pPr>
            <a:lvl5pPr marL="2113579" indent="-234842">
              <a:defRPr kumimoji="1" sz="2500">
                <a:solidFill>
                  <a:schemeClr val="tx1"/>
                </a:solidFill>
                <a:latin typeface="Arial" pitchFamily="34" charset="0"/>
                <a:ea typeface="ＭＳ Ｐゴシック" pitchFamily="34" charset="-128"/>
              </a:defRPr>
            </a:lvl5pPr>
            <a:lvl6pPr marL="2583262" indent="-234842" eaLnBrk="0" fontAlgn="base" hangingPunct="0">
              <a:lnSpc>
                <a:spcPct val="90000"/>
              </a:lnSpc>
              <a:spcBef>
                <a:spcPct val="20000"/>
              </a:spcBef>
              <a:spcAft>
                <a:spcPct val="0"/>
              </a:spcAft>
              <a:buSzPct val="75000"/>
              <a:buFont typeface="Arial" pitchFamily="34" charset="0"/>
              <a:defRPr kumimoji="1" sz="2500">
                <a:solidFill>
                  <a:schemeClr val="tx1"/>
                </a:solidFill>
                <a:latin typeface="Arial" pitchFamily="34" charset="0"/>
                <a:ea typeface="ＭＳ Ｐゴシック" pitchFamily="34" charset="-128"/>
              </a:defRPr>
            </a:lvl6pPr>
            <a:lvl7pPr marL="3052946" indent="-234842" eaLnBrk="0" fontAlgn="base" hangingPunct="0">
              <a:lnSpc>
                <a:spcPct val="90000"/>
              </a:lnSpc>
              <a:spcBef>
                <a:spcPct val="20000"/>
              </a:spcBef>
              <a:spcAft>
                <a:spcPct val="0"/>
              </a:spcAft>
              <a:buSzPct val="75000"/>
              <a:buFont typeface="Arial" pitchFamily="34" charset="0"/>
              <a:defRPr kumimoji="1" sz="2500">
                <a:solidFill>
                  <a:schemeClr val="tx1"/>
                </a:solidFill>
                <a:latin typeface="Arial" pitchFamily="34" charset="0"/>
                <a:ea typeface="ＭＳ Ｐゴシック" pitchFamily="34" charset="-128"/>
              </a:defRPr>
            </a:lvl7pPr>
            <a:lvl8pPr marL="3522631" indent="-234842" eaLnBrk="0" fontAlgn="base" hangingPunct="0">
              <a:lnSpc>
                <a:spcPct val="90000"/>
              </a:lnSpc>
              <a:spcBef>
                <a:spcPct val="20000"/>
              </a:spcBef>
              <a:spcAft>
                <a:spcPct val="0"/>
              </a:spcAft>
              <a:buSzPct val="75000"/>
              <a:buFont typeface="Arial" pitchFamily="34" charset="0"/>
              <a:defRPr kumimoji="1" sz="2500">
                <a:solidFill>
                  <a:schemeClr val="tx1"/>
                </a:solidFill>
                <a:latin typeface="Arial" pitchFamily="34" charset="0"/>
                <a:ea typeface="ＭＳ Ｐゴシック" pitchFamily="34" charset="-128"/>
              </a:defRPr>
            </a:lvl8pPr>
            <a:lvl9pPr marL="3992314" indent="-234842" eaLnBrk="0" fontAlgn="base" hangingPunct="0">
              <a:lnSpc>
                <a:spcPct val="90000"/>
              </a:lnSpc>
              <a:spcBef>
                <a:spcPct val="20000"/>
              </a:spcBef>
              <a:spcAft>
                <a:spcPct val="0"/>
              </a:spcAft>
              <a:buSzPct val="75000"/>
              <a:buFont typeface="Arial" pitchFamily="34" charset="0"/>
              <a:defRPr kumimoji="1" sz="2500">
                <a:solidFill>
                  <a:schemeClr val="tx1"/>
                </a:solidFill>
                <a:latin typeface="Arial" pitchFamily="34" charset="0"/>
                <a:ea typeface="ＭＳ Ｐゴシック" pitchFamily="34" charset="-128"/>
              </a:defRPr>
            </a:lvl9pPr>
          </a:lstStyle>
          <a:p>
            <a:r>
              <a:rPr kumimoji="0" lang="en-US" altLang="en-US" sz="1200">
                <a:solidFill>
                  <a:prstClr val="black"/>
                </a:solidFill>
                <a:latin typeface="Times New Roman" pitchFamily="18" charset="0"/>
              </a:rPr>
              <a:t>December 2004</a:t>
            </a:r>
          </a:p>
        </p:txBody>
      </p:sp>
      <p:sp>
        <p:nvSpPr>
          <p:cNvPr id="102403"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500">
                <a:solidFill>
                  <a:schemeClr val="tx1"/>
                </a:solidFill>
                <a:latin typeface="Arial" pitchFamily="34" charset="0"/>
                <a:ea typeface="ＭＳ Ｐゴシック" pitchFamily="34" charset="-128"/>
              </a:defRPr>
            </a:lvl1pPr>
            <a:lvl2pPr marL="763237" indent="-293552">
              <a:defRPr kumimoji="1" sz="2500">
                <a:solidFill>
                  <a:schemeClr val="tx1"/>
                </a:solidFill>
                <a:latin typeface="Arial" pitchFamily="34" charset="0"/>
                <a:ea typeface="ＭＳ Ｐゴシック" pitchFamily="34" charset="-128"/>
              </a:defRPr>
            </a:lvl2pPr>
            <a:lvl3pPr marL="1174211" indent="-234842">
              <a:defRPr kumimoji="1" sz="2500">
                <a:solidFill>
                  <a:schemeClr val="tx1"/>
                </a:solidFill>
                <a:latin typeface="Arial" pitchFamily="34" charset="0"/>
                <a:ea typeface="ＭＳ Ｐゴシック" pitchFamily="34" charset="-128"/>
              </a:defRPr>
            </a:lvl3pPr>
            <a:lvl4pPr marL="1643894" indent="-234842">
              <a:defRPr kumimoji="1" sz="2500">
                <a:solidFill>
                  <a:schemeClr val="tx1"/>
                </a:solidFill>
                <a:latin typeface="Arial" pitchFamily="34" charset="0"/>
                <a:ea typeface="ＭＳ Ｐゴシック" pitchFamily="34" charset="-128"/>
              </a:defRPr>
            </a:lvl4pPr>
            <a:lvl5pPr marL="2113579" indent="-234842">
              <a:defRPr kumimoji="1" sz="2500">
                <a:solidFill>
                  <a:schemeClr val="tx1"/>
                </a:solidFill>
                <a:latin typeface="Arial" pitchFamily="34" charset="0"/>
                <a:ea typeface="ＭＳ Ｐゴシック" pitchFamily="34" charset="-128"/>
              </a:defRPr>
            </a:lvl5pPr>
            <a:lvl6pPr marL="2583262" indent="-234842" eaLnBrk="0" fontAlgn="base" hangingPunct="0">
              <a:lnSpc>
                <a:spcPct val="90000"/>
              </a:lnSpc>
              <a:spcBef>
                <a:spcPct val="20000"/>
              </a:spcBef>
              <a:spcAft>
                <a:spcPct val="0"/>
              </a:spcAft>
              <a:buSzPct val="75000"/>
              <a:buFont typeface="Arial" pitchFamily="34" charset="0"/>
              <a:defRPr kumimoji="1" sz="2500">
                <a:solidFill>
                  <a:schemeClr val="tx1"/>
                </a:solidFill>
                <a:latin typeface="Arial" pitchFamily="34" charset="0"/>
                <a:ea typeface="ＭＳ Ｐゴシック" pitchFamily="34" charset="-128"/>
              </a:defRPr>
            </a:lvl6pPr>
            <a:lvl7pPr marL="3052946" indent="-234842" eaLnBrk="0" fontAlgn="base" hangingPunct="0">
              <a:lnSpc>
                <a:spcPct val="90000"/>
              </a:lnSpc>
              <a:spcBef>
                <a:spcPct val="20000"/>
              </a:spcBef>
              <a:spcAft>
                <a:spcPct val="0"/>
              </a:spcAft>
              <a:buSzPct val="75000"/>
              <a:buFont typeface="Arial" pitchFamily="34" charset="0"/>
              <a:defRPr kumimoji="1" sz="2500">
                <a:solidFill>
                  <a:schemeClr val="tx1"/>
                </a:solidFill>
                <a:latin typeface="Arial" pitchFamily="34" charset="0"/>
                <a:ea typeface="ＭＳ Ｐゴシック" pitchFamily="34" charset="-128"/>
              </a:defRPr>
            </a:lvl7pPr>
            <a:lvl8pPr marL="3522631" indent="-234842" eaLnBrk="0" fontAlgn="base" hangingPunct="0">
              <a:lnSpc>
                <a:spcPct val="90000"/>
              </a:lnSpc>
              <a:spcBef>
                <a:spcPct val="20000"/>
              </a:spcBef>
              <a:spcAft>
                <a:spcPct val="0"/>
              </a:spcAft>
              <a:buSzPct val="75000"/>
              <a:buFont typeface="Arial" pitchFamily="34" charset="0"/>
              <a:defRPr kumimoji="1" sz="2500">
                <a:solidFill>
                  <a:schemeClr val="tx1"/>
                </a:solidFill>
                <a:latin typeface="Arial" pitchFamily="34" charset="0"/>
                <a:ea typeface="ＭＳ Ｐゴシック" pitchFamily="34" charset="-128"/>
              </a:defRPr>
            </a:lvl8pPr>
            <a:lvl9pPr marL="3992314" indent="-234842" eaLnBrk="0" fontAlgn="base" hangingPunct="0">
              <a:lnSpc>
                <a:spcPct val="90000"/>
              </a:lnSpc>
              <a:spcBef>
                <a:spcPct val="20000"/>
              </a:spcBef>
              <a:spcAft>
                <a:spcPct val="0"/>
              </a:spcAft>
              <a:buSzPct val="75000"/>
              <a:buFont typeface="Arial" pitchFamily="34" charset="0"/>
              <a:defRPr kumimoji="1" sz="2500">
                <a:solidFill>
                  <a:schemeClr val="tx1"/>
                </a:solidFill>
                <a:latin typeface="Arial" pitchFamily="34" charset="0"/>
                <a:ea typeface="ＭＳ Ｐゴシック" pitchFamily="34" charset="-128"/>
              </a:defRPr>
            </a:lvl9pPr>
          </a:lstStyle>
          <a:p>
            <a:fld id="{69A4F2C4-545B-4022-9456-AA67412E78D2}" type="slidenum">
              <a:rPr kumimoji="0" lang="en-US" altLang="en-US" sz="1200">
                <a:solidFill>
                  <a:prstClr val="black"/>
                </a:solidFill>
                <a:latin typeface="Times New Roman" pitchFamily="18" charset="0"/>
              </a:rPr>
              <a:pPr/>
              <a:t>32</a:t>
            </a:fld>
            <a:endParaRPr kumimoji="0" lang="en-US" altLang="en-US" sz="1200">
              <a:solidFill>
                <a:prstClr val="black"/>
              </a:solidFill>
              <a:latin typeface="Times New Roman" pitchFamily="18" charset="0"/>
            </a:endParaRPr>
          </a:p>
        </p:txBody>
      </p:sp>
      <p:sp>
        <p:nvSpPr>
          <p:cNvPr id="102404"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05"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ea typeface="ＭＳ Ｐゴシック" pitchFamily="34" charset="-128"/>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6"/>
          <p:cNvSpPr>
            <a:spLocks noGrp="1" noChangeArrowheads="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kumimoji="1" sz="2500">
                <a:solidFill>
                  <a:schemeClr val="tx1"/>
                </a:solidFill>
                <a:latin typeface="Arial" pitchFamily="34" charset="0"/>
                <a:ea typeface="ＭＳ Ｐゴシック" pitchFamily="34" charset="-128"/>
              </a:defRPr>
            </a:lvl1pPr>
            <a:lvl2pPr marL="763237" indent="-293552">
              <a:defRPr kumimoji="1" sz="2500">
                <a:solidFill>
                  <a:schemeClr val="tx1"/>
                </a:solidFill>
                <a:latin typeface="Arial" pitchFamily="34" charset="0"/>
                <a:ea typeface="ＭＳ Ｐゴシック" pitchFamily="34" charset="-128"/>
              </a:defRPr>
            </a:lvl2pPr>
            <a:lvl3pPr marL="1174211" indent="-234842">
              <a:defRPr kumimoji="1" sz="2500">
                <a:solidFill>
                  <a:schemeClr val="tx1"/>
                </a:solidFill>
                <a:latin typeface="Arial" pitchFamily="34" charset="0"/>
                <a:ea typeface="ＭＳ Ｐゴシック" pitchFamily="34" charset="-128"/>
              </a:defRPr>
            </a:lvl3pPr>
            <a:lvl4pPr marL="1643894" indent="-234842">
              <a:defRPr kumimoji="1" sz="2500">
                <a:solidFill>
                  <a:schemeClr val="tx1"/>
                </a:solidFill>
                <a:latin typeface="Arial" pitchFamily="34" charset="0"/>
                <a:ea typeface="ＭＳ Ｐゴシック" pitchFamily="34" charset="-128"/>
              </a:defRPr>
            </a:lvl4pPr>
            <a:lvl5pPr marL="2113579" indent="-234842">
              <a:defRPr kumimoji="1" sz="2500">
                <a:solidFill>
                  <a:schemeClr val="tx1"/>
                </a:solidFill>
                <a:latin typeface="Arial" pitchFamily="34" charset="0"/>
                <a:ea typeface="ＭＳ Ｐゴシック" pitchFamily="34" charset="-128"/>
              </a:defRPr>
            </a:lvl5pPr>
            <a:lvl6pPr marL="2583262" indent="-234842" eaLnBrk="0" fontAlgn="base" hangingPunct="0">
              <a:lnSpc>
                <a:spcPct val="90000"/>
              </a:lnSpc>
              <a:spcBef>
                <a:spcPct val="20000"/>
              </a:spcBef>
              <a:spcAft>
                <a:spcPct val="0"/>
              </a:spcAft>
              <a:buSzPct val="75000"/>
              <a:buFont typeface="Arial" pitchFamily="34" charset="0"/>
              <a:defRPr kumimoji="1" sz="2500">
                <a:solidFill>
                  <a:schemeClr val="tx1"/>
                </a:solidFill>
                <a:latin typeface="Arial" pitchFamily="34" charset="0"/>
                <a:ea typeface="ＭＳ Ｐゴシック" pitchFamily="34" charset="-128"/>
              </a:defRPr>
            </a:lvl6pPr>
            <a:lvl7pPr marL="3052946" indent="-234842" eaLnBrk="0" fontAlgn="base" hangingPunct="0">
              <a:lnSpc>
                <a:spcPct val="90000"/>
              </a:lnSpc>
              <a:spcBef>
                <a:spcPct val="20000"/>
              </a:spcBef>
              <a:spcAft>
                <a:spcPct val="0"/>
              </a:spcAft>
              <a:buSzPct val="75000"/>
              <a:buFont typeface="Arial" pitchFamily="34" charset="0"/>
              <a:defRPr kumimoji="1" sz="2500">
                <a:solidFill>
                  <a:schemeClr val="tx1"/>
                </a:solidFill>
                <a:latin typeface="Arial" pitchFamily="34" charset="0"/>
                <a:ea typeface="ＭＳ Ｐゴシック" pitchFamily="34" charset="-128"/>
              </a:defRPr>
            </a:lvl7pPr>
            <a:lvl8pPr marL="3522631" indent="-234842" eaLnBrk="0" fontAlgn="base" hangingPunct="0">
              <a:lnSpc>
                <a:spcPct val="90000"/>
              </a:lnSpc>
              <a:spcBef>
                <a:spcPct val="20000"/>
              </a:spcBef>
              <a:spcAft>
                <a:spcPct val="0"/>
              </a:spcAft>
              <a:buSzPct val="75000"/>
              <a:buFont typeface="Arial" pitchFamily="34" charset="0"/>
              <a:defRPr kumimoji="1" sz="2500">
                <a:solidFill>
                  <a:schemeClr val="tx1"/>
                </a:solidFill>
                <a:latin typeface="Arial" pitchFamily="34" charset="0"/>
                <a:ea typeface="ＭＳ Ｐゴシック" pitchFamily="34" charset="-128"/>
              </a:defRPr>
            </a:lvl8pPr>
            <a:lvl9pPr marL="3992314" indent="-234842" eaLnBrk="0" fontAlgn="base" hangingPunct="0">
              <a:lnSpc>
                <a:spcPct val="90000"/>
              </a:lnSpc>
              <a:spcBef>
                <a:spcPct val="20000"/>
              </a:spcBef>
              <a:spcAft>
                <a:spcPct val="0"/>
              </a:spcAft>
              <a:buSzPct val="75000"/>
              <a:buFont typeface="Arial" pitchFamily="34" charset="0"/>
              <a:defRPr kumimoji="1" sz="2500">
                <a:solidFill>
                  <a:schemeClr val="tx1"/>
                </a:solidFill>
                <a:latin typeface="Arial" pitchFamily="34" charset="0"/>
                <a:ea typeface="ＭＳ Ｐゴシック" pitchFamily="34" charset="-128"/>
              </a:defRPr>
            </a:lvl9pPr>
          </a:lstStyle>
          <a:p>
            <a:r>
              <a:rPr kumimoji="0" lang="en-US" altLang="en-US" sz="1200">
                <a:solidFill>
                  <a:prstClr val="black"/>
                </a:solidFill>
                <a:latin typeface="Times New Roman" pitchFamily="18" charset="0"/>
              </a:rPr>
              <a:t>December 2004</a:t>
            </a:r>
          </a:p>
        </p:txBody>
      </p:sp>
      <p:sp>
        <p:nvSpPr>
          <p:cNvPr id="103427"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500">
                <a:solidFill>
                  <a:schemeClr val="tx1"/>
                </a:solidFill>
                <a:latin typeface="Arial" pitchFamily="34" charset="0"/>
                <a:ea typeface="ＭＳ Ｐゴシック" pitchFamily="34" charset="-128"/>
              </a:defRPr>
            </a:lvl1pPr>
            <a:lvl2pPr marL="763237" indent="-293552">
              <a:defRPr kumimoji="1" sz="2500">
                <a:solidFill>
                  <a:schemeClr val="tx1"/>
                </a:solidFill>
                <a:latin typeface="Arial" pitchFamily="34" charset="0"/>
                <a:ea typeface="ＭＳ Ｐゴシック" pitchFamily="34" charset="-128"/>
              </a:defRPr>
            </a:lvl2pPr>
            <a:lvl3pPr marL="1174211" indent="-234842">
              <a:defRPr kumimoji="1" sz="2500">
                <a:solidFill>
                  <a:schemeClr val="tx1"/>
                </a:solidFill>
                <a:latin typeface="Arial" pitchFamily="34" charset="0"/>
                <a:ea typeface="ＭＳ Ｐゴシック" pitchFamily="34" charset="-128"/>
              </a:defRPr>
            </a:lvl3pPr>
            <a:lvl4pPr marL="1643894" indent="-234842">
              <a:defRPr kumimoji="1" sz="2500">
                <a:solidFill>
                  <a:schemeClr val="tx1"/>
                </a:solidFill>
                <a:latin typeface="Arial" pitchFamily="34" charset="0"/>
                <a:ea typeface="ＭＳ Ｐゴシック" pitchFamily="34" charset="-128"/>
              </a:defRPr>
            </a:lvl4pPr>
            <a:lvl5pPr marL="2113579" indent="-234842">
              <a:defRPr kumimoji="1" sz="2500">
                <a:solidFill>
                  <a:schemeClr val="tx1"/>
                </a:solidFill>
                <a:latin typeface="Arial" pitchFamily="34" charset="0"/>
                <a:ea typeface="ＭＳ Ｐゴシック" pitchFamily="34" charset="-128"/>
              </a:defRPr>
            </a:lvl5pPr>
            <a:lvl6pPr marL="2583262" indent="-234842" eaLnBrk="0" fontAlgn="base" hangingPunct="0">
              <a:lnSpc>
                <a:spcPct val="90000"/>
              </a:lnSpc>
              <a:spcBef>
                <a:spcPct val="20000"/>
              </a:spcBef>
              <a:spcAft>
                <a:spcPct val="0"/>
              </a:spcAft>
              <a:buSzPct val="75000"/>
              <a:buFont typeface="Arial" pitchFamily="34" charset="0"/>
              <a:defRPr kumimoji="1" sz="2500">
                <a:solidFill>
                  <a:schemeClr val="tx1"/>
                </a:solidFill>
                <a:latin typeface="Arial" pitchFamily="34" charset="0"/>
                <a:ea typeface="ＭＳ Ｐゴシック" pitchFamily="34" charset="-128"/>
              </a:defRPr>
            </a:lvl6pPr>
            <a:lvl7pPr marL="3052946" indent="-234842" eaLnBrk="0" fontAlgn="base" hangingPunct="0">
              <a:lnSpc>
                <a:spcPct val="90000"/>
              </a:lnSpc>
              <a:spcBef>
                <a:spcPct val="20000"/>
              </a:spcBef>
              <a:spcAft>
                <a:spcPct val="0"/>
              </a:spcAft>
              <a:buSzPct val="75000"/>
              <a:buFont typeface="Arial" pitchFamily="34" charset="0"/>
              <a:defRPr kumimoji="1" sz="2500">
                <a:solidFill>
                  <a:schemeClr val="tx1"/>
                </a:solidFill>
                <a:latin typeface="Arial" pitchFamily="34" charset="0"/>
                <a:ea typeface="ＭＳ Ｐゴシック" pitchFamily="34" charset="-128"/>
              </a:defRPr>
            </a:lvl7pPr>
            <a:lvl8pPr marL="3522631" indent="-234842" eaLnBrk="0" fontAlgn="base" hangingPunct="0">
              <a:lnSpc>
                <a:spcPct val="90000"/>
              </a:lnSpc>
              <a:spcBef>
                <a:spcPct val="20000"/>
              </a:spcBef>
              <a:spcAft>
                <a:spcPct val="0"/>
              </a:spcAft>
              <a:buSzPct val="75000"/>
              <a:buFont typeface="Arial" pitchFamily="34" charset="0"/>
              <a:defRPr kumimoji="1" sz="2500">
                <a:solidFill>
                  <a:schemeClr val="tx1"/>
                </a:solidFill>
                <a:latin typeface="Arial" pitchFamily="34" charset="0"/>
                <a:ea typeface="ＭＳ Ｐゴシック" pitchFamily="34" charset="-128"/>
              </a:defRPr>
            </a:lvl8pPr>
            <a:lvl9pPr marL="3992314" indent="-234842" eaLnBrk="0" fontAlgn="base" hangingPunct="0">
              <a:lnSpc>
                <a:spcPct val="90000"/>
              </a:lnSpc>
              <a:spcBef>
                <a:spcPct val="20000"/>
              </a:spcBef>
              <a:spcAft>
                <a:spcPct val="0"/>
              </a:spcAft>
              <a:buSzPct val="75000"/>
              <a:buFont typeface="Arial" pitchFamily="34" charset="0"/>
              <a:defRPr kumimoji="1" sz="2500">
                <a:solidFill>
                  <a:schemeClr val="tx1"/>
                </a:solidFill>
                <a:latin typeface="Arial" pitchFamily="34" charset="0"/>
                <a:ea typeface="ＭＳ Ｐゴシック" pitchFamily="34" charset="-128"/>
              </a:defRPr>
            </a:lvl9pPr>
          </a:lstStyle>
          <a:p>
            <a:fld id="{BE8796AE-4F95-4F81-BE0C-A4969B9535BF}" type="slidenum">
              <a:rPr kumimoji="0" lang="en-US" altLang="en-US" sz="1200">
                <a:solidFill>
                  <a:prstClr val="black"/>
                </a:solidFill>
                <a:latin typeface="Times New Roman" pitchFamily="18" charset="0"/>
              </a:rPr>
              <a:pPr/>
              <a:t>33</a:t>
            </a:fld>
            <a:endParaRPr kumimoji="0" lang="en-US" altLang="en-US" sz="1200">
              <a:solidFill>
                <a:prstClr val="black"/>
              </a:solidFill>
              <a:latin typeface="Times New Roman" pitchFamily="18" charset="0"/>
            </a:endParaRPr>
          </a:p>
        </p:txBody>
      </p:sp>
      <p:sp>
        <p:nvSpPr>
          <p:cNvPr id="10342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3429"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ea typeface="ＭＳ Ｐゴシック" pitchFamily="34" charset="-128"/>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Rectangle 7"/>
          <p:cNvSpPr txBox="1">
            <a:spLocks noGrp="1" noChangeArrowheads="1"/>
          </p:cNvSpPr>
          <p:nvPr/>
        </p:nvSpPr>
        <p:spPr bwMode="auto">
          <a:xfrm>
            <a:off x="4008705" y="8893296"/>
            <a:ext cx="3066732" cy="468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937" tIns="46968" rIns="93937" bIns="46968" anchor="b"/>
          <a:lstStyle>
            <a:lvl1pPr>
              <a:defRPr kumimoji="1" sz="2400">
                <a:solidFill>
                  <a:schemeClr val="tx1"/>
                </a:solidFill>
                <a:latin typeface="Arial" pitchFamily="34" charset="0"/>
              </a:defRPr>
            </a:lvl1pPr>
            <a:lvl2pPr marL="742950" indent="-285750">
              <a:defRPr kumimoji="1" sz="2400">
                <a:solidFill>
                  <a:schemeClr val="tx1"/>
                </a:solidFill>
                <a:latin typeface="Arial" pitchFamily="34" charset="0"/>
              </a:defRPr>
            </a:lvl2pPr>
            <a:lvl3pPr marL="1143000" indent="-228600">
              <a:defRPr kumimoji="1" sz="2400">
                <a:solidFill>
                  <a:schemeClr val="tx1"/>
                </a:solidFill>
                <a:latin typeface="Arial" pitchFamily="34" charset="0"/>
              </a:defRPr>
            </a:lvl3pPr>
            <a:lvl4pPr marL="1600200" indent="-228600">
              <a:defRPr kumimoji="1" sz="2400">
                <a:solidFill>
                  <a:schemeClr val="tx1"/>
                </a:solidFill>
                <a:latin typeface="Arial" pitchFamily="34" charset="0"/>
              </a:defRPr>
            </a:lvl4pPr>
            <a:lvl5pPr marL="2057400" indent="-228600">
              <a:defRPr kumimoji="1" sz="2400">
                <a:solidFill>
                  <a:schemeClr val="tx1"/>
                </a:solidFill>
                <a:latin typeface="Arial" pitchFamily="34" charset="0"/>
              </a:defRPr>
            </a:lvl5pPr>
            <a:lvl6pPr marL="25146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defRPr>
            </a:lvl6pPr>
            <a:lvl7pPr marL="29718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defRPr>
            </a:lvl7pPr>
            <a:lvl8pPr marL="34290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defRPr>
            </a:lvl8pPr>
            <a:lvl9pPr marL="38862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defRPr>
            </a:lvl9pPr>
          </a:lstStyle>
          <a:p>
            <a:pPr algn="r">
              <a:lnSpc>
                <a:spcPct val="100000"/>
              </a:lnSpc>
              <a:spcBef>
                <a:spcPct val="0"/>
              </a:spcBef>
              <a:buSzTx/>
              <a:buFontTx/>
              <a:buNone/>
            </a:pPr>
            <a:fld id="{4720F79A-6DE5-4D2E-AEC8-97F1F6DDF9BB}" type="slidenum">
              <a:rPr kumimoji="0" lang="en-US" altLang="en-US" sz="1200">
                <a:latin typeface="Times New Roman" pitchFamily="18" charset="0"/>
              </a:rPr>
              <a:pPr algn="r">
                <a:lnSpc>
                  <a:spcPct val="100000"/>
                </a:lnSpc>
                <a:spcBef>
                  <a:spcPct val="0"/>
                </a:spcBef>
                <a:buSzTx/>
                <a:buFontTx/>
                <a:buNone/>
              </a:pPr>
              <a:t>34</a:t>
            </a:fld>
            <a:endParaRPr kumimoji="0" lang="en-US" altLang="en-US" sz="1200">
              <a:latin typeface="Times New Roman" pitchFamily="18" charset="0"/>
            </a:endParaRPr>
          </a:p>
        </p:txBody>
      </p:sp>
      <p:sp>
        <p:nvSpPr>
          <p:cNvPr id="21811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811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
        <p:nvSpPr>
          <p:cNvPr id="218117" name="Date Placeholder 1"/>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kumimoji="1" sz="2500">
                <a:solidFill>
                  <a:schemeClr val="tx1"/>
                </a:solidFill>
                <a:latin typeface="Arial" pitchFamily="34" charset="0"/>
              </a:defRPr>
            </a:lvl1pPr>
            <a:lvl2pPr marL="763237" indent="-293552">
              <a:defRPr kumimoji="1" sz="2500">
                <a:solidFill>
                  <a:schemeClr val="tx1"/>
                </a:solidFill>
                <a:latin typeface="Arial" pitchFamily="34" charset="0"/>
              </a:defRPr>
            </a:lvl2pPr>
            <a:lvl3pPr marL="1174211" indent="-234842">
              <a:defRPr kumimoji="1" sz="2500">
                <a:solidFill>
                  <a:schemeClr val="tx1"/>
                </a:solidFill>
                <a:latin typeface="Arial" pitchFamily="34" charset="0"/>
              </a:defRPr>
            </a:lvl3pPr>
            <a:lvl4pPr marL="1643894" indent="-234842">
              <a:defRPr kumimoji="1" sz="2500">
                <a:solidFill>
                  <a:schemeClr val="tx1"/>
                </a:solidFill>
                <a:latin typeface="Arial" pitchFamily="34" charset="0"/>
              </a:defRPr>
            </a:lvl4pPr>
            <a:lvl5pPr marL="2113579" indent="-234842">
              <a:defRPr kumimoji="1" sz="2500">
                <a:solidFill>
                  <a:schemeClr val="tx1"/>
                </a:solidFill>
                <a:latin typeface="Arial" pitchFamily="34" charset="0"/>
              </a:defRPr>
            </a:lvl5pPr>
            <a:lvl6pPr marL="2583262" indent="-234842" eaLnBrk="0" fontAlgn="base" hangingPunct="0">
              <a:lnSpc>
                <a:spcPct val="90000"/>
              </a:lnSpc>
              <a:spcBef>
                <a:spcPct val="20000"/>
              </a:spcBef>
              <a:spcAft>
                <a:spcPct val="0"/>
              </a:spcAft>
              <a:buSzPct val="75000"/>
              <a:buFont typeface="Arial" pitchFamily="34" charset="0"/>
              <a:defRPr kumimoji="1" sz="2500">
                <a:solidFill>
                  <a:schemeClr val="tx1"/>
                </a:solidFill>
                <a:latin typeface="Arial" pitchFamily="34" charset="0"/>
              </a:defRPr>
            </a:lvl6pPr>
            <a:lvl7pPr marL="3052946" indent="-234842" eaLnBrk="0" fontAlgn="base" hangingPunct="0">
              <a:lnSpc>
                <a:spcPct val="90000"/>
              </a:lnSpc>
              <a:spcBef>
                <a:spcPct val="20000"/>
              </a:spcBef>
              <a:spcAft>
                <a:spcPct val="0"/>
              </a:spcAft>
              <a:buSzPct val="75000"/>
              <a:buFont typeface="Arial" pitchFamily="34" charset="0"/>
              <a:defRPr kumimoji="1" sz="2500">
                <a:solidFill>
                  <a:schemeClr val="tx1"/>
                </a:solidFill>
                <a:latin typeface="Arial" pitchFamily="34" charset="0"/>
              </a:defRPr>
            </a:lvl7pPr>
            <a:lvl8pPr marL="3522631" indent="-234842" eaLnBrk="0" fontAlgn="base" hangingPunct="0">
              <a:lnSpc>
                <a:spcPct val="90000"/>
              </a:lnSpc>
              <a:spcBef>
                <a:spcPct val="20000"/>
              </a:spcBef>
              <a:spcAft>
                <a:spcPct val="0"/>
              </a:spcAft>
              <a:buSzPct val="75000"/>
              <a:buFont typeface="Arial" pitchFamily="34" charset="0"/>
              <a:defRPr kumimoji="1" sz="2500">
                <a:solidFill>
                  <a:schemeClr val="tx1"/>
                </a:solidFill>
                <a:latin typeface="Arial" pitchFamily="34" charset="0"/>
              </a:defRPr>
            </a:lvl8pPr>
            <a:lvl9pPr marL="3992314" indent="-234842" eaLnBrk="0" fontAlgn="base" hangingPunct="0">
              <a:lnSpc>
                <a:spcPct val="90000"/>
              </a:lnSpc>
              <a:spcBef>
                <a:spcPct val="20000"/>
              </a:spcBef>
              <a:spcAft>
                <a:spcPct val="0"/>
              </a:spcAft>
              <a:buSzPct val="75000"/>
              <a:buFont typeface="Arial" pitchFamily="34" charset="0"/>
              <a:defRPr kumimoji="1" sz="2500">
                <a:solidFill>
                  <a:schemeClr val="tx1"/>
                </a:solidFill>
                <a:latin typeface="Arial" pitchFamily="34" charset="0"/>
              </a:defRPr>
            </a:lvl9pPr>
          </a:lstStyle>
          <a:p>
            <a:fld id="{37A40375-2DC7-47DB-81CA-325BE3FFC56C}" type="datetime1">
              <a:rPr kumimoji="0" lang="en-US" altLang="en-US" sz="1200">
                <a:latin typeface="Times New Roman" pitchFamily="18" charset="0"/>
              </a:rPr>
              <a:pPr/>
              <a:t>3/11/2018</a:t>
            </a:fld>
            <a:endParaRPr kumimoji="0" lang="en-US" altLang="en-US" sz="1200">
              <a:latin typeface="Times New Roman" pitchFamily="18"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7"/>
          <p:cNvSpPr txBox="1">
            <a:spLocks noGrp="1" noChangeArrowheads="1"/>
          </p:cNvSpPr>
          <p:nvPr/>
        </p:nvSpPr>
        <p:spPr bwMode="auto">
          <a:xfrm>
            <a:off x="4008705" y="8893296"/>
            <a:ext cx="3066732" cy="468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937" tIns="46968" rIns="93937" bIns="46968" anchor="b"/>
          <a:lstStyle>
            <a:lvl1pPr>
              <a:defRPr kumimoji="1" sz="2400">
                <a:solidFill>
                  <a:schemeClr val="tx1"/>
                </a:solidFill>
                <a:latin typeface="Arial" pitchFamily="34" charset="0"/>
              </a:defRPr>
            </a:lvl1pPr>
            <a:lvl2pPr marL="742950" indent="-285750">
              <a:defRPr kumimoji="1" sz="2400">
                <a:solidFill>
                  <a:schemeClr val="tx1"/>
                </a:solidFill>
                <a:latin typeface="Arial" pitchFamily="34" charset="0"/>
              </a:defRPr>
            </a:lvl2pPr>
            <a:lvl3pPr marL="1143000" indent="-228600">
              <a:defRPr kumimoji="1" sz="2400">
                <a:solidFill>
                  <a:schemeClr val="tx1"/>
                </a:solidFill>
                <a:latin typeface="Arial" pitchFamily="34" charset="0"/>
              </a:defRPr>
            </a:lvl3pPr>
            <a:lvl4pPr marL="1600200" indent="-228600">
              <a:defRPr kumimoji="1" sz="2400">
                <a:solidFill>
                  <a:schemeClr val="tx1"/>
                </a:solidFill>
                <a:latin typeface="Arial" pitchFamily="34" charset="0"/>
              </a:defRPr>
            </a:lvl4pPr>
            <a:lvl5pPr marL="2057400" indent="-228600">
              <a:defRPr kumimoji="1" sz="2400">
                <a:solidFill>
                  <a:schemeClr val="tx1"/>
                </a:solidFill>
                <a:latin typeface="Arial" pitchFamily="34" charset="0"/>
              </a:defRPr>
            </a:lvl5pPr>
            <a:lvl6pPr marL="25146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defRPr>
            </a:lvl6pPr>
            <a:lvl7pPr marL="29718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defRPr>
            </a:lvl7pPr>
            <a:lvl8pPr marL="34290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defRPr>
            </a:lvl8pPr>
            <a:lvl9pPr marL="38862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defRPr>
            </a:lvl9pPr>
          </a:lstStyle>
          <a:p>
            <a:pPr algn="r">
              <a:lnSpc>
                <a:spcPct val="100000"/>
              </a:lnSpc>
              <a:spcBef>
                <a:spcPct val="0"/>
              </a:spcBef>
              <a:buSzTx/>
              <a:buFontTx/>
              <a:buNone/>
            </a:pPr>
            <a:fld id="{B6BDB984-2240-4E72-A47E-2D7F73B991BD}" type="slidenum">
              <a:rPr kumimoji="0" lang="en-US" altLang="en-US" sz="1200">
                <a:latin typeface="Times New Roman" pitchFamily="18" charset="0"/>
              </a:rPr>
              <a:pPr algn="r">
                <a:lnSpc>
                  <a:spcPct val="100000"/>
                </a:lnSpc>
                <a:spcBef>
                  <a:spcPct val="0"/>
                </a:spcBef>
                <a:buSzTx/>
                <a:buFontTx/>
                <a:buNone/>
              </a:pPr>
              <a:t>2</a:t>
            </a:fld>
            <a:endParaRPr kumimoji="0" lang="en-US" altLang="en-US" sz="1200">
              <a:latin typeface="Times New Roman" pitchFamily="18" charset="0"/>
            </a:endParaRPr>
          </a:p>
        </p:txBody>
      </p:sp>
      <p:sp>
        <p:nvSpPr>
          <p:cNvPr id="17920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920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
        <p:nvSpPr>
          <p:cNvPr id="179205" name="Date Placeholder 1"/>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kumimoji="1" sz="2500">
                <a:solidFill>
                  <a:schemeClr val="tx1"/>
                </a:solidFill>
                <a:latin typeface="Arial" pitchFamily="34" charset="0"/>
              </a:defRPr>
            </a:lvl1pPr>
            <a:lvl2pPr marL="763237" indent="-293552">
              <a:defRPr kumimoji="1" sz="2500">
                <a:solidFill>
                  <a:schemeClr val="tx1"/>
                </a:solidFill>
                <a:latin typeface="Arial" pitchFamily="34" charset="0"/>
              </a:defRPr>
            </a:lvl2pPr>
            <a:lvl3pPr marL="1174211" indent="-234842">
              <a:defRPr kumimoji="1" sz="2500">
                <a:solidFill>
                  <a:schemeClr val="tx1"/>
                </a:solidFill>
                <a:latin typeface="Arial" pitchFamily="34" charset="0"/>
              </a:defRPr>
            </a:lvl3pPr>
            <a:lvl4pPr marL="1643894" indent="-234842">
              <a:defRPr kumimoji="1" sz="2500">
                <a:solidFill>
                  <a:schemeClr val="tx1"/>
                </a:solidFill>
                <a:latin typeface="Arial" pitchFamily="34" charset="0"/>
              </a:defRPr>
            </a:lvl4pPr>
            <a:lvl5pPr marL="2113579" indent="-234842">
              <a:defRPr kumimoji="1" sz="2500">
                <a:solidFill>
                  <a:schemeClr val="tx1"/>
                </a:solidFill>
                <a:latin typeface="Arial" pitchFamily="34" charset="0"/>
              </a:defRPr>
            </a:lvl5pPr>
            <a:lvl6pPr marL="2583262" indent="-234842" eaLnBrk="0" fontAlgn="base" hangingPunct="0">
              <a:lnSpc>
                <a:spcPct val="90000"/>
              </a:lnSpc>
              <a:spcBef>
                <a:spcPct val="20000"/>
              </a:spcBef>
              <a:spcAft>
                <a:spcPct val="0"/>
              </a:spcAft>
              <a:buSzPct val="75000"/>
              <a:buFont typeface="Arial" pitchFamily="34" charset="0"/>
              <a:defRPr kumimoji="1" sz="2500">
                <a:solidFill>
                  <a:schemeClr val="tx1"/>
                </a:solidFill>
                <a:latin typeface="Arial" pitchFamily="34" charset="0"/>
              </a:defRPr>
            </a:lvl6pPr>
            <a:lvl7pPr marL="3052946" indent="-234842" eaLnBrk="0" fontAlgn="base" hangingPunct="0">
              <a:lnSpc>
                <a:spcPct val="90000"/>
              </a:lnSpc>
              <a:spcBef>
                <a:spcPct val="20000"/>
              </a:spcBef>
              <a:spcAft>
                <a:spcPct val="0"/>
              </a:spcAft>
              <a:buSzPct val="75000"/>
              <a:buFont typeface="Arial" pitchFamily="34" charset="0"/>
              <a:defRPr kumimoji="1" sz="2500">
                <a:solidFill>
                  <a:schemeClr val="tx1"/>
                </a:solidFill>
                <a:latin typeface="Arial" pitchFamily="34" charset="0"/>
              </a:defRPr>
            </a:lvl7pPr>
            <a:lvl8pPr marL="3522631" indent="-234842" eaLnBrk="0" fontAlgn="base" hangingPunct="0">
              <a:lnSpc>
                <a:spcPct val="90000"/>
              </a:lnSpc>
              <a:spcBef>
                <a:spcPct val="20000"/>
              </a:spcBef>
              <a:spcAft>
                <a:spcPct val="0"/>
              </a:spcAft>
              <a:buSzPct val="75000"/>
              <a:buFont typeface="Arial" pitchFamily="34" charset="0"/>
              <a:defRPr kumimoji="1" sz="2500">
                <a:solidFill>
                  <a:schemeClr val="tx1"/>
                </a:solidFill>
                <a:latin typeface="Arial" pitchFamily="34" charset="0"/>
              </a:defRPr>
            </a:lvl8pPr>
            <a:lvl9pPr marL="3992314" indent="-234842" eaLnBrk="0" fontAlgn="base" hangingPunct="0">
              <a:lnSpc>
                <a:spcPct val="90000"/>
              </a:lnSpc>
              <a:spcBef>
                <a:spcPct val="20000"/>
              </a:spcBef>
              <a:spcAft>
                <a:spcPct val="0"/>
              </a:spcAft>
              <a:buSzPct val="75000"/>
              <a:buFont typeface="Arial" pitchFamily="34" charset="0"/>
              <a:defRPr kumimoji="1" sz="2500">
                <a:solidFill>
                  <a:schemeClr val="tx1"/>
                </a:solidFill>
                <a:latin typeface="Arial" pitchFamily="34" charset="0"/>
              </a:defRPr>
            </a:lvl9pPr>
          </a:lstStyle>
          <a:p>
            <a:fld id="{9CF2605A-C279-483B-8D16-406DC533D589}" type="datetime1">
              <a:rPr kumimoji="0" lang="en-US" altLang="en-US" sz="1200">
                <a:latin typeface="Times New Roman" pitchFamily="18" charset="0"/>
              </a:rPr>
              <a:pPr/>
              <a:t>3/11/2018</a:t>
            </a:fld>
            <a:endParaRPr kumimoji="0" lang="en-US" altLang="en-US" sz="1200">
              <a:latin typeface="Times New Roman" pitchFamily="18"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1187"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
        <p:nvSpPr>
          <p:cNvPr id="221188" name="Date Placeholder 1"/>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kumimoji="1" sz="2500">
                <a:solidFill>
                  <a:schemeClr val="tx1"/>
                </a:solidFill>
                <a:latin typeface="Arial" pitchFamily="34" charset="0"/>
              </a:defRPr>
            </a:lvl1pPr>
            <a:lvl2pPr marL="763237" indent="-293552">
              <a:defRPr kumimoji="1" sz="2500">
                <a:solidFill>
                  <a:schemeClr val="tx1"/>
                </a:solidFill>
                <a:latin typeface="Arial" pitchFamily="34" charset="0"/>
              </a:defRPr>
            </a:lvl2pPr>
            <a:lvl3pPr marL="1174211" indent="-234842">
              <a:defRPr kumimoji="1" sz="2500">
                <a:solidFill>
                  <a:schemeClr val="tx1"/>
                </a:solidFill>
                <a:latin typeface="Arial" pitchFamily="34" charset="0"/>
              </a:defRPr>
            </a:lvl3pPr>
            <a:lvl4pPr marL="1643894" indent="-234842">
              <a:defRPr kumimoji="1" sz="2500">
                <a:solidFill>
                  <a:schemeClr val="tx1"/>
                </a:solidFill>
                <a:latin typeface="Arial" pitchFamily="34" charset="0"/>
              </a:defRPr>
            </a:lvl4pPr>
            <a:lvl5pPr marL="2113579" indent="-234842">
              <a:defRPr kumimoji="1" sz="2500">
                <a:solidFill>
                  <a:schemeClr val="tx1"/>
                </a:solidFill>
                <a:latin typeface="Arial" pitchFamily="34" charset="0"/>
              </a:defRPr>
            </a:lvl5pPr>
            <a:lvl6pPr marL="2583262" indent="-234842" eaLnBrk="0" fontAlgn="base" hangingPunct="0">
              <a:lnSpc>
                <a:spcPct val="90000"/>
              </a:lnSpc>
              <a:spcBef>
                <a:spcPct val="20000"/>
              </a:spcBef>
              <a:spcAft>
                <a:spcPct val="0"/>
              </a:spcAft>
              <a:buSzPct val="75000"/>
              <a:buFont typeface="Arial" pitchFamily="34" charset="0"/>
              <a:defRPr kumimoji="1" sz="2500">
                <a:solidFill>
                  <a:schemeClr val="tx1"/>
                </a:solidFill>
                <a:latin typeface="Arial" pitchFamily="34" charset="0"/>
              </a:defRPr>
            </a:lvl6pPr>
            <a:lvl7pPr marL="3052946" indent="-234842" eaLnBrk="0" fontAlgn="base" hangingPunct="0">
              <a:lnSpc>
                <a:spcPct val="90000"/>
              </a:lnSpc>
              <a:spcBef>
                <a:spcPct val="20000"/>
              </a:spcBef>
              <a:spcAft>
                <a:spcPct val="0"/>
              </a:spcAft>
              <a:buSzPct val="75000"/>
              <a:buFont typeface="Arial" pitchFamily="34" charset="0"/>
              <a:defRPr kumimoji="1" sz="2500">
                <a:solidFill>
                  <a:schemeClr val="tx1"/>
                </a:solidFill>
                <a:latin typeface="Arial" pitchFamily="34" charset="0"/>
              </a:defRPr>
            </a:lvl7pPr>
            <a:lvl8pPr marL="3522631" indent="-234842" eaLnBrk="0" fontAlgn="base" hangingPunct="0">
              <a:lnSpc>
                <a:spcPct val="90000"/>
              </a:lnSpc>
              <a:spcBef>
                <a:spcPct val="20000"/>
              </a:spcBef>
              <a:spcAft>
                <a:spcPct val="0"/>
              </a:spcAft>
              <a:buSzPct val="75000"/>
              <a:buFont typeface="Arial" pitchFamily="34" charset="0"/>
              <a:defRPr kumimoji="1" sz="2500">
                <a:solidFill>
                  <a:schemeClr val="tx1"/>
                </a:solidFill>
                <a:latin typeface="Arial" pitchFamily="34" charset="0"/>
              </a:defRPr>
            </a:lvl8pPr>
            <a:lvl9pPr marL="3992314" indent="-234842" eaLnBrk="0" fontAlgn="base" hangingPunct="0">
              <a:lnSpc>
                <a:spcPct val="90000"/>
              </a:lnSpc>
              <a:spcBef>
                <a:spcPct val="20000"/>
              </a:spcBef>
              <a:spcAft>
                <a:spcPct val="0"/>
              </a:spcAft>
              <a:buSzPct val="75000"/>
              <a:buFont typeface="Arial" pitchFamily="34" charset="0"/>
              <a:defRPr kumimoji="1" sz="2500">
                <a:solidFill>
                  <a:schemeClr val="tx1"/>
                </a:solidFill>
                <a:latin typeface="Arial" pitchFamily="34" charset="0"/>
              </a:defRPr>
            </a:lvl9pPr>
          </a:lstStyle>
          <a:p>
            <a:fld id="{AACD2456-AB26-407D-98E8-A08632D4CEDC}" type="datetime1">
              <a:rPr kumimoji="0" lang="en-US" altLang="en-US" sz="1200">
                <a:latin typeface="Times New Roman" pitchFamily="18" charset="0"/>
              </a:rPr>
              <a:pPr/>
              <a:t>3/11/2018</a:t>
            </a:fld>
            <a:endParaRPr kumimoji="0" lang="en-US" altLang="en-US" sz="1200">
              <a:latin typeface="Times New Roman" pitchFamily="18"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2211"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
        <p:nvSpPr>
          <p:cNvPr id="222212" name="Date Placeholder 1"/>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kumimoji="1" sz="2500">
                <a:solidFill>
                  <a:schemeClr val="tx1"/>
                </a:solidFill>
                <a:latin typeface="Arial" pitchFamily="34" charset="0"/>
              </a:defRPr>
            </a:lvl1pPr>
            <a:lvl2pPr marL="763237" indent="-293552">
              <a:defRPr kumimoji="1" sz="2500">
                <a:solidFill>
                  <a:schemeClr val="tx1"/>
                </a:solidFill>
                <a:latin typeface="Arial" pitchFamily="34" charset="0"/>
              </a:defRPr>
            </a:lvl2pPr>
            <a:lvl3pPr marL="1174211" indent="-234842">
              <a:defRPr kumimoji="1" sz="2500">
                <a:solidFill>
                  <a:schemeClr val="tx1"/>
                </a:solidFill>
                <a:latin typeface="Arial" pitchFamily="34" charset="0"/>
              </a:defRPr>
            </a:lvl3pPr>
            <a:lvl4pPr marL="1643894" indent="-234842">
              <a:defRPr kumimoji="1" sz="2500">
                <a:solidFill>
                  <a:schemeClr val="tx1"/>
                </a:solidFill>
                <a:latin typeface="Arial" pitchFamily="34" charset="0"/>
              </a:defRPr>
            </a:lvl4pPr>
            <a:lvl5pPr marL="2113579" indent="-234842">
              <a:defRPr kumimoji="1" sz="2500">
                <a:solidFill>
                  <a:schemeClr val="tx1"/>
                </a:solidFill>
                <a:latin typeface="Arial" pitchFamily="34" charset="0"/>
              </a:defRPr>
            </a:lvl5pPr>
            <a:lvl6pPr marL="2583262" indent="-234842" eaLnBrk="0" fontAlgn="base" hangingPunct="0">
              <a:lnSpc>
                <a:spcPct val="90000"/>
              </a:lnSpc>
              <a:spcBef>
                <a:spcPct val="20000"/>
              </a:spcBef>
              <a:spcAft>
                <a:spcPct val="0"/>
              </a:spcAft>
              <a:buSzPct val="75000"/>
              <a:buFont typeface="Arial" pitchFamily="34" charset="0"/>
              <a:defRPr kumimoji="1" sz="2500">
                <a:solidFill>
                  <a:schemeClr val="tx1"/>
                </a:solidFill>
                <a:latin typeface="Arial" pitchFamily="34" charset="0"/>
              </a:defRPr>
            </a:lvl6pPr>
            <a:lvl7pPr marL="3052946" indent="-234842" eaLnBrk="0" fontAlgn="base" hangingPunct="0">
              <a:lnSpc>
                <a:spcPct val="90000"/>
              </a:lnSpc>
              <a:spcBef>
                <a:spcPct val="20000"/>
              </a:spcBef>
              <a:spcAft>
                <a:spcPct val="0"/>
              </a:spcAft>
              <a:buSzPct val="75000"/>
              <a:buFont typeface="Arial" pitchFamily="34" charset="0"/>
              <a:defRPr kumimoji="1" sz="2500">
                <a:solidFill>
                  <a:schemeClr val="tx1"/>
                </a:solidFill>
                <a:latin typeface="Arial" pitchFamily="34" charset="0"/>
              </a:defRPr>
            </a:lvl7pPr>
            <a:lvl8pPr marL="3522631" indent="-234842" eaLnBrk="0" fontAlgn="base" hangingPunct="0">
              <a:lnSpc>
                <a:spcPct val="90000"/>
              </a:lnSpc>
              <a:spcBef>
                <a:spcPct val="20000"/>
              </a:spcBef>
              <a:spcAft>
                <a:spcPct val="0"/>
              </a:spcAft>
              <a:buSzPct val="75000"/>
              <a:buFont typeface="Arial" pitchFamily="34" charset="0"/>
              <a:defRPr kumimoji="1" sz="2500">
                <a:solidFill>
                  <a:schemeClr val="tx1"/>
                </a:solidFill>
                <a:latin typeface="Arial" pitchFamily="34" charset="0"/>
              </a:defRPr>
            </a:lvl8pPr>
            <a:lvl9pPr marL="3992314" indent="-234842" eaLnBrk="0" fontAlgn="base" hangingPunct="0">
              <a:lnSpc>
                <a:spcPct val="90000"/>
              </a:lnSpc>
              <a:spcBef>
                <a:spcPct val="20000"/>
              </a:spcBef>
              <a:spcAft>
                <a:spcPct val="0"/>
              </a:spcAft>
              <a:buSzPct val="75000"/>
              <a:buFont typeface="Arial" pitchFamily="34" charset="0"/>
              <a:defRPr kumimoji="1" sz="2500">
                <a:solidFill>
                  <a:schemeClr val="tx1"/>
                </a:solidFill>
                <a:latin typeface="Arial" pitchFamily="34" charset="0"/>
              </a:defRPr>
            </a:lvl9pPr>
          </a:lstStyle>
          <a:p>
            <a:fld id="{0A60479C-CDBF-467A-915B-8052BC5BF7CC}" type="datetime1">
              <a:rPr kumimoji="0" lang="en-US" altLang="en-US" sz="1200">
                <a:latin typeface="Times New Roman" pitchFamily="18" charset="0"/>
              </a:rPr>
              <a:pPr/>
              <a:t>3/11/2018</a:t>
            </a:fld>
            <a:endParaRPr kumimoji="0" lang="en-US" altLang="en-US" sz="1200">
              <a:latin typeface="Times New Roman" pitchFamily="18"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Rectangle 7"/>
          <p:cNvSpPr txBox="1">
            <a:spLocks noGrp="1" noChangeArrowheads="1"/>
          </p:cNvSpPr>
          <p:nvPr/>
        </p:nvSpPr>
        <p:spPr bwMode="auto">
          <a:xfrm>
            <a:off x="4008705" y="8893296"/>
            <a:ext cx="3066732" cy="468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937" tIns="46968" rIns="93937" bIns="46968" anchor="b"/>
          <a:lstStyle>
            <a:lvl1pPr>
              <a:defRPr kumimoji="1" sz="2400">
                <a:solidFill>
                  <a:schemeClr val="tx1"/>
                </a:solidFill>
                <a:latin typeface="Arial" pitchFamily="34" charset="0"/>
              </a:defRPr>
            </a:lvl1pPr>
            <a:lvl2pPr marL="742950" indent="-285750">
              <a:defRPr kumimoji="1" sz="2400">
                <a:solidFill>
                  <a:schemeClr val="tx1"/>
                </a:solidFill>
                <a:latin typeface="Arial" pitchFamily="34" charset="0"/>
              </a:defRPr>
            </a:lvl2pPr>
            <a:lvl3pPr marL="1143000" indent="-228600">
              <a:defRPr kumimoji="1" sz="2400">
                <a:solidFill>
                  <a:schemeClr val="tx1"/>
                </a:solidFill>
                <a:latin typeface="Arial" pitchFamily="34" charset="0"/>
              </a:defRPr>
            </a:lvl3pPr>
            <a:lvl4pPr marL="1600200" indent="-228600">
              <a:defRPr kumimoji="1" sz="2400">
                <a:solidFill>
                  <a:schemeClr val="tx1"/>
                </a:solidFill>
                <a:latin typeface="Arial" pitchFamily="34" charset="0"/>
              </a:defRPr>
            </a:lvl4pPr>
            <a:lvl5pPr marL="2057400" indent="-228600">
              <a:defRPr kumimoji="1" sz="2400">
                <a:solidFill>
                  <a:schemeClr val="tx1"/>
                </a:solidFill>
                <a:latin typeface="Arial" pitchFamily="34" charset="0"/>
              </a:defRPr>
            </a:lvl5pPr>
            <a:lvl6pPr marL="25146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defRPr>
            </a:lvl6pPr>
            <a:lvl7pPr marL="29718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defRPr>
            </a:lvl7pPr>
            <a:lvl8pPr marL="34290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defRPr>
            </a:lvl8pPr>
            <a:lvl9pPr marL="38862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defRPr>
            </a:lvl9pPr>
          </a:lstStyle>
          <a:p>
            <a:pPr algn="r">
              <a:lnSpc>
                <a:spcPct val="100000"/>
              </a:lnSpc>
              <a:spcBef>
                <a:spcPct val="0"/>
              </a:spcBef>
              <a:buSzTx/>
              <a:buFontTx/>
              <a:buNone/>
            </a:pPr>
            <a:fld id="{2FD793EE-CAD5-4330-B7FD-EC28621483D3}" type="slidenum">
              <a:rPr kumimoji="0" lang="en-US" altLang="en-US" sz="1200"/>
              <a:pPr algn="r">
                <a:lnSpc>
                  <a:spcPct val="100000"/>
                </a:lnSpc>
                <a:spcBef>
                  <a:spcPct val="0"/>
                </a:spcBef>
                <a:buSzTx/>
                <a:buFontTx/>
                <a:buNone/>
              </a:pPr>
              <a:t>37</a:t>
            </a:fld>
            <a:endParaRPr kumimoji="0" lang="en-US" altLang="en-US" sz="1200"/>
          </a:p>
        </p:txBody>
      </p:sp>
      <p:sp>
        <p:nvSpPr>
          <p:cNvPr id="22323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323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
        <p:nvSpPr>
          <p:cNvPr id="223237" name="Date Placeholder 1"/>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kumimoji="1" sz="2500">
                <a:solidFill>
                  <a:schemeClr val="tx1"/>
                </a:solidFill>
                <a:latin typeface="Arial" pitchFamily="34" charset="0"/>
              </a:defRPr>
            </a:lvl1pPr>
            <a:lvl2pPr marL="763237" indent="-293552">
              <a:defRPr kumimoji="1" sz="2500">
                <a:solidFill>
                  <a:schemeClr val="tx1"/>
                </a:solidFill>
                <a:latin typeface="Arial" pitchFamily="34" charset="0"/>
              </a:defRPr>
            </a:lvl2pPr>
            <a:lvl3pPr marL="1174211" indent="-234842">
              <a:defRPr kumimoji="1" sz="2500">
                <a:solidFill>
                  <a:schemeClr val="tx1"/>
                </a:solidFill>
                <a:latin typeface="Arial" pitchFamily="34" charset="0"/>
              </a:defRPr>
            </a:lvl3pPr>
            <a:lvl4pPr marL="1643894" indent="-234842">
              <a:defRPr kumimoji="1" sz="2500">
                <a:solidFill>
                  <a:schemeClr val="tx1"/>
                </a:solidFill>
                <a:latin typeface="Arial" pitchFamily="34" charset="0"/>
              </a:defRPr>
            </a:lvl4pPr>
            <a:lvl5pPr marL="2113579" indent="-234842">
              <a:defRPr kumimoji="1" sz="2500">
                <a:solidFill>
                  <a:schemeClr val="tx1"/>
                </a:solidFill>
                <a:latin typeface="Arial" pitchFamily="34" charset="0"/>
              </a:defRPr>
            </a:lvl5pPr>
            <a:lvl6pPr marL="2583262" indent="-234842" eaLnBrk="0" fontAlgn="base" hangingPunct="0">
              <a:lnSpc>
                <a:spcPct val="90000"/>
              </a:lnSpc>
              <a:spcBef>
                <a:spcPct val="20000"/>
              </a:spcBef>
              <a:spcAft>
                <a:spcPct val="0"/>
              </a:spcAft>
              <a:buSzPct val="75000"/>
              <a:buFont typeface="Arial" pitchFamily="34" charset="0"/>
              <a:defRPr kumimoji="1" sz="2500">
                <a:solidFill>
                  <a:schemeClr val="tx1"/>
                </a:solidFill>
                <a:latin typeface="Arial" pitchFamily="34" charset="0"/>
              </a:defRPr>
            </a:lvl6pPr>
            <a:lvl7pPr marL="3052946" indent="-234842" eaLnBrk="0" fontAlgn="base" hangingPunct="0">
              <a:lnSpc>
                <a:spcPct val="90000"/>
              </a:lnSpc>
              <a:spcBef>
                <a:spcPct val="20000"/>
              </a:spcBef>
              <a:spcAft>
                <a:spcPct val="0"/>
              </a:spcAft>
              <a:buSzPct val="75000"/>
              <a:buFont typeface="Arial" pitchFamily="34" charset="0"/>
              <a:defRPr kumimoji="1" sz="2500">
                <a:solidFill>
                  <a:schemeClr val="tx1"/>
                </a:solidFill>
                <a:latin typeface="Arial" pitchFamily="34" charset="0"/>
              </a:defRPr>
            </a:lvl7pPr>
            <a:lvl8pPr marL="3522631" indent="-234842" eaLnBrk="0" fontAlgn="base" hangingPunct="0">
              <a:lnSpc>
                <a:spcPct val="90000"/>
              </a:lnSpc>
              <a:spcBef>
                <a:spcPct val="20000"/>
              </a:spcBef>
              <a:spcAft>
                <a:spcPct val="0"/>
              </a:spcAft>
              <a:buSzPct val="75000"/>
              <a:buFont typeface="Arial" pitchFamily="34" charset="0"/>
              <a:defRPr kumimoji="1" sz="2500">
                <a:solidFill>
                  <a:schemeClr val="tx1"/>
                </a:solidFill>
                <a:latin typeface="Arial" pitchFamily="34" charset="0"/>
              </a:defRPr>
            </a:lvl8pPr>
            <a:lvl9pPr marL="3992314" indent="-234842" eaLnBrk="0" fontAlgn="base" hangingPunct="0">
              <a:lnSpc>
                <a:spcPct val="90000"/>
              </a:lnSpc>
              <a:spcBef>
                <a:spcPct val="20000"/>
              </a:spcBef>
              <a:spcAft>
                <a:spcPct val="0"/>
              </a:spcAft>
              <a:buSzPct val="75000"/>
              <a:buFont typeface="Arial" pitchFamily="34" charset="0"/>
              <a:defRPr kumimoji="1" sz="2500">
                <a:solidFill>
                  <a:schemeClr val="tx1"/>
                </a:solidFill>
                <a:latin typeface="Arial" pitchFamily="34" charset="0"/>
              </a:defRPr>
            </a:lvl9pPr>
          </a:lstStyle>
          <a:p>
            <a:fld id="{9AD44904-E523-4CD0-976B-93CE5728B473}" type="datetime1">
              <a:rPr kumimoji="0" lang="en-US" altLang="en-US" sz="1200">
                <a:latin typeface="Times New Roman" pitchFamily="18" charset="0"/>
              </a:rPr>
              <a:pPr/>
              <a:t>3/11/2018</a:t>
            </a:fld>
            <a:endParaRPr kumimoji="0" lang="en-US" altLang="en-US" sz="1200">
              <a:latin typeface="Times New Roman" pitchFamily="18"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4259"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
        <p:nvSpPr>
          <p:cNvPr id="224260" name="Date Placeholder 1"/>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kumimoji="1" sz="2500">
                <a:solidFill>
                  <a:schemeClr val="tx1"/>
                </a:solidFill>
                <a:latin typeface="Arial" pitchFamily="34" charset="0"/>
              </a:defRPr>
            </a:lvl1pPr>
            <a:lvl2pPr marL="763237" indent="-293552">
              <a:defRPr kumimoji="1" sz="2500">
                <a:solidFill>
                  <a:schemeClr val="tx1"/>
                </a:solidFill>
                <a:latin typeface="Arial" pitchFamily="34" charset="0"/>
              </a:defRPr>
            </a:lvl2pPr>
            <a:lvl3pPr marL="1174211" indent="-234842">
              <a:defRPr kumimoji="1" sz="2500">
                <a:solidFill>
                  <a:schemeClr val="tx1"/>
                </a:solidFill>
                <a:latin typeface="Arial" pitchFamily="34" charset="0"/>
              </a:defRPr>
            </a:lvl3pPr>
            <a:lvl4pPr marL="1643894" indent="-234842">
              <a:defRPr kumimoji="1" sz="2500">
                <a:solidFill>
                  <a:schemeClr val="tx1"/>
                </a:solidFill>
                <a:latin typeface="Arial" pitchFamily="34" charset="0"/>
              </a:defRPr>
            </a:lvl4pPr>
            <a:lvl5pPr marL="2113579" indent="-234842">
              <a:defRPr kumimoji="1" sz="2500">
                <a:solidFill>
                  <a:schemeClr val="tx1"/>
                </a:solidFill>
                <a:latin typeface="Arial" pitchFamily="34" charset="0"/>
              </a:defRPr>
            </a:lvl5pPr>
            <a:lvl6pPr marL="2583262" indent="-234842" eaLnBrk="0" fontAlgn="base" hangingPunct="0">
              <a:lnSpc>
                <a:spcPct val="90000"/>
              </a:lnSpc>
              <a:spcBef>
                <a:spcPct val="20000"/>
              </a:spcBef>
              <a:spcAft>
                <a:spcPct val="0"/>
              </a:spcAft>
              <a:buSzPct val="75000"/>
              <a:buFont typeface="Arial" pitchFamily="34" charset="0"/>
              <a:defRPr kumimoji="1" sz="2500">
                <a:solidFill>
                  <a:schemeClr val="tx1"/>
                </a:solidFill>
                <a:latin typeface="Arial" pitchFamily="34" charset="0"/>
              </a:defRPr>
            </a:lvl6pPr>
            <a:lvl7pPr marL="3052946" indent="-234842" eaLnBrk="0" fontAlgn="base" hangingPunct="0">
              <a:lnSpc>
                <a:spcPct val="90000"/>
              </a:lnSpc>
              <a:spcBef>
                <a:spcPct val="20000"/>
              </a:spcBef>
              <a:spcAft>
                <a:spcPct val="0"/>
              </a:spcAft>
              <a:buSzPct val="75000"/>
              <a:buFont typeface="Arial" pitchFamily="34" charset="0"/>
              <a:defRPr kumimoji="1" sz="2500">
                <a:solidFill>
                  <a:schemeClr val="tx1"/>
                </a:solidFill>
                <a:latin typeface="Arial" pitchFamily="34" charset="0"/>
              </a:defRPr>
            </a:lvl7pPr>
            <a:lvl8pPr marL="3522631" indent="-234842" eaLnBrk="0" fontAlgn="base" hangingPunct="0">
              <a:lnSpc>
                <a:spcPct val="90000"/>
              </a:lnSpc>
              <a:spcBef>
                <a:spcPct val="20000"/>
              </a:spcBef>
              <a:spcAft>
                <a:spcPct val="0"/>
              </a:spcAft>
              <a:buSzPct val="75000"/>
              <a:buFont typeface="Arial" pitchFamily="34" charset="0"/>
              <a:defRPr kumimoji="1" sz="2500">
                <a:solidFill>
                  <a:schemeClr val="tx1"/>
                </a:solidFill>
                <a:latin typeface="Arial" pitchFamily="34" charset="0"/>
              </a:defRPr>
            </a:lvl8pPr>
            <a:lvl9pPr marL="3992314" indent="-234842" eaLnBrk="0" fontAlgn="base" hangingPunct="0">
              <a:lnSpc>
                <a:spcPct val="90000"/>
              </a:lnSpc>
              <a:spcBef>
                <a:spcPct val="20000"/>
              </a:spcBef>
              <a:spcAft>
                <a:spcPct val="0"/>
              </a:spcAft>
              <a:buSzPct val="75000"/>
              <a:buFont typeface="Arial" pitchFamily="34" charset="0"/>
              <a:defRPr kumimoji="1" sz="2500">
                <a:solidFill>
                  <a:schemeClr val="tx1"/>
                </a:solidFill>
                <a:latin typeface="Arial" pitchFamily="34" charset="0"/>
              </a:defRPr>
            </a:lvl9pPr>
          </a:lstStyle>
          <a:p>
            <a:fld id="{172ED6B0-818F-4A1D-BD61-3D186BE00F8D}" type="datetime1">
              <a:rPr kumimoji="0" lang="en-US" altLang="en-US" sz="1200">
                <a:latin typeface="Times New Roman" pitchFamily="18" charset="0"/>
              </a:rPr>
              <a:pPr/>
              <a:t>3/11/2018</a:t>
            </a:fld>
            <a:endParaRPr kumimoji="0" lang="en-US" altLang="en-US" sz="1200">
              <a:latin typeface="Times New Roman" pitchFamily="18"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6"/>
          <p:cNvSpPr txBox="1">
            <a:spLocks noGrp="1" noChangeArrowheads="1"/>
          </p:cNvSpPr>
          <p:nvPr/>
        </p:nvSpPr>
        <p:spPr bwMode="auto">
          <a:xfrm>
            <a:off x="1" y="8893296"/>
            <a:ext cx="3066732" cy="468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937" tIns="46968" rIns="93937" bIns="46968" anchor="b"/>
          <a:lstStyle>
            <a:lvl1pPr>
              <a:defRPr kumimoji="1" sz="2400">
                <a:solidFill>
                  <a:schemeClr val="tx1"/>
                </a:solidFill>
                <a:latin typeface="Arial" pitchFamily="34" charset="0"/>
                <a:ea typeface="ＭＳ Ｐゴシック" pitchFamily="34" charset="-128"/>
              </a:defRPr>
            </a:lvl1pPr>
            <a:lvl2pPr marL="742950" indent="-285750">
              <a:defRPr kumimoji="1" sz="2400">
                <a:solidFill>
                  <a:schemeClr val="tx1"/>
                </a:solidFill>
                <a:latin typeface="Arial" pitchFamily="34" charset="0"/>
                <a:ea typeface="ＭＳ Ｐゴシック" pitchFamily="34" charset="-128"/>
              </a:defRPr>
            </a:lvl2pPr>
            <a:lvl3pPr marL="1143000" indent="-228600">
              <a:defRPr kumimoji="1" sz="2400">
                <a:solidFill>
                  <a:schemeClr val="tx1"/>
                </a:solidFill>
                <a:latin typeface="Arial" pitchFamily="34" charset="0"/>
                <a:ea typeface="ＭＳ Ｐゴシック" pitchFamily="34" charset="-128"/>
              </a:defRPr>
            </a:lvl3pPr>
            <a:lvl4pPr marL="1600200" indent="-228600">
              <a:defRPr kumimoji="1" sz="2400">
                <a:solidFill>
                  <a:schemeClr val="tx1"/>
                </a:solidFill>
                <a:latin typeface="Arial" pitchFamily="34" charset="0"/>
                <a:ea typeface="ＭＳ Ｐゴシック" pitchFamily="34" charset="-128"/>
              </a:defRPr>
            </a:lvl4pPr>
            <a:lvl5pPr marL="2057400" indent="-228600">
              <a:defRPr kumimoji="1" sz="2400">
                <a:solidFill>
                  <a:schemeClr val="tx1"/>
                </a:solidFill>
                <a:latin typeface="Arial" pitchFamily="34" charset="0"/>
                <a:ea typeface="ＭＳ Ｐゴシック" pitchFamily="34" charset="-128"/>
              </a:defRPr>
            </a:lvl5pPr>
            <a:lvl6pPr marL="25146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ea typeface="ＭＳ Ｐゴシック" pitchFamily="34" charset="-128"/>
              </a:defRPr>
            </a:lvl6pPr>
            <a:lvl7pPr marL="29718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ea typeface="ＭＳ Ｐゴシック" pitchFamily="34" charset="-128"/>
              </a:defRPr>
            </a:lvl7pPr>
            <a:lvl8pPr marL="34290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ea typeface="ＭＳ Ｐゴシック" pitchFamily="34" charset="-128"/>
              </a:defRPr>
            </a:lvl8pPr>
            <a:lvl9pPr marL="38862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ea typeface="ＭＳ Ｐゴシック" pitchFamily="34" charset="-128"/>
              </a:defRPr>
            </a:lvl9pPr>
          </a:lstStyle>
          <a:p>
            <a:pPr>
              <a:lnSpc>
                <a:spcPct val="100000"/>
              </a:lnSpc>
              <a:spcBef>
                <a:spcPct val="0"/>
              </a:spcBef>
              <a:buSzTx/>
              <a:buFontTx/>
              <a:buNone/>
            </a:pPr>
            <a:r>
              <a:rPr kumimoji="0" lang="en-US" altLang="en-US" sz="1200">
                <a:solidFill>
                  <a:prstClr val="black"/>
                </a:solidFill>
              </a:rPr>
              <a:t>December 2004</a:t>
            </a:r>
          </a:p>
        </p:txBody>
      </p:sp>
      <p:sp>
        <p:nvSpPr>
          <p:cNvPr id="107523" name="Rectangle 7"/>
          <p:cNvSpPr txBox="1">
            <a:spLocks noGrp="1" noChangeArrowheads="1"/>
          </p:cNvSpPr>
          <p:nvPr/>
        </p:nvSpPr>
        <p:spPr bwMode="auto">
          <a:xfrm>
            <a:off x="4008705" y="8893296"/>
            <a:ext cx="3066732" cy="468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937" tIns="46968" rIns="93937" bIns="46968" anchor="b"/>
          <a:lstStyle>
            <a:lvl1pPr>
              <a:defRPr kumimoji="1" sz="2400">
                <a:solidFill>
                  <a:schemeClr val="tx1"/>
                </a:solidFill>
                <a:latin typeface="Arial" pitchFamily="34" charset="0"/>
                <a:ea typeface="ＭＳ Ｐゴシック" pitchFamily="34" charset="-128"/>
              </a:defRPr>
            </a:lvl1pPr>
            <a:lvl2pPr marL="742950" indent="-285750">
              <a:defRPr kumimoji="1" sz="2400">
                <a:solidFill>
                  <a:schemeClr val="tx1"/>
                </a:solidFill>
                <a:latin typeface="Arial" pitchFamily="34" charset="0"/>
                <a:ea typeface="ＭＳ Ｐゴシック" pitchFamily="34" charset="-128"/>
              </a:defRPr>
            </a:lvl2pPr>
            <a:lvl3pPr marL="1143000" indent="-228600">
              <a:defRPr kumimoji="1" sz="2400">
                <a:solidFill>
                  <a:schemeClr val="tx1"/>
                </a:solidFill>
                <a:latin typeface="Arial" pitchFamily="34" charset="0"/>
                <a:ea typeface="ＭＳ Ｐゴシック" pitchFamily="34" charset="-128"/>
              </a:defRPr>
            </a:lvl3pPr>
            <a:lvl4pPr marL="1600200" indent="-228600">
              <a:defRPr kumimoji="1" sz="2400">
                <a:solidFill>
                  <a:schemeClr val="tx1"/>
                </a:solidFill>
                <a:latin typeface="Arial" pitchFamily="34" charset="0"/>
                <a:ea typeface="ＭＳ Ｐゴシック" pitchFamily="34" charset="-128"/>
              </a:defRPr>
            </a:lvl4pPr>
            <a:lvl5pPr marL="2057400" indent="-228600">
              <a:defRPr kumimoji="1" sz="2400">
                <a:solidFill>
                  <a:schemeClr val="tx1"/>
                </a:solidFill>
                <a:latin typeface="Arial" pitchFamily="34" charset="0"/>
                <a:ea typeface="ＭＳ Ｐゴシック" pitchFamily="34" charset="-128"/>
              </a:defRPr>
            </a:lvl5pPr>
            <a:lvl6pPr marL="25146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ea typeface="ＭＳ Ｐゴシック" pitchFamily="34" charset="-128"/>
              </a:defRPr>
            </a:lvl6pPr>
            <a:lvl7pPr marL="29718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ea typeface="ＭＳ Ｐゴシック" pitchFamily="34" charset="-128"/>
              </a:defRPr>
            </a:lvl7pPr>
            <a:lvl8pPr marL="34290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ea typeface="ＭＳ Ｐゴシック" pitchFamily="34" charset="-128"/>
              </a:defRPr>
            </a:lvl8pPr>
            <a:lvl9pPr marL="38862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ea typeface="ＭＳ Ｐゴシック" pitchFamily="34" charset="-128"/>
              </a:defRPr>
            </a:lvl9pPr>
          </a:lstStyle>
          <a:p>
            <a:pPr algn="r">
              <a:lnSpc>
                <a:spcPct val="100000"/>
              </a:lnSpc>
              <a:spcBef>
                <a:spcPct val="0"/>
              </a:spcBef>
              <a:buSzTx/>
              <a:buFontTx/>
              <a:buNone/>
            </a:pPr>
            <a:fld id="{25BE37A4-CF57-4E14-9332-C77307C8F32A}" type="slidenum">
              <a:rPr kumimoji="0" lang="en-US" altLang="en-US" sz="1200">
                <a:solidFill>
                  <a:prstClr val="black"/>
                </a:solidFill>
              </a:rPr>
              <a:pPr algn="r">
                <a:lnSpc>
                  <a:spcPct val="100000"/>
                </a:lnSpc>
                <a:spcBef>
                  <a:spcPct val="0"/>
                </a:spcBef>
                <a:buSzTx/>
                <a:buFontTx/>
                <a:buNone/>
              </a:pPr>
              <a:t>39</a:t>
            </a:fld>
            <a:endParaRPr kumimoji="0" lang="en-US" altLang="en-US" sz="1200">
              <a:solidFill>
                <a:prstClr val="black"/>
              </a:solidFill>
            </a:endParaRPr>
          </a:p>
        </p:txBody>
      </p:sp>
      <p:sp>
        <p:nvSpPr>
          <p:cNvPr id="107524"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7525"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a typeface="ＭＳ Ｐゴシック" pitchFamily="34" charset="-128"/>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6"/>
          <p:cNvSpPr txBox="1">
            <a:spLocks noGrp="1" noChangeArrowheads="1"/>
          </p:cNvSpPr>
          <p:nvPr/>
        </p:nvSpPr>
        <p:spPr bwMode="auto">
          <a:xfrm>
            <a:off x="1" y="8893296"/>
            <a:ext cx="3066732" cy="468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937" tIns="46968" rIns="93937" bIns="46968" anchor="b"/>
          <a:lstStyle>
            <a:lvl1pPr>
              <a:defRPr kumimoji="1" sz="2400">
                <a:solidFill>
                  <a:schemeClr val="tx1"/>
                </a:solidFill>
                <a:latin typeface="Arial" pitchFamily="34" charset="0"/>
                <a:ea typeface="ＭＳ Ｐゴシック" pitchFamily="34" charset="-128"/>
              </a:defRPr>
            </a:lvl1pPr>
            <a:lvl2pPr marL="742950" indent="-285750">
              <a:defRPr kumimoji="1" sz="2400">
                <a:solidFill>
                  <a:schemeClr val="tx1"/>
                </a:solidFill>
                <a:latin typeface="Arial" pitchFamily="34" charset="0"/>
                <a:ea typeface="ＭＳ Ｐゴシック" pitchFamily="34" charset="-128"/>
              </a:defRPr>
            </a:lvl2pPr>
            <a:lvl3pPr marL="1143000" indent="-228600">
              <a:defRPr kumimoji="1" sz="2400">
                <a:solidFill>
                  <a:schemeClr val="tx1"/>
                </a:solidFill>
                <a:latin typeface="Arial" pitchFamily="34" charset="0"/>
                <a:ea typeface="ＭＳ Ｐゴシック" pitchFamily="34" charset="-128"/>
              </a:defRPr>
            </a:lvl3pPr>
            <a:lvl4pPr marL="1600200" indent="-228600">
              <a:defRPr kumimoji="1" sz="2400">
                <a:solidFill>
                  <a:schemeClr val="tx1"/>
                </a:solidFill>
                <a:latin typeface="Arial" pitchFamily="34" charset="0"/>
                <a:ea typeface="ＭＳ Ｐゴシック" pitchFamily="34" charset="-128"/>
              </a:defRPr>
            </a:lvl4pPr>
            <a:lvl5pPr marL="2057400" indent="-228600">
              <a:defRPr kumimoji="1" sz="2400">
                <a:solidFill>
                  <a:schemeClr val="tx1"/>
                </a:solidFill>
                <a:latin typeface="Arial" pitchFamily="34" charset="0"/>
                <a:ea typeface="ＭＳ Ｐゴシック" pitchFamily="34" charset="-128"/>
              </a:defRPr>
            </a:lvl5pPr>
            <a:lvl6pPr marL="25146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ea typeface="ＭＳ Ｐゴシック" pitchFamily="34" charset="-128"/>
              </a:defRPr>
            </a:lvl6pPr>
            <a:lvl7pPr marL="29718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ea typeface="ＭＳ Ｐゴシック" pitchFamily="34" charset="-128"/>
              </a:defRPr>
            </a:lvl7pPr>
            <a:lvl8pPr marL="34290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ea typeface="ＭＳ Ｐゴシック" pitchFamily="34" charset="-128"/>
              </a:defRPr>
            </a:lvl8pPr>
            <a:lvl9pPr marL="38862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ea typeface="ＭＳ Ｐゴシック" pitchFamily="34" charset="-128"/>
              </a:defRPr>
            </a:lvl9pPr>
          </a:lstStyle>
          <a:p>
            <a:pPr>
              <a:lnSpc>
                <a:spcPct val="100000"/>
              </a:lnSpc>
              <a:spcBef>
                <a:spcPct val="0"/>
              </a:spcBef>
              <a:buSzTx/>
              <a:buFontTx/>
              <a:buNone/>
            </a:pPr>
            <a:r>
              <a:rPr kumimoji="0" lang="en-US" altLang="en-US" sz="1200">
                <a:solidFill>
                  <a:prstClr val="black"/>
                </a:solidFill>
              </a:rPr>
              <a:t>December 2004</a:t>
            </a:r>
          </a:p>
        </p:txBody>
      </p:sp>
      <p:sp>
        <p:nvSpPr>
          <p:cNvPr id="107523" name="Rectangle 7"/>
          <p:cNvSpPr txBox="1">
            <a:spLocks noGrp="1" noChangeArrowheads="1"/>
          </p:cNvSpPr>
          <p:nvPr/>
        </p:nvSpPr>
        <p:spPr bwMode="auto">
          <a:xfrm>
            <a:off x="4008705" y="8893296"/>
            <a:ext cx="3066732" cy="468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937" tIns="46968" rIns="93937" bIns="46968" anchor="b"/>
          <a:lstStyle>
            <a:lvl1pPr>
              <a:defRPr kumimoji="1" sz="2400">
                <a:solidFill>
                  <a:schemeClr val="tx1"/>
                </a:solidFill>
                <a:latin typeface="Arial" pitchFamily="34" charset="0"/>
                <a:ea typeface="ＭＳ Ｐゴシック" pitchFamily="34" charset="-128"/>
              </a:defRPr>
            </a:lvl1pPr>
            <a:lvl2pPr marL="742950" indent="-285750">
              <a:defRPr kumimoji="1" sz="2400">
                <a:solidFill>
                  <a:schemeClr val="tx1"/>
                </a:solidFill>
                <a:latin typeface="Arial" pitchFamily="34" charset="0"/>
                <a:ea typeface="ＭＳ Ｐゴシック" pitchFamily="34" charset="-128"/>
              </a:defRPr>
            </a:lvl2pPr>
            <a:lvl3pPr marL="1143000" indent="-228600">
              <a:defRPr kumimoji="1" sz="2400">
                <a:solidFill>
                  <a:schemeClr val="tx1"/>
                </a:solidFill>
                <a:latin typeface="Arial" pitchFamily="34" charset="0"/>
                <a:ea typeface="ＭＳ Ｐゴシック" pitchFamily="34" charset="-128"/>
              </a:defRPr>
            </a:lvl3pPr>
            <a:lvl4pPr marL="1600200" indent="-228600">
              <a:defRPr kumimoji="1" sz="2400">
                <a:solidFill>
                  <a:schemeClr val="tx1"/>
                </a:solidFill>
                <a:latin typeface="Arial" pitchFamily="34" charset="0"/>
                <a:ea typeface="ＭＳ Ｐゴシック" pitchFamily="34" charset="-128"/>
              </a:defRPr>
            </a:lvl4pPr>
            <a:lvl5pPr marL="2057400" indent="-228600">
              <a:defRPr kumimoji="1" sz="2400">
                <a:solidFill>
                  <a:schemeClr val="tx1"/>
                </a:solidFill>
                <a:latin typeface="Arial" pitchFamily="34" charset="0"/>
                <a:ea typeface="ＭＳ Ｐゴシック" pitchFamily="34" charset="-128"/>
              </a:defRPr>
            </a:lvl5pPr>
            <a:lvl6pPr marL="25146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ea typeface="ＭＳ Ｐゴシック" pitchFamily="34" charset="-128"/>
              </a:defRPr>
            </a:lvl6pPr>
            <a:lvl7pPr marL="29718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ea typeface="ＭＳ Ｐゴシック" pitchFamily="34" charset="-128"/>
              </a:defRPr>
            </a:lvl7pPr>
            <a:lvl8pPr marL="34290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ea typeface="ＭＳ Ｐゴシック" pitchFamily="34" charset="-128"/>
              </a:defRPr>
            </a:lvl8pPr>
            <a:lvl9pPr marL="38862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ea typeface="ＭＳ Ｐゴシック" pitchFamily="34" charset="-128"/>
              </a:defRPr>
            </a:lvl9pPr>
          </a:lstStyle>
          <a:p>
            <a:pPr algn="r">
              <a:lnSpc>
                <a:spcPct val="100000"/>
              </a:lnSpc>
              <a:spcBef>
                <a:spcPct val="0"/>
              </a:spcBef>
              <a:buSzTx/>
              <a:buFontTx/>
              <a:buNone/>
            </a:pPr>
            <a:fld id="{25BE37A4-CF57-4E14-9332-C77307C8F32A}" type="slidenum">
              <a:rPr kumimoji="0" lang="en-US" altLang="en-US" sz="1200">
                <a:solidFill>
                  <a:prstClr val="black"/>
                </a:solidFill>
              </a:rPr>
              <a:pPr algn="r">
                <a:lnSpc>
                  <a:spcPct val="100000"/>
                </a:lnSpc>
                <a:spcBef>
                  <a:spcPct val="0"/>
                </a:spcBef>
                <a:buSzTx/>
                <a:buFontTx/>
                <a:buNone/>
              </a:pPr>
              <a:t>40</a:t>
            </a:fld>
            <a:endParaRPr kumimoji="0" lang="en-US" altLang="en-US" sz="1200">
              <a:solidFill>
                <a:prstClr val="black"/>
              </a:solidFill>
            </a:endParaRPr>
          </a:p>
        </p:txBody>
      </p:sp>
      <p:sp>
        <p:nvSpPr>
          <p:cNvPr id="107524"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7525"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a typeface="ＭＳ Ｐゴシック" pitchFamily="34" charset="-128"/>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Rectangle 7"/>
          <p:cNvSpPr txBox="1">
            <a:spLocks noGrp="1" noChangeArrowheads="1"/>
          </p:cNvSpPr>
          <p:nvPr/>
        </p:nvSpPr>
        <p:spPr bwMode="auto">
          <a:xfrm>
            <a:off x="4008705" y="8893296"/>
            <a:ext cx="3066732" cy="468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937" tIns="46968" rIns="93937" bIns="46968" anchor="b"/>
          <a:lstStyle>
            <a:lvl1pPr>
              <a:defRPr kumimoji="1" sz="2400">
                <a:solidFill>
                  <a:schemeClr val="tx1"/>
                </a:solidFill>
                <a:latin typeface="Arial" pitchFamily="34" charset="0"/>
              </a:defRPr>
            </a:lvl1pPr>
            <a:lvl2pPr marL="742950" indent="-285750">
              <a:defRPr kumimoji="1" sz="2400">
                <a:solidFill>
                  <a:schemeClr val="tx1"/>
                </a:solidFill>
                <a:latin typeface="Arial" pitchFamily="34" charset="0"/>
              </a:defRPr>
            </a:lvl2pPr>
            <a:lvl3pPr marL="1143000" indent="-228600">
              <a:defRPr kumimoji="1" sz="2400">
                <a:solidFill>
                  <a:schemeClr val="tx1"/>
                </a:solidFill>
                <a:latin typeface="Arial" pitchFamily="34" charset="0"/>
              </a:defRPr>
            </a:lvl3pPr>
            <a:lvl4pPr marL="1600200" indent="-228600">
              <a:defRPr kumimoji="1" sz="2400">
                <a:solidFill>
                  <a:schemeClr val="tx1"/>
                </a:solidFill>
                <a:latin typeface="Arial" pitchFamily="34" charset="0"/>
              </a:defRPr>
            </a:lvl4pPr>
            <a:lvl5pPr marL="2057400" indent="-228600">
              <a:defRPr kumimoji="1" sz="2400">
                <a:solidFill>
                  <a:schemeClr val="tx1"/>
                </a:solidFill>
                <a:latin typeface="Arial" pitchFamily="34" charset="0"/>
              </a:defRPr>
            </a:lvl5pPr>
            <a:lvl6pPr marL="25146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defRPr>
            </a:lvl6pPr>
            <a:lvl7pPr marL="29718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defRPr>
            </a:lvl7pPr>
            <a:lvl8pPr marL="34290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defRPr>
            </a:lvl8pPr>
            <a:lvl9pPr marL="38862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defRPr>
            </a:lvl9pPr>
          </a:lstStyle>
          <a:p>
            <a:pPr algn="r">
              <a:lnSpc>
                <a:spcPct val="100000"/>
              </a:lnSpc>
              <a:spcBef>
                <a:spcPct val="0"/>
              </a:spcBef>
              <a:buSzTx/>
              <a:buFontTx/>
              <a:buNone/>
            </a:pPr>
            <a:fld id="{67E4C097-8569-472F-90FE-A2260411F56D}" type="slidenum">
              <a:rPr kumimoji="0" lang="en-US" altLang="en-US" sz="1200"/>
              <a:pPr algn="r">
                <a:lnSpc>
                  <a:spcPct val="100000"/>
                </a:lnSpc>
                <a:spcBef>
                  <a:spcPct val="0"/>
                </a:spcBef>
                <a:buSzTx/>
                <a:buFontTx/>
                <a:buNone/>
              </a:pPr>
              <a:t>41</a:t>
            </a:fld>
            <a:endParaRPr kumimoji="0" lang="en-US" altLang="en-US" sz="1200"/>
          </a:p>
        </p:txBody>
      </p:sp>
      <p:sp>
        <p:nvSpPr>
          <p:cNvPr id="22528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28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
        <p:nvSpPr>
          <p:cNvPr id="225285" name="Date Placeholder 1"/>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kumimoji="1" sz="2500">
                <a:solidFill>
                  <a:schemeClr val="tx1"/>
                </a:solidFill>
                <a:latin typeface="Arial" pitchFamily="34" charset="0"/>
              </a:defRPr>
            </a:lvl1pPr>
            <a:lvl2pPr marL="763237" indent="-293552">
              <a:defRPr kumimoji="1" sz="2500">
                <a:solidFill>
                  <a:schemeClr val="tx1"/>
                </a:solidFill>
                <a:latin typeface="Arial" pitchFamily="34" charset="0"/>
              </a:defRPr>
            </a:lvl2pPr>
            <a:lvl3pPr marL="1174211" indent="-234842">
              <a:defRPr kumimoji="1" sz="2500">
                <a:solidFill>
                  <a:schemeClr val="tx1"/>
                </a:solidFill>
                <a:latin typeface="Arial" pitchFamily="34" charset="0"/>
              </a:defRPr>
            </a:lvl3pPr>
            <a:lvl4pPr marL="1643894" indent="-234842">
              <a:defRPr kumimoji="1" sz="2500">
                <a:solidFill>
                  <a:schemeClr val="tx1"/>
                </a:solidFill>
                <a:latin typeface="Arial" pitchFamily="34" charset="0"/>
              </a:defRPr>
            </a:lvl4pPr>
            <a:lvl5pPr marL="2113579" indent="-234842">
              <a:defRPr kumimoji="1" sz="2500">
                <a:solidFill>
                  <a:schemeClr val="tx1"/>
                </a:solidFill>
                <a:latin typeface="Arial" pitchFamily="34" charset="0"/>
              </a:defRPr>
            </a:lvl5pPr>
            <a:lvl6pPr marL="2583262" indent="-234842" eaLnBrk="0" fontAlgn="base" hangingPunct="0">
              <a:lnSpc>
                <a:spcPct val="90000"/>
              </a:lnSpc>
              <a:spcBef>
                <a:spcPct val="20000"/>
              </a:spcBef>
              <a:spcAft>
                <a:spcPct val="0"/>
              </a:spcAft>
              <a:buSzPct val="75000"/>
              <a:buFont typeface="Arial" pitchFamily="34" charset="0"/>
              <a:defRPr kumimoji="1" sz="2500">
                <a:solidFill>
                  <a:schemeClr val="tx1"/>
                </a:solidFill>
                <a:latin typeface="Arial" pitchFamily="34" charset="0"/>
              </a:defRPr>
            </a:lvl6pPr>
            <a:lvl7pPr marL="3052946" indent="-234842" eaLnBrk="0" fontAlgn="base" hangingPunct="0">
              <a:lnSpc>
                <a:spcPct val="90000"/>
              </a:lnSpc>
              <a:spcBef>
                <a:spcPct val="20000"/>
              </a:spcBef>
              <a:spcAft>
                <a:spcPct val="0"/>
              </a:spcAft>
              <a:buSzPct val="75000"/>
              <a:buFont typeface="Arial" pitchFamily="34" charset="0"/>
              <a:defRPr kumimoji="1" sz="2500">
                <a:solidFill>
                  <a:schemeClr val="tx1"/>
                </a:solidFill>
                <a:latin typeface="Arial" pitchFamily="34" charset="0"/>
              </a:defRPr>
            </a:lvl7pPr>
            <a:lvl8pPr marL="3522631" indent="-234842" eaLnBrk="0" fontAlgn="base" hangingPunct="0">
              <a:lnSpc>
                <a:spcPct val="90000"/>
              </a:lnSpc>
              <a:spcBef>
                <a:spcPct val="20000"/>
              </a:spcBef>
              <a:spcAft>
                <a:spcPct val="0"/>
              </a:spcAft>
              <a:buSzPct val="75000"/>
              <a:buFont typeface="Arial" pitchFamily="34" charset="0"/>
              <a:defRPr kumimoji="1" sz="2500">
                <a:solidFill>
                  <a:schemeClr val="tx1"/>
                </a:solidFill>
                <a:latin typeface="Arial" pitchFamily="34" charset="0"/>
              </a:defRPr>
            </a:lvl8pPr>
            <a:lvl9pPr marL="3992314" indent="-234842" eaLnBrk="0" fontAlgn="base" hangingPunct="0">
              <a:lnSpc>
                <a:spcPct val="90000"/>
              </a:lnSpc>
              <a:spcBef>
                <a:spcPct val="20000"/>
              </a:spcBef>
              <a:spcAft>
                <a:spcPct val="0"/>
              </a:spcAft>
              <a:buSzPct val="75000"/>
              <a:buFont typeface="Arial" pitchFamily="34" charset="0"/>
              <a:defRPr kumimoji="1" sz="2500">
                <a:solidFill>
                  <a:schemeClr val="tx1"/>
                </a:solidFill>
                <a:latin typeface="Arial" pitchFamily="34" charset="0"/>
              </a:defRPr>
            </a:lvl9pPr>
          </a:lstStyle>
          <a:p>
            <a:fld id="{4C130C00-1A7D-4D1D-BD6A-310CA1897ADD}" type="datetime1">
              <a:rPr kumimoji="0" lang="en-US" altLang="en-US" sz="1200">
                <a:latin typeface="Times New Roman" pitchFamily="18" charset="0"/>
              </a:rPr>
              <a:pPr/>
              <a:t>3/11/2018</a:t>
            </a:fld>
            <a:endParaRPr kumimoji="0" lang="en-US" altLang="en-US" sz="1200">
              <a:latin typeface="Times New Roman" pitchFamily="18"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4" name="Rectangle 7"/>
          <p:cNvSpPr txBox="1">
            <a:spLocks noGrp="1" noChangeArrowheads="1"/>
          </p:cNvSpPr>
          <p:nvPr/>
        </p:nvSpPr>
        <p:spPr bwMode="auto">
          <a:xfrm>
            <a:off x="4008705" y="8893296"/>
            <a:ext cx="3066732" cy="468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937" tIns="46968" rIns="93937" bIns="46968" anchor="b"/>
          <a:lstStyle>
            <a:lvl1pPr>
              <a:defRPr kumimoji="1" sz="2400">
                <a:solidFill>
                  <a:schemeClr val="tx1"/>
                </a:solidFill>
                <a:latin typeface="Arial" pitchFamily="34" charset="0"/>
              </a:defRPr>
            </a:lvl1pPr>
            <a:lvl2pPr marL="742950" indent="-285750">
              <a:defRPr kumimoji="1" sz="2400">
                <a:solidFill>
                  <a:schemeClr val="tx1"/>
                </a:solidFill>
                <a:latin typeface="Arial" pitchFamily="34" charset="0"/>
              </a:defRPr>
            </a:lvl2pPr>
            <a:lvl3pPr marL="1143000" indent="-228600">
              <a:defRPr kumimoji="1" sz="2400">
                <a:solidFill>
                  <a:schemeClr val="tx1"/>
                </a:solidFill>
                <a:latin typeface="Arial" pitchFamily="34" charset="0"/>
              </a:defRPr>
            </a:lvl3pPr>
            <a:lvl4pPr marL="1600200" indent="-228600">
              <a:defRPr kumimoji="1" sz="2400">
                <a:solidFill>
                  <a:schemeClr val="tx1"/>
                </a:solidFill>
                <a:latin typeface="Arial" pitchFamily="34" charset="0"/>
              </a:defRPr>
            </a:lvl4pPr>
            <a:lvl5pPr marL="2057400" indent="-228600">
              <a:defRPr kumimoji="1" sz="2400">
                <a:solidFill>
                  <a:schemeClr val="tx1"/>
                </a:solidFill>
                <a:latin typeface="Arial" pitchFamily="34" charset="0"/>
              </a:defRPr>
            </a:lvl5pPr>
            <a:lvl6pPr marL="25146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defRPr>
            </a:lvl6pPr>
            <a:lvl7pPr marL="29718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defRPr>
            </a:lvl7pPr>
            <a:lvl8pPr marL="34290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defRPr>
            </a:lvl8pPr>
            <a:lvl9pPr marL="38862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defRPr>
            </a:lvl9pPr>
          </a:lstStyle>
          <a:p>
            <a:pPr algn="r">
              <a:lnSpc>
                <a:spcPct val="100000"/>
              </a:lnSpc>
              <a:spcBef>
                <a:spcPct val="0"/>
              </a:spcBef>
              <a:buSzTx/>
              <a:buFontTx/>
              <a:buNone/>
            </a:pPr>
            <a:fld id="{A606F921-5233-4A51-AFEA-9220C3B2CB9C}" type="slidenum">
              <a:rPr kumimoji="0" lang="en-US" altLang="en-US" sz="1200"/>
              <a:pPr algn="r">
                <a:lnSpc>
                  <a:spcPct val="100000"/>
                </a:lnSpc>
                <a:spcBef>
                  <a:spcPct val="0"/>
                </a:spcBef>
                <a:buSzTx/>
                <a:buFontTx/>
                <a:buNone/>
              </a:pPr>
              <a:t>42</a:t>
            </a:fld>
            <a:endParaRPr kumimoji="0" lang="en-US" altLang="en-US" sz="1200"/>
          </a:p>
        </p:txBody>
      </p:sp>
      <p:sp>
        <p:nvSpPr>
          <p:cNvPr id="22835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835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
        <p:nvSpPr>
          <p:cNvPr id="228357" name="Date Placeholder 1"/>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kumimoji="1" sz="2500">
                <a:solidFill>
                  <a:schemeClr val="tx1"/>
                </a:solidFill>
                <a:latin typeface="Arial" pitchFamily="34" charset="0"/>
              </a:defRPr>
            </a:lvl1pPr>
            <a:lvl2pPr marL="763237" indent="-293552">
              <a:defRPr kumimoji="1" sz="2500">
                <a:solidFill>
                  <a:schemeClr val="tx1"/>
                </a:solidFill>
                <a:latin typeface="Arial" pitchFamily="34" charset="0"/>
              </a:defRPr>
            </a:lvl2pPr>
            <a:lvl3pPr marL="1174211" indent="-234842">
              <a:defRPr kumimoji="1" sz="2500">
                <a:solidFill>
                  <a:schemeClr val="tx1"/>
                </a:solidFill>
                <a:latin typeface="Arial" pitchFamily="34" charset="0"/>
              </a:defRPr>
            </a:lvl3pPr>
            <a:lvl4pPr marL="1643894" indent="-234842">
              <a:defRPr kumimoji="1" sz="2500">
                <a:solidFill>
                  <a:schemeClr val="tx1"/>
                </a:solidFill>
                <a:latin typeface="Arial" pitchFamily="34" charset="0"/>
              </a:defRPr>
            </a:lvl4pPr>
            <a:lvl5pPr marL="2113579" indent="-234842">
              <a:defRPr kumimoji="1" sz="2500">
                <a:solidFill>
                  <a:schemeClr val="tx1"/>
                </a:solidFill>
                <a:latin typeface="Arial" pitchFamily="34" charset="0"/>
              </a:defRPr>
            </a:lvl5pPr>
            <a:lvl6pPr marL="2583262" indent="-234842" eaLnBrk="0" fontAlgn="base" hangingPunct="0">
              <a:lnSpc>
                <a:spcPct val="90000"/>
              </a:lnSpc>
              <a:spcBef>
                <a:spcPct val="20000"/>
              </a:spcBef>
              <a:spcAft>
                <a:spcPct val="0"/>
              </a:spcAft>
              <a:buSzPct val="75000"/>
              <a:buFont typeface="Arial" pitchFamily="34" charset="0"/>
              <a:defRPr kumimoji="1" sz="2500">
                <a:solidFill>
                  <a:schemeClr val="tx1"/>
                </a:solidFill>
                <a:latin typeface="Arial" pitchFamily="34" charset="0"/>
              </a:defRPr>
            </a:lvl6pPr>
            <a:lvl7pPr marL="3052946" indent="-234842" eaLnBrk="0" fontAlgn="base" hangingPunct="0">
              <a:lnSpc>
                <a:spcPct val="90000"/>
              </a:lnSpc>
              <a:spcBef>
                <a:spcPct val="20000"/>
              </a:spcBef>
              <a:spcAft>
                <a:spcPct val="0"/>
              </a:spcAft>
              <a:buSzPct val="75000"/>
              <a:buFont typeface="Arial" pitchFamily="34" charset="0"/>
              <a:defRPr kumimoji="1" sz="2500">
                <a:solidFill>
                  <a:schemeClr val="tx1"/>
                </a:solidFill>
                <a:latin typeface="Arial" pitchFamily="34" charset="0"/>
              </a:defRPr>
            </a:lvl7pPr>
            <a:lvl8pPr marL="3522631" indent="-234842" eaLnBrk="0" fontAlgn="base" hangingPunct="0">
              <a:lnSpc>
                <a:spcPct val="90000"/>
              </a:lnSpc>
              <a:spcBef>
                <a:spcPct val="20000"/>
              </a:spcBef>
              <a:spcAft>
                <a:spcPct val="0"/>
              </a:spcAft>
              <a:buSzPct val="75000"/>
              <a:buFont typeface="Arial" pitchFamily="34" charset="0"/>
              <a:defRPr kumimoji="1" sz="2500">
                <a:solidFill>
                  <a:schemeClr val="tx1"/>
                </a:solidFill>
                <a:latin typeface="Arial" pitchFamily="34" charset="0"/>
              </a:defRPr>
            </a:lvl8pPr>
            <a:lvl9pPr marL="3992314" indent="-234842" eaLnBrk="0" fontAlgn="base" hangingPunct="0">
              <a:lnSpc>
                <a:spcPct val="90000"/>
              </a:lnSpc>
              <a:spcBef>
                <a:spcPct val="20000"/>
              </a:spcBef>
              <a:spcAft>
                <a:spcPct val="0"/>
              </a:spcAft>
              <a:buSzPct val="75000"/>
              <a:buFont typeface="Arial" pitchFamily="34" charset="0"/>
              <a:defRPr kumimoji="1" sz="2500">
                <a:solidFill>
                  <a:schemeClr val="tx1"/>
                </a:solidFill>
                <a:latin typeface="Arial" pitchFamily="34" charset="0"/>
              </a:defRPr>
            </a:lvl9pPr>
          </a:lstStyle>
          <a:p>
            <a:fld id="{8DDA516A-AC55-465B-B00D-C56755B2A8FF}" type="datetime1">
              <a:rPr kumimoji="0" lang="en-US" altLang="en-US" sz="1200">
                <a:latin typeface="Times New Roman" pitchFamily="18" charset="0"/>
              </a:rPr>
              <a:pPr/>
              <a:t>3/11/2018</a:t>
            </a:fld>
            <a:endParaRPr kumimoji="0" lang="en-US" altLang="en-US" sz="1200">
              <a:latin typeface="Times New Roman" pitchFamily="18"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Rectangle 7"/>
          <p:cNvSpPr txBox="1">
            <a:spLocks noGrp="1" noChangeArrowheads="1"/>
          </p:cNvSpPr>
          <p:nvPr/>
        </p:nvSpPr>
        <p:spPr bwMode="auto">
          <a:xfrm>
            <a:off x="4008705" y="8893296"/>
            <a:ext cx="3066732" cy="468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937" tIns="46968" rIns="93937" bIns="46968" anchor="b"/>
          <a:lstStyle>
            <a:lvl1pPr>
              <a:defRPr kumimoji="1" sz="2400">
                <a:solidFill>
                  <a:schemeClr val="tx1"/>
                </a:solidFill>
                <a:latin typeface="Arial" pitchFamily="34" charset="0"/>
              </a:defRPr>
            </a:lvl1pPr>
            <a:lvl2pPr marL="742950" indent="-285750">
              <a:defRPr kumimoji="1" sz="2400">
                <a:solidFill>
                  <a:schemeClr val="tx1"/>
                </a:solidFill>
                <a:latin typeface="Arial" pitchFamily="34" charset="0"/>
              </a:defRPr>
            </a:lvl2pPr>
            <a:lvl3pPr marL="1143000" indent="-228600">
              <a:defRPr kumimoji="1" sz="2400">
                <a:solidFill>
                  <a:schemeClr val="tx1"/>
                </a:solidFill>
                <a:latin typeface="Arial" pitchFamily="34" charset="0"/>
              </a:defRPr>
            </a:lvl3pPr>
            <a:lvl4pPr marL="1600200" indent="-228600">
              <a:defRPr kumimoji="1" sz="2400">
                <a:solidFill>
                  <a:schemeClr val="tx1"/>
                </a:solidFill>
                <a:latin typeface="Arial" pitchFamily="34" charset="0"/>
              </a:defRPr>
            </a:lvl4pPr>
            <a:lvl5pPr marL="2057400" indent="-228600">
              <a:defRPr kumimoji="1" sz="2400">
                <a:solidFill>
                  <a:schemeClr val="tx1"/>
                </a:solidFill>
                <a:latin typeface="Arial" pitchFamily="34" charset="0"/>
              </a:defRPr>
            </a:lvl5pPr>
            <a:lvl6pPr marL="25146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defRPr>
            </a:lvl6pPr>
            <a:lvl7pPr marL="29718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defRPr>
            </a:lvl7pPr>
            <a:lvl8pPr marL="34290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defRPr>
            </a:lvl8pPr>
            <a:lvl9pPr marL="38862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defRPr>
            </a:lvl9pPr>
          </a:lstStyle>
          <a:p>
            <a:pPr algn="r">
              <a:lnSpc>
                <a:spcPct val="100000"/>
              </a:lnSpc>
              <a:spcBef>
                <a:spcPct val="0"/>
              </a:spcBef>
              <a:buSzTx/>
              <a:buFontTx/>
              <a:buNone/>
            </a:pPr>
            <a:fld id="{F60D308B-274B-4EA9-A3AF-AE57F5FF902D}" type="slidenum">
              <a:rPr kumimoji="0" lang="en-US" altLang="en-US" sz="1200"/>
              <a:pPr algn="r">
                <a:lnSpc>
                  <a:spcPct val="100000"/>
                </a:lnSpc>
                <a:spcBef>
                  <a:spcPct val="0"/>
                </a:spcBef>
                <a:buSzTx/>
                <a:buFontTx/>
                <a:buNone/>
              </a:pPr>
              <a:t>43</a:t>
            </a:fld>
            <a:endParaRPr kumimoji="0" lang="en-US" altLang="en-US" sz="1200"/>
          </a:p>
        </p:txBody>
      </p:sp>
      <p:sp>
        <p:nvSpPr>
          <p:cNvPr id="22937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938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
        <p:nvSpPr>
          <p:cNvPr id="229381" name="Date Placeholder 1"/>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kumimoji="1" sz="2500">
                <a:solidFill>
                  <a:schemeClr val="tx1"/>
                </a:solidFill>
                <a:latin typeface="Arial" pitchFamily="34" charset="0"/>
              </a:defRPr>
            </a:lvl1pPr>
            <a:lvl2pPr marL="763237" indent="-293552">
              <a:defRPr kumimoji="1" sz="2500">
                <a:solidFill>
                  <a:schemeClr val="tx1"/>
                </a:solidFill>
                <a:latin typeface="Arial" pitchFamily="34" charset="0"/>
              </a:defRPr>
            </a:lvl2pPr>
            <a:lvl3pPr marL="1174211" indent="-234842">
              <a:defRPr kumimoji="1" sz="2500">
                <a:solidFill>
                  <a:schemeClr val="tx1"/>
                </a:solidFill>
                <a:latin typeface="Arial" pitchFamily="34" charset="0"/>
              </a:defRPr>
            </a:lvl3pPr>
            <a:lvl4pPr marL="1643894" indent="-234842">
              <a:defRPr kumimoji="1" sz="2500">
                <a:solidFill>
                  <a:schemeClr val="tx1"/>
                </a:solidFill>
                <a:latin typeface="Arial" pitchFamily="34" charset="0"/>
              </a:defRPr>
            </a:lvl4pPr>
            <a:lvl5pPr marL="2113579" indent="-234842">
              <a:defRPr kumimoji="1" sz="2500">
                <a:solidFill>
                  <a:schemeClr val="tx1"/>
                </a:solidFill>
                <a:latin typeface="Arial" pitchFamily="34" charset="0"/>
              </a:defRPr>
            </a:lvl5pPr>
            <a:lvl6pPr marL="2583262" indent="-234842" eaLnBrk="0" fontAlgn="base" hangingPunct="0">
              <a:lnSpc>
                <a:spcPct val="90000"/>
              </a:lnSpc>
              <a:spcBef>
                <a:spcPct val="20000"/>
              </a:spcBef>
              <a:spcAft>
                <a:spcPct val="0"/>
              </a:spcAft>
              <a:buSzPct val="75000"/>
              <a:buFont typeface="Arial" pitchFamily="34" charset="0"/>
              <a:defRPr kumimoji="1" sz="2500">
                <a:solidFill>
                  <a:schemeClr val="tx1"/>
                </a:solidFill>
                <a:latin typeface="Arial" pitchFamily="34" charset="0"/>
              </a:defRPr>
            </a:lvl6pPr>
            <a:lvl7pPr marL="3052946" indent="-234842" eaLnBrk="0" fontAlgn="base" hangingPunct="0">
              <a:lnSpc>
                <a:spcPct val="90000"/>
              </a:lnSpc>
              <a:spcBef>
                <a:spcPct val="20000"/>
              </a:spcBef>
              <a:spcAft>
                <a:spcPct val="0"/>
              </a:spcAft>
              <a:buSzPct val="75000"/>
              <a:buFont typeface="Arial" pitchFamily="34" charset="0"/>
              <a:defRPr kumimoji="1" sz="2500">
                <a:solidFill>
                  <a:schemeClr val="tx1"/>
                </a:solidFill>
                <a:latin typeface="Arial" pitchFamily="34" charset="0"/>
              </a:defRPr>
            </a:lvl7pPr>
            <a:lvl8pPr marL="3522631" indent="-234842" eaLnBrk="0" fontAlgn="base" hangingPunct="0">
              <a:lnSpc>
                <a:spcPct val="90000"/>
              </a:lnSpc>
              <a:spcBef>
                <a:spcPct val="20000"/>
              </a:spcBef>
              <a:spcAft>
                <a:spcPct val="0"/>
              </a:spcAft>
              <a:buSzPct val="75000"/>
              <a:buFont typeface="Arial" pitchFamily="34" charset="0"/>
              <a:defRPr kumimoji="1" sz="2500">
                <a:solidFill>
                  <a:schemeClr val="tx1"/>
                </a:solidFill>
                <a:latin typeface="Arial" pitchFamily="34" charset="0"/>
              </a:defRPr>
            </a:lvl8pPr>
            <a:lvl9pPr marL="3992314" indent="-234842" eaLnBrk="0" fontAlgn="base" hangingPunct="0">
              <a:lnSpc>
                <a:spcPct val="90000"/>
              </a:lnSpc>
              <a:spcBef>
                <a:spcPct val="20000"/>
              </a:spcBef>
              <a:spcAft>
                <a:spcPct val="0"/>
              </a:spcAft>
              <a:buSzPct val="75000"/>
              <a:buFont typeface="Arial" pitchFamily="34" charset="0"/>
              <a:defRPr kumimoji="1" sz="2500">
                <a:solidFill>
                  <a:schemeClr val="tx1"/>
                </a:solidFill>
                <a:latin typeface="Arial" pitchFamily="34" charset="0"/>
              </a:defRPr>
            </a:lvl9pPr>
          </a:lstStyle>
          <a:p>
            <a:fld id="{BDB36B15-D642-472A-8D35-0090AB9137F9}" type="datetime1">
              <a:rPr kumimoji="0" lang="en-US" altLang="en-US" sz="1200">
                <a:latin typeface="Times New Roman" pitchFamily="18" charset="0"/>
              </a:rPr>
              <a:pPr/>
              <a:t>3/11/2018</a:t>
            </a:fld>
            <a:endParaRPr kumimoji="0" lang="en-US" altLang="en-US" sz="1200">
              <a:latin typeface="Times New Roman" pitchFamily="18"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Rectangle 7"/>
          <p:cNvSpPr txBox="1">
            <a:spLocks noGrp="1" noChangeArrowheads="1"/>
          </p:cNvSpPr>
          <p:nvPr/>
        </p:nvSpPr>
        <p:spPr bwMode="auto">
          <a:xfrm>
            <a:off x="4008705" y="8893296"/>
            <a:ext cx="3066732" cy="468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937" tIns="46968" rIns="93937" bIns="46968" anchor="b"/>
          <a:lstStyle>
            <a:lvl1pPr>
              <a:defRPr kumimoji="1" sz="2400">
                <a:solidFill>
                  <a:schemeClr val="tx1"/>
                </a:solidFill>
                <a:latin typeface="Arial" pitchFamily="34" charset="0"/>
              </a:defRPr>
            </a:lvl1pPr>
            <a:lvl2pPr marL="742950" indent="-285750">
              <a:defRPr kumimoji="1" sz="2400">
                <a:solidFill>
                  <a:schemeClr val="tx1"/>
                </a:solidFill>
                <a:latin typeface="Arial" pitchFamily="34" charset="0"/>
              </a:defRPr>
            </a:lvl2pPr>
            <a:lvl3pPr marL="1143000" indent="-228600">
              <a:defRPr kumimoji="1" sz="2400">
                <a:solidFill>
                  <a:schemeClr val="tx1"/>
                </a:solidFill>
                <a:latin typeface="Arial" pitchFamily="34" charset="0"/>
              </a:defRPr>
            </a:lvl3pPr>
            <a:lvl4pPr marL="1600200" indent="-228600">
              <a:defRPr kumimoji="1" sz="2400">
                <a:solidFill>
                  <a:schemeClr val="tx1"/>
                </a:solidFill>
                <a:latin typeface="Arial" pitchFamily="34" charset="0"/>
              </a:defRPr>
            </a:lvl4pPr>
            <a:lvl5pPr marL="2057400" indent="-228600">
              <a:defRPr kumimoji="1" sz="2400">
                <a:solidFill>
                  <a:schemeClr val="tx1"/>
                </a:solidFill>
                <a:latin typeface="Arial" pitchFamily="34" charset="0"/>
              </a:defRPr>
            </a:lvl5pPr>
            <a:lvl6pPr marL="25146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defRPr>
            </a:lvl6pPr>
            <a:lvl7pPr marL="29718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defRPr>
            </a:lvl7pPr>
            <a:lvl8pPr marL="34290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defRPr>
            </a:lvl8pPr>
            <a:lvl9pPr marL="38862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defRPr>
            </a:lvl9pPr>
          </a:lstStyle>
          <a:p>
            <a:pPr algn="r">
              <a:lnSpc>
                <a:spcPct val="100000"/>
              </a:lnSpc>
              <a:spcBef>
                <a:spcPct val="0"/>
              </a:spcBef>
              <a:buSzTx/>
              <a:buFontTx/>
              <a:buNone/>
            </a:pPr>
            <a:fld id="{3C54E090-833B-49B5-A77A-1B04DB4456BB}" type="slidenum">
              <a:rPr kumimoji="0" lang="en-US" altLang="en-US" sz="1200"/>
              <a:pPr algn="r">
                <a:lnSpc>
                  <a:spcPct val="100000"/>
                </a:lnSpc>
                <a:spcBef>
                  <a:spcPct val="0"/>
                </a:spcBef>
                <a:buSzTx/>
                <a:buFontTx/>
                <a:buNone/>
              </a:pPr>
              <a:t>44</a:t>
            </a:fld>
            <a:endParaRPr kumimoji="0" lang="en-US" altLang="en-US" sz="1200"/>
          </a:p>
        </p:txBody>
      </p:sp>
      <p:sp>
        <p:nvSpPr>
          <p:cNvPr id="23040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040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
        <p:nvSpPr>
          <p:cNvPr id="230405" name="Date Placeholder 1"/>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kumimoji="1" sz="2500">
                <a:solidFill>
                  <a:schemeClr val="tx1"/>
                </a:solidFill>
                <a:latin typeface="Arial" pitchFamily="34" charset="0"/>
              </a:defRPr>
            </a:lvl1pPr>
            <a:lvl2pPr marL="763237" indent="-293552">
              <a:defRPr kumimoji="1" sz="2500">
                <a:solidFill>
                  <a:schemeClr val="tx1"/>
                </a:solidFill>
                <a:latin typeface="Arial" pitchFamily="34" charset="0"/>
              </a:defRPr>
            </a:lvl2pPr>
            <a:lvl3pPr marL="1174211" indent="-234842">
              <a:defRPr kumimoji="1" sz="2500">
                <a:solidFill>
                  <a:schemeClr val="tx1"/>
                </a:solidFill>
                <a:latin typeface="Arial" pitchFamily="34" charset="0"/>
              </a:defRPr>
            </a:lvl3pPr>
            <a:lvl4pPr marL="1643894" indent="-234842">
              <a:defRPr kumimoji="1" sz="2500">
                <a:solidFill>
                  <a:schemeClr val="tx1"/>
                </a:solidFill>
                <a:latin typeface="Arial" pitchFamily="34" charset="0"/>
              </a:defRPr>
            </a:lvl4pPr>
            <a:lvl5pPr marL="2113579" indent="-234842">
              <a:defRPr kumimoji="1" sz="2500">
                <a:solidFill>
                  <a:schemeClr val="tx1"/>
                </a:solidFill>
                <a:latin typeface="Arial" pitchFamily="34" charset="0"/>
              </a:defRPr>
            </a:lvl5pPr>
            <a:lvl6pPr marL="2583262" indent="-234842" eaLnBrk="0" fontAlgn="base" hangingPunct="0">
              <a:lnSpc>
                <a:spcPct val="90000"/>
              </a:lnSpc>
              <a:spcBef>
                <a:spcPct val="20000"/>
              </a:spcBef>
              <a:spcAft>
                <a:spcPct val="0"/>
              </a:spcAft>
              <a:buSzPct val="75000"/>
              <a:buFont typeface="Arial" pitchFamily="34" charset="0"/>
              <a:defRPr kumimoji="1" sz="2500">
                <a:solidFill>
                  <a:schemeClr val="tx1"/>
                </a:solidFill>
                <a:latin typeface="Arial" pitchFamily="34" charset="0"/>
              </a:defRPr>
            </a:lvl6pPr>
            <a:lvl7pPr marL="3052946" indent="-234842" eaLnBrk="0" fontAlgn="base" hangingPunct="0">
              <a:lnSpc>
                <a:spcPct val="90000"/>
              </a:lnSpc>
              <a:spcBef>
                <a:spcPct val="20000"/>
              </a:spcBef>
              <a:spcAft>
                <a:spcPct val="0"/>
              </a:spcAft>
              <a:buSzPct val="75000"/>
              <a:buFont typeface="Arial" pitchFamily="34" charset="0"/>
              <a:defRPr kumimoji="1" sz="2500">
                <a:solidFill>
                  <a:schemeClr val="tx1"/>
                </a:solidFill>
                <a:latin typeface="Arial" pitchFamily="34" charset="0"/>
              </a:defRPr>
            </a:lvl7pPr>
            <a:lvl8pPr marL="3522631" indent="-234842" eaLnBrk="0" fontAlgn="base" hangingPunct="0">
              <a:lnSpc>
                <a:spcPct val="90000"/>
              </a:lnSpc>
              <a:spcBef>
                <a:spcPct val="20000"/>
              </a:spcBef>
              <a:spcAft>
                <a:spcPct val="0"/>
              </a:spcAft>
              <a:buSzPct val="75000"/>
              <a:buFont typeface="Arial" pitchFamily="34" charset="0"/>
              <a:defRPr kumimoji="1" sz="2500">
                <a:solidFill>
                  <a:schemeClr val="tx1"/>
                </a:solidFill>
                <a:latin typeface="Arial" pitchFamily="34" charset="0"/>
              </a:defRPr>
            </a:lvl8pPr>
            <a:lvl9pPr marL="3992314" indent="-234842" eaLnBrk="0" fontAlgn="base" hangingPunct="0">
              <a:lnSpc>
                <a:spcPct val="90000"/>
              </a:lnSpc>
              <a:spcBef>
                <a:spcPct val="20000"/>
              </a:spcBef>
              <a:spcAft>
                <a:spcPct val="0"/>
              </a:spcAft>
              <a:buSzPct val="75000"/>
              <a:buFont typeface="Arial" pitchFamily="34" charset="0"/>
              <a:defRPr kumimoji="1" sz="2500">
                <a:solidFill>
                  <a:schemeClr val="tx1"/>
                </a:solidFill>
                <a:latin typeface="Arial" pitchFamily="34" charset="0"/>
              </a:defRPr>
            </a:lvl9pPr>
          </a:lstStyle>
          <a:p>
            <a:fld id="{3FB6F671-09B5-49D9-A307-1E5B96AE2BC1}" type="datetime1">
              <a:rPr kumimoji="0" lang="en-US" altLang="en-US" sz="1200">
                <a:latin typeface="Times New Roman" pitchFamily="18" charset="0"/>
              </a:rPr>
              <a:pPr/>
              <a:t>3/11/2018</a:t>
            </a:fld>
            <a:endParaRPr kumimoji="0" lang="en-US" altLang="en-US" sz="1200">
              <a:latin typeface="Times New Roman" pitchFamily="18"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3539"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
        <p:nvSpPr>
          <p:cNvPr id="193540" name="Date Placeholder 1"/>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kumimoji="1" sz="2500">
                <a:solidFill>
                  <a:schemeClr val="tx1"/>
                </a:solidFill>
                <a:latin typeface="Arial" pitchFamily="34" charset="0"/>
              </a:defRPr>
            </a:lvl1pPr>
            <a:lvl2pPr marL="763237" indent="-293552">
              <a:defRPr kumimoji="1" sz="2500">
                <a:solidFill>
                  <a:schemeClr val="tx1"/>
                </a:solidFill>
                <a:latin typeface="Arial" pitchFamily="34" charset="0"/>
              </a:defRPr>
            </a:lvl2pPr>
            <a:lvl3pPr marL="1174211" indent="-234842">
              <a:defRPr kumimoji="1" sz="2500">
                <a:solidFill>
                  <a:schemeClr val="tx1"/>
                </a:solidFill>
                <a:latin typeface="Arial" pitchFamily="34" charset="0"/>
              </a:defRPr>
            </a:lvl3pPr>
            <a:lvl4pPr marL="1643894" indent="-234842">
              <a:defRPr kumimoji="1" sz="2500">
                <a:solidFill>
                  <a:schemeClr val="tx1"/>
                </a:solidFill>
                <a:latin typeface="Arial" pitchFamily="34" charset="0"/>
              </a:defRPr>
            </a:lvl4pPr>
            <a:lvl5pPr marL="2113579" indent="-234842">
              <a:defRPr kumimoji="1" sz="2500">
                <a:solidFill>
                  <a:schemeClr val="tx1"/>
                </a:solidFill>
                <a:latin typeface="Arial" pitchFamily="34" charset="0"/>
              </a:defRPr>
            </a:lvl5pPr>
            <a:lvl6pPr marL="2583262" indent="-234842" eaLnBrk="0" fontAlgn="base" hangingPunct="0">
              <a:lnSpc>
                <a:spcPct val="90000"/>
              </a:lnSpc>
              <a:spcBef>
                <a:spcPct val="20000"/>
              </a:spcBef>
              <a:spcAft>
                <a:spcPct val="0"/>
              </a:spcAft>
              <a:buSzPct val="75000"/>
              <a:buFont typeface="Arial" pitchFamily="34" charset="0"/>
              <a:defRPr kumimoji="1" sz="2500">
                <a:solidFill>
                  <a:schemeClr val="tx1"/>
                </a:solidFill>
                <a:latin typeface="Arial" pitchFamily="34" charset="0"/>
              </a:defRPr>
            </a:lvl6pPr>
            <a:lvl7pPr marL="3052946" indent="-234842" eaLnBrk="0" fontAlgn="base" hangingPunct="0">
              <a:lnSpc>
                <a:spcPct val="90000"/>
              </a:lnSpc>
              <a:spcBef>
                <a:spcPct val="20000"/>
              </a:spcBef>
              <a:spcAft>
                <a:spcPct val="0"/>
              </a:spcAft>
              <a:buSzPct val="75000"/>
              <a:buFont typeface="Arial" pitchFamily="34" charset="0"/>
              <a:defRPr kumimoji="1" sz="2500">
                <a:solidFill>
                  <a:schemeClr val="tx1"/>
                </a:solidFill>
                <a:latin typeface="Arial" pitchFamily="34" charset="0"/>
              </a:defRPr>
            </a:lvl7pPr>
            <a:lvl8pPr marL="3522631" indent="-234842" eaLnBrk="0" fontAlgn="base" hangingPunct="0">
              <a:lnSpc>
                <a:spcPct val="90000"/>
              </a:lnSpc>
              <a:spcBef>
                <a:spcPct val="20000"/>
              </a:spcBef>
              <a:spcAft>
                <a:spcPct val="0"/>
              </a:spcAft>
              <a:buSzPct val="75000"/>
              <a:buFont typeface="Arial" pitchFamily="34" charset="0"/>
              <a:defRPr kumimoji="1" sz="2500">
                <a:solidFill>
                  <a:schemeClr val="tx1"/>
                </a:solidFill>
                <a:latin typeface="Arial" pitchFamily="34" charset="0"/>
              </a:defRPr>
            </a:lvl8pPr>
            <a:lvl9pPr marL="3992314" indent="-234842" eaLnBrk="0" fontAlgn="base" hangingPunct="0">
              <a:lnSpc>
                <a:spcPct val="90000"/>
              </a:lnSpc>
              <a:spcBef>
                <a:spcPct val="20000"/>
              </a:spcBef>
              <a:spcAft>
                <a:spcPct val="0"/>
              </a:spcAft>
              <a:buSzPct val="75000"/>
              <a:buFont typeface="Arial" pitchFamily="34" charset="0"/>
              <a:defRPr kumimoji="1" sz="2500">
                <a:solidFill>
                  <a:schemeClr val="tx1"/>
                </a:solidFill>
                <a:latin typeface="Arial" pitchFamily="34" charset="0"/>
              </a:defRPr>
            </a:lvl9pPr>
          </a:lstStyle>
          <a:p>
            <a:fld id="{9B7E619F-2DBF-4E14-B858-25C822A01E54}" type="datetime1">
              <a:rPr kumimoji="0" lang="en-US" altLang="en-US" sz="1200">
                <a:latin typeface="Times New Roman" pitchFamily="18" charset="0"/>
              </a:rPr>
              <a:pPr/>
              <a:t>3/11/2018</a:t>
            </a:fld>
            <a:endParaRPr kumimoji="0" lang="en-US" altLang="en-US" sz="1200">
              <a:latin typeface="Times New Roman" pitchFamily="18"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Rectangle 7"/>
          <p:cNvSpPr txBox="1">
            <a:spLocks noGrp="1" noChangeArrowheads="1"/>
          </p:cNvSpPr>
          <p:nvPr/>
        </p:nvSpPr>
        <p:spPr bwMode="auto">
          <a:xfrm>
            <a:off x="4008705" y="8893296"/>
            <a:ext cx="3066732" cy="468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937" tIns="46968" rIns="93937" bIns="46968" anchor="b"/>
          <a:lstStyle>
            <a:lvl1pPr>
              <a:defRPr kumimoji="1" sz="2400">
                <a:solidFill>
                  <a:schemeClr val="tx1"/>
                </a:solidFill>
                <a:latin typeface="Arial" pitchFamily="34" charset="0"/>
              </a:defRPr>
            </a:lvl1pPr>
            <a:lvl2pPr marL="742950" indent="-285750">
              <a:defRPr kumimoji="1" sz="2400">
                <a:solidFill>
                  <a:schemeClr val="tx1"/>
                </a:solidFill>
                <a:latin typeface="Arial" pitchFamily="34" charset="0"/>
              </a:defRPr>
            </a:lvl2pPr>
            <a:lvl3pPr marL="1143000" indent="-228600">
              <a:defRPr kumimoji="1" sz="2400">
                <a:solidFill>
                  <a:schemeClr val="tx1"/>
                </a:solidFill>
                <a:latin typeface="Arial" pitchFamily="34" charset="0"/>
              </a:defRPr>
            </a:lvl3pPr>
            <a:lvl4pPr marL="1600200" indent="-228600">
              <a:defRPr kumimoji="1" sz="2400">
                <a:solidFill>
                  <a:schemeClr val="tx1"/>
                </a:solidFill>
                <a:latin typeface="Arial" pitchFamily="34" charset="0"/>
              </a:defRPr>
            </a:lvl4pPr>
            <a:lvl5pPr marL="2057400" indent="-228600">
              <a:defRPr kumimoji="1" sz="2400">
                <a:solidFill>
                  <a:schemeClr val="tx1"/>
                </a:solidFill>
                <a:latin typeface="Arial" pitchFamily="34" charset="0"/>
              </a:defRPr>
            </a:lvl5pPr>
            <a:lvl6pPr marL="25146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defRPr>
            </a:lvl6pPr>
            <a:lvl7pPr marL="29718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defRPr>
            </a:lvl7pPr>
            <a:lvl8pPr marL="34290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defRPr>
            </a:lvl8pPr>
            <a:lvl9pPr marL="38862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defRPr>
            </a:lvl9pPr>
          </a:lstStyle>
          <a:p>
            <a:pPr algn="r">
              <a:lnSpc>
                <a:spcPct val="100000"/>
              </a:lnSpc>
              <a:spcBef>
                <a:spcPct val="0"/>
              </a:spcBef>
              <a:buSzTx/>
              <a:buFontTx/>
              <a:buNone/>
            </a:pPr>
            <a:fld id="{60EE2928-669B-45CB-B824-E12F7140FEB2}" type="slidenum">
              <a:rPr kumimoji="0" lang="en-US" altLang="en-US" sz="1200"/>
              <a:pPr algn="r">
                <a:lnSpc>
                  <a:spcPct val="100000"/>
                </a:lnSpc>
                <a:spcBef>
                  <a:spcPct val="0"/>
                </a:spcBef>
                <a:buSzTx/>
                <a:buFontTx/>
                <a:buNone/>
              </a:pPr>
              <a:t>45</a:t>
            </a:fld>
            <a:endParaRPr kumimoji="0" lang="en-US" altLang="en-US" sz="1200"/>
          </a:p>
        </p:txBody>
      </p:sp>
      <p:sp>
        <p:nvSpPr>
          <p:cNvPr id="23142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142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
        <p:nvSpPr>
          <p:cNvPr id="231429" name="Date Placeholder 1"/>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kumimoji="1" sz="2500">
                <a:solidFill>
                  <a:schemeClr val="tx1"/>
                </a:solidFill>
                <a:latin typeface="Arial" pitchFamily="34" charset="0"/>
              </a:defRPr>
            </a:lvl1pPr>
            <a:lvl2pPr marL="763237" indent="-293552">
              <a:defRPr kumimoji="1" sz="2500">
                <a:solidFill>
                  <a:schemeClr val="tx1"/>
                </a:solidFill>
                <a:latin typeface="Arial" pitchFamily="34" charset="0"/>
              </a:defRPr>
            </a:lvl2pPr>
            <a:lvl3pPr marL="1174211" indent="-234842">
              <a:defRPr kumimoji="1" sz="2500">
                <a:solidFill>
                  <a:schemeClr val="tx1"/>
                </a:solidFill>
                <a:latin typeface="Arial" pitchFamily="34" charset="0"/>
              </a:defRPr>
            </a:lvl3pPr>
            <a:lvl4pPr marL="1643894" indent="-234842">
              <a:defRPr kumimoji="1" sz="2500">
                <a:solidFill>
                  <a:schemeClr val="tx1"/>
                </a:solidFill>
                <a:latin typeface="Arial" pitchFamily="34" charset="0"/>
              </a:defRPr>
            </a:lvl4pPr>
            <a:lvl5pPr marL="2113579" indent="-234842">
              <a:defRPr kumimoji="1" sz="2500">
                <a:solidFill>
                  <a:schemeClr val="tx1"/>
                </a:solidFill>
                <a:latin typeface="Arial" pitchFamily="34" charset="0"/>
              </a:defRPr>
            </a:lvl5pPr>
            <a:lvl6pPr marL="2583262" indent="-234842" eaLnBrk="0" fontAlgn="base" hangingPunct="0">
              <a:lnSpc>
                <a:spcPct val="90000"/>
              </a:lnSpc>
              <a:spcBef>
                <a:spcPct val="20000"/>
              </a:spcBef>
              <a:spcAft>
                <a:spcPct val="0"/>
              </a:spcAft>
              <a:buSzPct val="75000"/>
              <a:buFont typeface="Arial" pitchFamily="34" charset="0"/>
              <a:defRPr kumimoji="1" sz="2500">
                <a:solidFill>
                  <a:schemeClr val="tx1"/>
                </a:solidFill>
                <a:latin typeface="Arial" pitchFamily="34" charset="0"/>
              </a:defRPr>
            </a:lvl6pPr>
            <a:lvl7pPr marL="3052946" indent="-234842" eaLnBrk="0" fontAlgn="base" hangingPunct="0">
              <a:lnSpc>
                <a:spcPct val="90000"/>
              </a:lnSpc>
              <a:spcBef>
                <a:spcPct val="20000"/>
              </a:spcBef>
              <a:spcAft>
                <a:spcPct val="0"/>
              </a:spcAft>
              <a:buSzPct val="75000"/>
              <a:buFont typeface="Arial" pitchFamily="34" charset="0"/>
              <a:defRPr kumimoji="1" sz="2500">
                <a:solidFill>
                  <a:schemeClr val="tx1"/>
                </a:solidFill>
                <a:latin typeface="Arial" pitchFamily="34" charset="0"/>
              </a:defRPr>
            </a:lvl7pPr>
            <a:lvl8pPr marL="3522631" indent="-234842" eaLnBrk="0" fontAlgn="base" hangingPunct="0">
              <a:lnSpc>
                <a:spcPct val="90000"/>
              </a:lnSpc>
              <a:spcBef>
                <a:spcPct val="20000"/>
              </a:spcBef>
              <a:spcAft>
                <a:spcPct val="0"/>
              </a:spcAft>
              <a:buSzPct val="75000"/>
              <a:buFont typeface="Arial" pitchFamily="34" charset="0"/>
              <a:defRPr kumimoji="1" sz="2500">
                <a:solidFill>
                  <a:schemeClr val="tx1"/>
                </a:solidFill>
                <a:latin typeface="Arial" pitchFamily="34" charset="0"/>
              </a:defRPr>
            </a:lvl8pPr>
            <a:lvl9pPr marL="3992314" indent="-234842" eaLnBrk="0" fontAlgn="base" hangingPunct="0">
              <a:lnSpc>
                <a:spcPct val="90000"/>
              </a:lnSpc>
              <a:spcBef>
                <a:spcPct val="20000"/>
              </a:spcBef>
              <a:spcAft>
                <a:spcPct val="0"/>
              </a:spcAft>
              <a:buSzPct val="75000"/>
              <a:buFont typeface="Arial" pitchFamily="34" charset="0"/>
              <a:defRPr kumimoji="1" sz="2500">
                <a:solidFill>
                  <a:schemeClr val="tx1"/>
                </a:solidFill>
                <a:latin typeface="Arial" pitchFamily="34" charset="0"/>
              </a:defRPr>
            </a:lvl9pPr>
          </a:lstStyle>
          <a:p>
            <a:fld id="{8B5DCE65-D4B1-4046-9CC0-6ABF28BC1132}" type="datetime1">
              <a:rPr kumimoji="0" lang="en-US" altLang="en-US" sz="1200">
                <a:latin typeface="Times New Roman" pitchFamily="18" charset="0"/>
              </a:rPr>
              <a:pPr/>
              <a:t>3/11/2018</a:t>
            </a:fld>
            <a:endParaRPr kumimoji="0" lang="en-US" altLang="en-US" sz="1200">
              <a:latin typeface="Times New Roman" pitchFamily="18"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Rectangle 7"/>
          <p:cNvSpPr txBox="1">
            <a:spLocks noGrp="1" noChangeArrowheads="1"/>
          </p:cNvSpPr>
          <p:nvPr/>
        </p:nvSpPr>
        <p:spPr bwMode="auto">
          <a:xfrm>
            <a:off x="4008705" y="8893296"/>
            <a:ext cx="3066732" cy="468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937" tIns="46968" rIns="93937" bIns="46968" anchor="b"/>
          <a:lstStyle>
            <a:lvl1pPr>
              <a:defRPr kumimoji="1" sz="2400">
                <a:solidFill>
                  <a:schemeClr val="tx1"/>
                </a:solidFill>
                <a:latin typeface="Arial" pitchFamily="34" charset="0"/>
              </a:defRPr>
            </a:lvl1pPr>
            <a:lvl2pPr marL="742950" indent="-285750">
              <a:defRPr kumimoji="1" sz="2400">
                <a:solidFill>
                  <a:schemeClr val="tx1"/>
                </a:solidFill>
                <a:latin typeface="Arial" pitchFamily="34" charset="0"/>
              </a:defRPr>
            </a:lvl2pPr>
            <a:lvl3pPr marL="1143000" indent="-228600">
              <a:defRPr kumimoji="1" sz="2400">
                <a:solidFill>
                  <a:schemeClr val="tx1"/>
                </a:solidFill>
                <a:latin typeface="Arial" pitchFamily="34" charset="0"/>
              </a:defRPr>
            </a:lvl3pPr>
            <a:lvl4pPr marL="1600200" indent="-228600">
              <a:defRPr kumimoji="1" sz="2400">
                <a:solidFill>
                  <a:schemeClr val="tx1"/>
                </a:solidFill>
                <a:latin typeface="Arial" pitchFamily="34" charset="0"/>
              </a:defRPr>
            </a:lvl4pPr>
            <a:lvl5pPr marL="2057400" indent="-228600">
              <a:defRPr kumimoji="1" sz="2400">
                <a:solidFill>
                  <a:schemeClr val="tx1"/>
                </a:solidFill>
                <a:latin typeface="Arial" pitchFamily="34" charset="0"/>
              </a:defRPr>
            </a:lvl5pPr>
            <a:lvl6pPr marL="25146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defRPr>
            </a:lvl6pPr>
            <a:lvl7pPr marL="29718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defRPr>
            </a:lvl7pPr>
            <a:lvl8pPr marL="34290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defRPr>
            </a:lvl8pPr>
            <a:lvl9pPr marL="38862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defRPr>
            </a:lvl9pPr>
          </a:lstStyle>
          <a:p>
            <a:pPr algn="r">
              <a:lnSpc>
                <a:spcPct val="100000"/>
              </a:lnSpc>
              <a:spcBef>
                <a:spcPct val="0"/>
              </a:spcBef>
              <a:buSzTx/>
              <a:buFontTx/>
              <a:buNone/>
            </a:pPr>
            <a:fld id="{5DC5B6D5-303C-42C9-8827-0D509627AD53}" type="slidenum">
              <a:rPr kumimoji="0" lang="en-US" altLang="en-US" sz="1200"/>
              <a:pPr algn="r">
                <a:lnSpc>
                  <a:spcPct val="100000"/>
                </a:lnSpc>
                <a:spcBef>
                  <a:spcPct val="0"/>
                </a:spcBef>
                <a:buSzTx/>
                <a:buFontTx/>
                <a:buNone/>
              </a:pPr>
              <a:t>46</a:t>
            </a:fld>
            <a:endParaRPr kumimoji="0" lang="en-US" altLang="en-US" sz="1200"/>
          </a:p>
        </p:txBody>
      </p:sp>
      <p:sp>
        <p:nvSpPr>
          <p:cNvPr id="23245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245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
        <p:nvSpPr>
          <p:cNvPr id="232453" name="Date Placeholder 1"/>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kumimoji="1" sz="2500">
                <a:solidFill>
                  <a:schemeClr val="tx1"/>
                </a:solidFill>
                <a:latin typeface="Arial" pitchFamily="34" charset="0"/>
              </a:defRPr>
            </a:lvl1pPr>
            <a:lvl2pPr marL="763237" indent="-293552">
              <a:defRPr kumimoji="1" sz="2500">
                <a:solidFill>
                  <a:schemeClr val="tx1"/>
                </a:solidFill>
                <a:latin typeface="Arial" pitchFamily="34" charset="0"/>
              </a:defRPr>
            </a:lvl2pPr>
            <a:lvl3pPr marL="1174211" indent="-234842">
              <a:defRPr kumimoji="1" sz="2500">
                <a:solidFill>
                  <a:schemeClr val="tx1"/>
                </a:solidFill>
                <a:latin typeface="Arial" pitchFamily="34" charset="0"/>
              </a:defRPr>
            </a:lvl3pPr>
            <a:lvl4pPr marL="1643894" indent="-234842">
              <a:defRPr kumimoji="1" sz="2500">
                <a:solidFill>
                  <a:schemeClr val="tx1"/>
                </a:solidFill>
                <a:latin typeface="Arial" pitchFamily="34" charset="0"/>
              </a:defRPr>
            </a:lvl4pPr>
            <a:lvl5pPr marL="2113579" indent="-234842">
              <a:defRPr kumimoji="1" sz="2500">
                <a:solidFill>
                  <a:schemeClr val="tx1"/>
                </a:solidFill>
                <a:latin typeface="Arial" pitchFamily="34" charset="0"/>
              </a:defRPr>
            </a:lvl5pPr>
            <a:lvl6pPr marL="2583262" indent="-234842" eaLnBrk="0" fontAlgn="base" hangingPunct="0">
              <a:lnSpc>
                <a:spcPct val="90000"/>
              </a:lnSpc>
              <a:spcBef>
                <a:spcPct val="20000"/>
              </a:spcBef>
              <a:spcAft>
                <a:spcPct val="0"/>
              </a:spcAft>
              <a:buSzPct val="75000"/>
              <a:buFont typeface="Arial" pitchFamily="34" charset="0"/>
              <a:defRPr kumimoji="1" sz="2500">
                <a:solidFill>
                  <a:schemeClr val="tx1"/>
                </a:solidFill>
                <a:latin typeface="Arial" pitchFamily="34" charset="0"/>
              </a:defRPr>
            </a:lvl6pPr>
            <a:lvl7pPr marL="3052946" indent="-234842" eaLnBrk="0" fontAlgn="base" hangingPunct="0">
              <a:lnSpc>
                <a:spcPct val="90000"/>
              </a:lnSpc>
              <a:spcBef>
                <a:spcPct val="20000"/>
              </a:spcBef>
              <a:spcAft>
                <a:spcPct val="0"/>
              </a:spcAft>
              <a:buSzPct val="75000"/>
              <a:buFont typeface="Arial" pitchFamily="34" charset="0"/>
              <a:defRPr kumimoji="1" sz="2500">
                <a:solidFill>
                  <a:schemeClr val="tx1"/>
                </a:solidFill>
                <a:latin typeface="Arial" pitchFamily="34" charset="0"/>
              </a:defRPr>
            </a:lvl7pPr>
            <a:lvl8pPr marL="3522631" indent="-234842" eaLnBrk="0" fontAlgn="base" hangingPunct="0">
              <a:lnSpc>
                <a:spcPct val="90000"/>
              </a:lnSpc>
              <a:spcBef>
                <a:spcPct val="20000"/>
              </a:spcBef>
              <a:spcAft>
                <a:spcPct val="0"/>
              </a:spcAft>
              <a:buSzPct val="75000"/>
              <a:buFont typeface="Arial" pitchFamily="34" charset="0"/>
              <a:defRPr kumimoji="1" sz="2500">
                <a:solidFill>
                  <a:schemeClr val="tx1"/>
                </a:solidFill>
                <a:latin typeface="Arial" pitchFamily="34" charset="0"/>
              </a:defRPr>
            </a:lvl8pPr>
            <a:lvl9pPr marL="3992314" indent="-234842" eaLnBrk="0" fontAlgn="base" hangingPunct="0">
              <a:lnSpc>
                <a:spcPct val="90000"/>
              </a:lnSpc>
              <a:spcBef>
                <a:spcPct val="20000"/>
              </a:spcBef>
              <a:spcAft>
                <a:spcPct val="0"/>
              </a:spcAft>
              <a:buSzPct val="75000"/>
              <a:buFont typeface="Arial" pitchFamily="34" charset="0"/>
              <a:defRPr kumimoji="1" sz="2500">
                <a:solidFill>
                  <a:schemeClr val="tx1"/>
                </a:solidFill>
                <a:latin typeface="Arial" pitchFamily="34" charset="0"/>
              </a:defRPr>
            </a:lvl9pPr>
          </a:lstStyle>
          <a:p>
            <a:fld id="{1EE54811-E046-4937-8C37-24749AB39006}" type="datetime1">
              <a:rPr kumimoji="0" lang="en-US" altLang="en-US" sz="1200">
                <a:latin typeface="Times New Roman" pitchFamily="18" charset="0"/>
              </a:rPr>
              <a:pPr/>
              <a:t>3/11/2018</a:t>
            </a:fld>
            <a:endParaRPr kumimoji="0" lang="en-US" altLang="en-US" sz="1200">
              <a:latin typeface="Times New Roman" pitchFamily="18"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4" name="Rectangle 7"/>
          <p:cNvSpPr txBox="1">
            <a:spLocks noGrp="1" noChangeArrowheads="1"/>
          </p:cNvSpPr>
          <p:nvPr/>
        </p:nvSpPr>
        <p:spPr bwMode="auto">
          <a:xfrm>
            <a:off x="4008705" y="8893296"/>
            <a:ext cx="3066732" cy="468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937" tIns="46968" rIns="93937" bIns="46968" anchor="b"/>
          <a:lstStyle>
            <a:lvl1pPr>
              <a:defRPr kumimoji="1" sz="2400">
                <a:solidFill>
                  <a:schemeClr val="tx1"/>
                </a:solidFill>
                <a:latin typeface="Arial" pitchFamily="34" charset="0"/>
              </a:defRPr>
            </a:lvl1pPr>
            <a:lvl2pPr marL="742950" indent="-285750">
              <a:defRPr kumimoji="1" sz="2400">
                <a:solidFill>
                  <a:schemeClr val="tx1"/>
                </a:solidFill>
                <a:latin typeface="Arial" pitchFamily="34" charset="0"/>
              </a:defRPr>
            </a:lvl2pPr>
            <a:lvl3pPr marL="1143000" indent="-228600">
              <a:defRPr kumimoji="1" sz="2400">
                <a:solidFill>
                  <a:schemeClr val="tx1"/>
                </a:solidFill>
                <a:latin typeface="Arial" pitchFamily="34" charset="0"/>
              </a:defRPr>
            </a:lvl3pPr>
            <a:lvl4pPr marL="1600200" indent="-228600">
              <a:defRPr kumimoji="1" sz="2400">
                <a:solidFill>
                  <a:schemeClr val="tx1"/>
                </a:solidFill>
                <a:latin typeface="Arial" pitchFamily="34" charset="0"/>
              </a:defRPr>
            </a:lvl4pPr>
            <a:lvl5pPr marL="2057400" indent="-228600">
              <a:defRPr kumimoji="1" sz="2400">
                <a:solidFill>
                  <a:schemeClr val="tx1"/>
                </a:solidFill>
                <a:latin typeface="Arial" pitchFamily="34" charset="0"/>
              </a:defRPr>
            </a:lvl5pPr>
            <a:lvl6pPr marL="25146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defRPr>
            </a:lvl6pPr>
            <a:lvl7pPr marL="29718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defRPr>
            </a:lvl7pPr>
            <a:lvl8pPr marL="34290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defRPr>
            </a:lvl8pPr>
            <a:lvl9pPr marL="38862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defRPr>
            </a:lvl9pPr>
          </a:lstStyle>
          <a:p>
            <a:pPr algn="r">
              <a:lnSpc>
                <a:spcPct val="100000"/>
              </a:lnSpc>
              <a:spcBef>
                <a:spcPct val="0"/>
              </a:spcBef>
              <a:buSzTx/>
              <a:buFontTx/>
              <a:buNone/>
            </a:pPr>
            <a:fld id="{0624F361-86A6-4921-A22C-3EB78F9DEA36}" type="slidenum">
              <a:rPr kumimoji="0" lang="en-US" altLang="en-US" sz="1200"/>
              <a:pPr algn="r">
                <a:lnSpc>
                  <a:spcPct val="100000"/>
                </a:lnSpc>
                <a:spcBef>
                  <a:spcPct val="0"/>
                </a:spcBef>
                <a:buSzTx/>
                <a:buFontTx/>
                <a:buNone/>
              </a:pPr>
              <a:t>47</a:t>
            </a:fld>
            <a:endParaRPr kumimoji="0" lang="en-US" altLang="en-US" sz="1200"/>
          </a:p>
        </p:txBody>
      </p:sp>
      <p:sp>
        <p:nvSpPr>
          <p:cNvPr id="23347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347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
        <p:nvSpPr>
          <p:cNvPr id="233477" name="Date Placeholder 1"/>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kumimoji="1" sz="2500">
                <a:solidFill>
                  <a:schemeClr val="tx1"/>
                </a:solidFill>
                <a:latin typeface="Arial" pitchFamily="34" charset="0"/>
              </a:defRPr>
            </a:lvl1pPr>
            <a:lvl2pPr marL="763237" indent="-293552">
              <a:defRPr kumimoji="1" sz="2500">
                <a:solidFill>
                  <a:schemeClr val="tx1"/>
                </a:solidFill>
                <a:latin typeface="Arial" pitchFamily="34" charset="0"/>
              </a:defRPr>
            </a:lvl2pPr>
            <a:lvl3pPr marL="1174211" indent="-234842">
              <a:defRPr kumimoji="1" sz="2500">
                <a:solidFill>
                  <a:schemeClr val="tx1"/>
                </a:solidFill>
                <a:latin typeface="Arial" pitchFamily="34" charset="0"/>
              </a:defRPr>
            </a:lvl3pPr>
            <a:lvl4pPr marL="1643894" indent="-234842">
              <a:defRPr kumimoji="1" sz="2500">
                <a:solidFill>
                  <a:schemeClr val="tx1"/>
                </a:solidFill>
                <a:latin typeface="Arial" pitchFamily="34" charset="0"/>
              </a:defRPr>
            </a:lvl4pPr>
            <a:lvl5pPr marL="2113579" indent="-234842">
              <a:defRPr kumimoji="1" sz="2500">
                <a:solidFill>
                  <a:schemeClr val="tx1"/>
                </a:solidFill>
                <a:latin typeface="Arial" pitchFamily="34" charset="0"/>
              </a:defRPr>
            </a:lvl5pPr>
            <a:lvl6pPr marL="2583262" indent="-234842" eaLnBrk="0" fontAlgn="base" hangingPunct="0">
              <a:lnSpc>
                <a:spcPct val="90000"/>
              </a:lnSpc>
              <a:spcBef>
                <a:spcPct val="20000"/>
              </a:spcBef>
              <a:spcAft>
                <a:spcPct val="0"/>
              </a:spcAft>
              <a:buSzPct val="75000"/>
              <a:buFont typeface="Arial" pitchFamily="34" charset="0"/>
              <a:defRPr kumimoji="1" sz="2500">
                <a:solidFill>
                  <a:schemeClr val="tx1"/>
                </a:solidFill>
                <a:latin typeface="Arial" pitchFamily="34" charset="0"/>
              </a:defRPr>
            </a:lvl6pPr>
            <a:lvl7pPr marL="3052946" indent="-234842" eaLnBrk="0" fontAlgn="base" hangingPunct="0">
              <a:lnSpc>
                <a:spcPct val="90000"/>
              </a:lnSpc>
              <a:spcBef>
                <a:spcPct val="20000"/>
              </a:spcBef>
              <a:spcAft>
                <a:spcPct val="0"/>
              </a:spcAft>
              <a:buSzPct val="75000"/>
              <a:buFont typeface="Arial" pitchFamily="34" charset="0"/>
              <a:defRPr kumimoji="1" sz="2500">
                <a:solidFill>
                  <a:schemeClr val="tx1"/>
                </a:solidFill>
                <a:latin typeface="Arial" pitchFamily="34" charset="0"/>
              </a:defRPr>
            </a:lvl7pPr>
            <a:lvl8pPr marL="3522631" indent="-234842" eaLnBrk="0" fontAlgn="base" hangingPunct="0">
              <a:lnSpc>
                <a:spcPct val="90000"/>
              </a:lnSpc>
              <a:spcBef>
                <a:spcPct val="20000"/>
              </a:spcBef>
              <a:spcAft>
                <a:spcPct val="0"/>
              </a:spcAft>
              <a:buSzPct val="75000"/>
              <a:buFont typeface="Arial" pitchFamily="34" charset="0"/>
              <a:defRPr kumimoji="1" sz="2500">
                <a:solidFill>
                  <a:schemeClr val="tx1"/>
                </a:solidFill>
                <a:latin typeface="Arial" pitchFamily="34" charset="0"/>
              </a:defRPr>
            </a:lvl8pPr>
            <a:lvl9pPr marL="3992314" indent="-234842" eaLnBrk="0" fontAlgn="base" hangingPunct="0">
              <a:lnSpc>
                <a:spcPct val="90000"/>
              </a:lnSpc>
              <a:spcBef>
                <a:spcPct val="20000"/>
              </a:spcBef>
              <a:spcAft>
                <a:spcPct val="0"/>
              </a:spcAft>
              <a:buSzPct val="75000"/>
              <a:buFont typeface="Arial" pitchFamily="34" charset="0"/>
              <a:defRPr kumimoji="1" sz="2500">
                <a:solidFill>
                  <a:schemeClr val="tx1"/>
                </a:solidFill>
                <a:latin typeface="Arial" pitchFamily="34" charset="0"/>
              </a:defRPr>
            </a:lvl9pPr>
          </a:lstStyle>
          <a:p>
            <a:fld id="{50B4628B-516B-4BBD-BE36-93F7B63DA20E}" type="datetime1">
              <a:rPr kumimoji="0" lang="en-US" altLang="en-US" sz="1200">
                <a:latin typeface="Times New Roman" pitchFamily="18" charset="0"/>
              </a:rPr>
              <a:pPr/>
              <a:t>3/11/2018</a:t>
            </a:fld>
            <a:endParaRPr kumimoji="0" lang="en-US" altLang="en-US" sz="1200">
              <a:latin typeface="Times New Roman" pitchFamily="18"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6"/>
          <p:cNvSpPr txBox="1">
            <a:spLocks noGrp="1" noChangeArrowheads="1"/>
          </p:cNvSpPr>
          <p:nvPr/>
        </p:nvSpPr>
        <p:spPr bwMode="auto">
          <a:xfrm>
            <a:off x="1" y="8893296"/>
            <a:ext cx="3066732" cy="468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937" tIns="46968" rIns="93937" bIns="46968" anchor="b"/>
          <a:lstStyle>
            <a:lvl1pPr>
              <a:defRPr kumimoji="1" sz="2400">
                <a:solidFill>
                  <a:schemeClr val="tx1"/>
                </a:solidFill>
                <a:latin typeface="Arial" pitchFamily="34" charset="0"/>
                <a:ea typeface="ＭＳ Ｐゴシック" pitchFamily="34" charset="-128"/>
              </a:defRPr>
            </a:lvl1pPr>
            <a:lvl2pPr marL="742950" indent="-285750">
              <a:defRPr kumimoji="1" sz="2400">
                <a:solidFill>
                  <a:schemeClr val="tx1"/>
                </a:solidFill>
                <a:latin typeface="Arial" pitchFamily="34" charset="0"/>
                <a:ea typeface="ＭＳ Ｐゴシック" pitchFamily="34" charset="-128"/>
              </a:defRPr>
            </a:lvl2pPr>
            <a:lvl3pPr marL="1143000" indent="-228600">
              <a:defRPr kumimoji="1" sz="2400">
                <a:solidFill>
                  <a:schemeClr val="tx1"/>
                </a:solidFill>
                <a:latin typeface="Arial" pitchFamily="34" charset="0"/>
                <a:ea typeface="ＭＳ Ｐゴシック" pitchFamily="34" charset="-128"/>
              </a:defRPr>
            </a:lvl3pPr>
            <a:lvl4pPr marL="1600200" indent="-228600">
              <a:defRPr kumimoji="1" sz="2400">
                <a:solidFill>
                  <a:schemeClr val="tx1"/>
                </a:solidFill>
                <a:latin typeface="Arial" pitchFamily="34" charset="0"/>
                <a:ea typeface="ＭＳ Ｐゴシック" pitchFamily="34" charset="-128"/>
              </a:defRPr>
            </a:lvl4pPr>
            <a:lvl5pPr marL="2057400" indent="-228600">
              <a:defRPr kumimoji="1" sz="2400">
                <a:solidFill>
                  <a:schemeClr val="tx1"/>
                </a:solidFill>
                <a:latin typeface="Arial" pitchFamily="34" charset="0"/>
                <a:ea typeface="ＭＳ Ｐゴシック" pitchFamily="34" charset="-128"/>
              </a:defRPr>
            </a:lvl5pPr>
            <a:lvl6pPr marL="25146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ea typeface="ＭＳ Ｐゴシック" pitchFamily="34" charset="-128"/>
              </a:defRPr>
            </a:lvl6pPr>
            <a:lvl7pPr marL="29718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ea typeface="ＭＳ Ｐゴシック" pitchFamily="34" charset="-128"/>
              </a:defRPr>
            </a:lvl7pPr>
            <a:lvl8pPr marL="34290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ea typeface="ＭＳ Ｐゴシック" pitchFamily="34" charset="-128"/>
              </a:defRPr>
            </a:lvl8pPr>
            <a:lvl9pPr marL="38862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ea typeface="ＭＳ Ｐゴシック" pitchFamily="34" charset="-128"/>
              </a:defRPr>
            </a:lvl9pPr>
          </a:lstStyle>
          <a:p>
            <a:pPr>
              <a:lnSpc>
                <a:spcPct val="100000"/>
              </a:lnSpc>
              <a:spcBef>
                <a:spcPct val="0"/>
              </a:spcBef>
              <a:buSzTx/>
              <a:buFontTx/>
              <a:buNone/>
            </a:pPr>
            <a:r>
              <a:rPr kumimoji="0" lang="en-US" altLang="en-US" sz="1200">
                <a:solidFill>
                  <a:prstClr val="black"/>
                </a:solidFill>
              </a:rPr>
              <a:t>December 2004</a:t>
            </a:r>
          </a:p>
        </p:txBody>
      </p:sp>
      <p:sp>
        <p:nvSpPr>
          <p:cNvPr id="111619" name="Rectangle 7"/>
          <p:cNvSpPr txBox="1">
            <a:spLocks noGrp="1" noChangeArrowheads="1"/>
          </p:cNvSpPr>
          <p:nvPr/>
        </p:nvSpPr>
        <p:spPr bwMode="auto">
          <a:xfrm>
            <a:off x="4008705" y="8893296"/>
            <a:ext cx="3066732" cy="468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937" tIns="46968" rIns="93937" bIns="46968" anchor="b"/>
          <a:lstStyle>
            <a:lvl1pPr>
              <a:defRPr kumimoji="1" sz="2400">
                <a:solidFill>
                  <a:schemeClr val="tx1"/>
                </a:solidFill>
                <a:latin typeface="Arial" pitchFamily="34" charset="0"/>
                <a:ea typeface="ＭＳ Ｐゴシック" pitchFamily="34" charset="-128"/>
              </a:defRPr>
            </a:lvl1pPr>
            <a:lvl2pPr marL="742950" indent="-285750">
              <a:defRPr kumimoji="1" sz="2400">
                <a:solidFill>
                  <a:schemeClr val="tx1"/>
                </a:solidFill>
                <a:latin typeface="Arial" pitchFamily="34" charset="0"/>
                <a:ea typeface="ＭＳ Ｐゴシック" pitchFamily="34" charset="-128"/>
              </a:defRPr>
            </a:lvl2pPr>
            <a:lvl3pPr marL="1143000" indent="-228600">
              <a:defRPr kumimoji="1" sz="2400">
                <a:solidFill>
                  <a:schemeClr val="tx1"/>
                </a:solidFill>
                <a:latin typeface="Arial" pitchFamily="34" charset="0"/>
                <a:ea typeface="ＭＳ Ｐゴシック" pitchFamily="34" charset="-128"/>
              </a:defRPr>
            </a:lvl3pPr>
            <a:lvl4pPr marL="1600200" indent="-228600">
              <a:defRPr kumimoji="1" sz="2400">
                <a:solidFill>
                  <a:schemeClr val="tx1"/>
                </a:solidFill>
                <a:latin typeface="Arial" pitchFamily="34" charset="0"/>
                <a:ea typeface="ＭＳ Ｐゴシック" pitchFamily="34" charset="-128"/>
              </a:defRPr>
            </a:lvl4pPr>
            <a:lvl5pPr marL="2057400" indent="-228600">
              <a:defRPr kumimoji="1" sz="2400">
                <a:solidFill>
                  <a:schemeClr val="tx1"/>
                </a:solidFill>
                <a:latin typeface="Arial" pitchFamily="34" charset="0"/>
                <a:ea typeface="ＭＳ Ｐゴシック" pitchFamily="34" charset="-128"/>
              </a:defRPr>
            </a:lvl5pPr>
            <a:lvl6pPr marL="25146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ea typeface="ＭＳ Ｐゴシック" pitchFamily="34" charset="-128"/>
              </a:defRPr>
            </a:lvl6pPr>
            <a:lvl7pPr marL="29718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ea typeface="ＭＳ Ｐゴシック" pitchFamily="34" charset="-128"/>
              </a:defRPr>
            </a:lvl7pPr>
            <a:lvl8pPr marL="34290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ea typeface="ＭＳ Ｐゴシック" pitchFamily="34" charset="-128"/>
              </a:defRPr>
            </a:lvl8pPr>
            <a:lvl9pPr marL="38862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ea typeface="ＭＳ Ｐゴシック" pitchFamily="34" charset="-128"/>
              </a:defRPr>
            </a:lvl9pPr>
          </a:lstStyle>
          <a:p>
            <a:pPr algn="r">
              <a:lnSpc>
                <a:spcPct val="100000"/>
              </a:lnSpc>
              <a:spcBef>
                <a:spcPct val="0"/>
              </a:spcBef>
              <a:buSzTx/>
              <a:buFontTx/>
              <a:buNone/>
            </a:pPr>
            <a:fld id="{08160747-36EC-4639-AA15-0414909FE151}" type="slidenum">
              <a:rPr kumimoji="0" lang="en-US" altLang="en-US" sz="1200">
                <a:solidFill>
                  <a:prstClr val="black"/>
                </a:solidFill>
              </a:rPr>
              <a:pPr algn="r">
                <a:lnSpc>
                  <a:spcPct val="100000"/>
                </a:lnSpc>
                <a:spcBef>
                  <a:spcPct val="0"/>
                </a:spcBef>
                <a:buSzTx/>
                <a:buFontTx/>
                <a:buNone/>
              </a:pPr>
              <a:t>48</a:t>
            </a:fld>
            <a:endParaRPr kumimoji="0" lang="en-US" altLang="en-US" sz="1200">
              <a:solidFill>
                <a:prstClr val="black"/>
              </a:solidFill>
            </a:endParaRPr>
          </a:p>
        </p:txBody>
      </p:sp>
      <p:sp>
        <p:nvSpPr>
          <p:cNvPr id="111620"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1621"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a typeface="ＭＳ Ｐゴシック" pitchFamily="34" charset="-128"/>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6"/>
          <p:cNvSpPr txBox="1">
            <a:spLocks noGrp="1" noChangeArrowheads="1"/>
          </p:cNvSpPr>
          <p:nvPr/>
        </p:nvSpPr>
        <p:spPr bwMode="auto">
          <a:xfrm>
            <a:off x="1" y="8893296"/>
            <a:ext cx="3066732" cy="468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937" tIns="46968" rIns="93937" bIns="46968" anchor="b"/>
          <a:lstStyle>
            <a:lvl1pPr>
              <a:defRPr kumimoji="1" sz="2400">
                <a:solidFill>
                  <a:schemeClr val="tx1"/>
                </a:solidFill>
                <a:latin typeface="Arial" pitchFamily="34" charset="0"/>
                <a:ea typeface="ＭＳ Ｐゴシック" pitchFamily="34" charset="-128"/>
              </a:defRPr>
            </a:lvl1pPr>
            <a:lvl2pPr marL="742950" indent="-285750">
              <a:defRPr kumimoji="1" sz="2400">
                <a:solidFill>
                  <a:schemeClr val="tx1"/>
                </a:solidFill>
                <a:latin typeface="Arial" pitchFamily="34" charset="0"/>
                <a:ea typeface="ＭＳ Ｐゴシック" pitchFamily="34" charset="-128"/>
              </a:defRPr>
            </a:lvl2pPr>
            <a:lvl3pPr marL="1143000" indent="-228600">
              <a:defRPr kumimoji="1" sz="2400">
                <a:solidFill>
                  <a:schemeClr val="tx1"/>
                </a:solidFill>
                <a:latin typeface="Arial" pitchFamily="34" charset="0"/>
                <a:ea typeface="ＭＳ Ｐゴシック" pitchFamily="34" charset="-128"/>
              </a:defRPr>
            </a:lvl3pPr>
            <a:lvl4pPr marL="1600200" indent="-228600">
              <a:defRPr kumimoji="1" sz="2400">
                <a:solidFill>
                  <a:schemeClr val="tx1"/>
                </a:solidFill>
                <a:latin typeface="Arial" pitchFamily="34" charset="0"/>
                <a:ea typeface="ＭＳ Ｐゴシック" pitchFamily="34" charset="-128"/>
              </a:defRPr>
            </a:lvl4pPr>
            <a:lvl5pPr marL="2057400" indent="-228600">
              <a:defRPr kumimoji="1" sz="2400">
                <a:solidFill>
                  <a:schemeClr val="tx1"/>
                </a:solidFill>
                <a:latin typeface="Arial" pitchFamily="34" charset="0"/>
                <a:ea typeface="ＭＳ Ｐゴシック" pitchFamily="34" charset="-128"/>
              </a:defRPr>
            </a:lvl5pPr>
            <a:lvl6pPr marL="25146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ea typeface="ＭＳ Ｐゴシック" pitchFamily="34" charset="-128"/>
              </a:defRPr>
            </a:lvl6pPr>
            <a:lvl7pPr marL="29718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ea typeface="ＭＳ Ｐゴシック" pitchFamily="34" charset="-128"/>
              </a:defRPr>
            </a:lvl7pPr>
            <a:lvl8pPr marL="34290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ea typeface="ＭＳ Ｐゴシック" pitchFamily="34" charset="-128"/>
              </a:defRPr>
            </a:lvl8pPr>
            <a:lvl9pPr marL="38862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ea typeface="ＭＳ Ｐゴシック" pitchFamily="34" charset="-128"/>
              </a:defRPr>
            </a:lvl9pPr>
          </a:lstStyle>
          <a:p>
            <a:pPr>
              <a:lnSpc>
                <a:spcPct val="100000"/>
              </a:lnSpc>
              <a:spcBef>
                <a:spcPct val="0"/>
              </a:spcBef>
              <a:buSzTx/>
              <a:buFontTx/>
              <a:buNone/>
            </a:pPr>
            <a:r>
              <a:rPr kumimoji="0" lang="en-US" altLang="en-US" sz="1200">
                <a:solidFill>
                  <a:prstClr val="black"/>
                </a:solidFill>
              </a:rPr>
              <a:t>December 2004</a:t>
            </a:r>
          </a:p>
        </p:txBody>
      </p:sp>
      <p:sp>
        <p:nvSpPr>
          <p:cNvPr id="112643" name="Rectangle 7"/>
          <p:cNvSpPr txBox="1">
            <a:spLocks noGrp="1" noChangeArrowheads="1"/>
          </p:cNvSpPr>
          <p:nvPr/>
        </p:nvSpPr>
        <p:spPr bwMode="auto">
          <a:xfrm>
            <a:off x="4008705" y="8893296"/>
            <a:ext cx="3066732" cy="468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937" tIns="46968" rIns="93937" bIns="46968" anchor="b"/>
          <a:lstStyle>
            <a:lvl1pPr>
              <a:defRPr kumimoji="1" sz="2400">
                <a:solidFill>
                  <a:schemeClr val="tx1"/>
                </a:solidFill>
                <a:latin typeface="Arial" pitchFamily="34" charset="0"/>
                <a:ea typeface="ＭＳ Ｐゴシック" pitchFamily="34" charset="-128"/>
              </a:defRPr>
            </a:lvl1pPr>
            <a:lvl2pPr marL="742950" indent="-285750">
              <a:defRPr kumimoji="1" sz="2400">
                <a:solidFill>
                  <a:schemeClr val="tx1"/>
                </a:solidFill>
                <a:latin typeface="Arial" pitchFamily="34" charset="0"/>
                <a:ea typeface="ＭＳ Ｐゴシック" pitchFamily="34" charset="-128"/>
              </a:defRPr>
            </a:lvl2pPr>
            <a:lvl3pPr marL="1143000" indent="-228600">
              <a:defRPr kumimoji="1" sz="2400">
                <a:solidFill>
                  <a:schemeClr val="tx1"/>
                </a:solidFill>
                <a:latin typeface="Arial" pitchFamily="34" charset="0"/>
                <a:ea typeface="ＭＳ Ｐゴシック" pitchFamily="34" charset="-128"/>
              </a:defRPr>
            </a:lvl3pPr>
            <a:lvl4pPr marL="1600200" indent="-228600">
              <a:defRPr kumimoji="1" sz="2400">
                <a:solidFill>
                  <a:schemeClr val="tx1"/>
                </a:solidFill>
                <a:latin typeface="Arial" pitchFamily="34" charset="0"/>
                <a:ea typeface="ＭＳ Ｐゴシック" pitchFamily="34" charset="-128"/>
              </a:defRPr>
            </a:lvl4pPr>
            <a:lvl5pPr marL="2057400" indent="-228600">
              <a:defRPr kumimoji="1" sz="2400">
                <a:solidFill>
                  <a:schemeClr val="tx1"/>
                </a:solidFill>
                <a:latin typeface="Arial" pitchFamily="34" charset="0"/>
                <a:ea typeface="ＭＳ Ｐゴシック" pitchFamily="34" charset="-128"/>
              </a:defRPr>
            </a:lvl5pPr>
            <a:lvl6pPr marL="25146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ea typeface="ＭＳ Ｐゴシック" pitchFamily="34" charset="-128"/>
              </a:defRPr>
            </a:lvl6pPr>
            <a:lvl7pPr marL="29718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ea typeface="ＭＳ Ｐゴシック" pitchFamily="34" charset="-128"/>
              </a:defRPr>
            </a:lvl7pPr>
            <a:lvl8pPr marL="34290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ea typeface="ＭＳ Ｐゴシック" pitchFamily="34" charset="-128"/>
              </a:defRPr>
            </a:lvl8pPr>
            <a:lvl9pPr marL="38862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ea typeface="ＭＳ Ｐゴシック" pitchFamily="34" charset="-128"/>
              </a:defRPr>
            </a:lvl9pPr>
          </a:lstStyle>
          <a:p>
            <a:pPr algn="r">
              <a:lnSpc>
                <a:spcPct val="100000"/>
              </a:lnSpc>
              <a:spcBef>
                <a:spcPct val="0"/>
              </a:spcBef>
              <a:buSzTx/>
              <a:buFontTx/>
              <a:buNone/>
            </a:pPr>
            <a:fld id="{EFA1F2C6-EFBA-44A1-99A6-8436E991394F}" type="slidenum">
              <a:rPr kumimoji="0" lang="en-US" altLang="en-US" sz="1200">
                <a:solidFill>
                  <a:prstClr val="black"/>
                </a:solidFill>
              </a:rPr>
              <a:pPr algn="r">
                <a:lnSpc>
                  <a:spcPct val="100000"/>
                </a:lnSpc>
                <a:spcBef>
                  <a:spcPct val="0"/>
                </a:spcBef>
                <a:buSzTx/>
                <a:buFontTx/>
                <a:buNone/>
              </a:pPr>
              <a:t>49</a:t>
            </a:fld>
            <a:endParaRPr kumimoji="0" lang="en-US" altLang="en-US" sz="1200">
              <a:solidFill>
                <a:prstClr val="black"/>
              </a:solidFill>
            </a:endParaRPr>
          </a:p>
        </p:txBody>
      </p:sp>
      <p:sp>
        <p:nvSpPr>
          <p:cNvPr id="112644"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45"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a typeface="ＭＳ Ｐゴシック" pitchFamily="34" charset="-128"/>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Rectangle 7"/>
          <p:cNvSpPr txBox="1">
            <a:spLocks noGrp="1" noChangeArrowheads="1"/>
          </p:cNvSpPr>
          <p:nvPr/>
        </p:nvSpPr>
        <p:spPr bwMode="auto">
          <a:xfrm>
            <a:off x="4008705" y="8893296"/>
            <a:ext cx="3066732" cy="468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937" tIns="46968" rIns="93937" bIns="46968" anchor="b"/>
          <a:lstStyle>
            <a:lvl1pPr>
              <a:defRPr kumimoji="1" sz="2400">
                <a:solidFill>
                  <a:schemeClr val="tx1"/>
                </a:solidFill>
                <a:latin typeface="Arial" pitchFamily="34" charset="0"/>
              </a:defRPr>
            </a:lvl1pPr>
            <a:lvl2pPr marL="742950" indent="-285750">
              <a:defRPr kumimoji="1" sz="2400">
                <a:solidFill>
                  <a:schemeClr val="tx1"/>
                </a:solidFill>
                <a:latin typeface="Arial" pitchFamily="34" charset="0"/>
              </a:defRPr>
            </a:lvl2pPr>
            <a:lvl3pPr marL="1143000" indent="-228600">
              <a:defRPr kumimoji="1" sz="2400">
                <a:solidFill>
                  <a:schemeClr val="tx1"/>
                </a:solidFill>
                <a:latin typeface="Arial" pitchFamily="34" charset="0"/>
              </a:defRPr>
            </a:lvl3pPr>
            <a:lvl4pPr marL="1600200" indent="-228600">
              <a:defRPr kumimoji="1" sz="2400">
                <a:solidFill>
                  <a:schemeClr val="tx1"/>
                </a:solidFill>
                <a:latin typeface="Arial" pitchFamily="34" charset="0"/>
              </a:defRPr>
            </a:lvl4pPr>
            <a:lvl5pPr marL="2057400" indent="-228600">
              <a:defRPr kumimoji="1" sz="2400">
                <a:solidFill>
                  <a:schemeClr val="tx1"/>
                </a:solidFill>
                <a:latin typeface="Arial" pitchFamily="34" charset="0"/>
              </a:defRPr>
            </a:lvl5pPr>
            <a:lvl6pPr marL="25146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defRPr>
            </a:lvl6pPr>
            <a:lvl7pPr marL="29718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defRPr>
            </a:lvl7pPr>
            <a:lvl8pPr marL="34290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defRPr>
            </a:lvl8pPr>
            <a:lvl9pPr marL="38862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defRPr>
            </a:lvl9pPr>
          </a:lstStyle>
          <a:p>
            <a:pPr algn="r">
              <a:lnSpc>
                <a:spcPct val="100000"/>
              </a:lnSpc>
              <a:spcBef>
                <a:spcPct val="0"/>
              </a:spcBef>
              <a:buSzTx/>
              <a:buFontTx/>
              <a:buNone/>
            </a:pPr>
            <a:fld id="{0CBD3F6C-2174-4931-9049-8B4F4ADD4ECC}" type="slidenum">
              <a:rPr kumimoji="0" lang="en-US" altLang="en-US" sz="1200"/>
              <a:pPr algn="r">
                <a:lnSpc>
                  <a:spcPct val="100000"/>
                </a:lnSpc>
                <a:spcBef>
                  <a:spcPct val="0"/>
                </a:spcBef>
                <a:buSzTx/>
                <a:buFontTx/>
                <a:buNone/>
              </a:pPr>
              <a:t>50</a:t>
            </a:fld>
            <a:endParaRPr kumimoji="0" lang="en-US" altLang="en-US" sz="1200"/>
          </a:p>
        </p:txBody>
      </p:sp>
      <p:sp>
        <p:nvSpPr>
          <p:cNvPr id="23961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962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
        <p:nvSpPr>
          <p:cNvPr id="239621" name="Date Placeholder 1"/>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kumimoji="1" sz="2500">
                <a:solidFill>
                  <a:schemeClr val="tx1"/>
                </a:solidFill>
                <a:latin typeface="Arial" pitchFamily="34" charset="0"/>
              </a:defRPr>
            </a:lvl1pPr>
            <a:lvl2pPr marL="763237" indent="-293552">
              <a:defRPr kumimoji="1" sz="2500">
                <a:solidFill>
                  <a:schemeClr val="tx1"/>
                </a:solidFill>
                <a:latin typeface="Arial" pitchFamily="34" charset="0"/>
              </a:defRPr>
            </a:lvl2pPr>
            <a:lvl3pPr marL="1174211" indent="-234842">
              <a:defRPr kumimoji="1" sz="2500">
                <a:solidFill>
                  <a:schemeClr val="tx1"/>
                </a:solidFill>
                <a:latin typeface="Arial" pitchFamily="34" charset="0"/>
              </a:defRPr>
            </a:lvl3pPr>
            <a:lvl4pPr marL="1643894" indent="-234842">
              <a:defRPr kumimoji="1" sz="2500">
                <a:solidFill>
                  <a:schemeClr val="tx1"/>
                </a:solidFill>
                <a:latin typeface="Arial" pitchFamily="34" charset="0"/>
              </a:defRPr>
            </a:lvl4pPr>
            <a:lvl5pPr marL="2113579" indent="-234842">
              <a:defRPr kumimoji="1" sz="2500">
                <a:solidFill>
                  <a:schemeClr val="tx1"/>
                </a:solidFill>
                <a:latin typeface="Arial" pitchFamily="34" charset="0"/>
              </a:defRPr>
            </a:lvl5pPr>
            <a:lvl6pPr marL="2583262" indent="-234842" eaLnBrk="0" fontAlgn="base" hangingPunct="0">
              <a:lnSpc>
                <a:spcPct val="90000"/>
              </a:lnSpc>
              <a:spcBef>
                <a:spcPct val="20000"/>
              </a:spcBef>
              <a:spcAft>
                <a:spcPct val="0"/>
              </a:spcAft>
              <a:buSzPct val="75000"/>
              <a:buFont typeface="Arial" pitchFamily="34" charset="0"/>
              <a:defRPr kumimoji="1" sz="2500">
                <a:solidFill>
                  <a:schemeClr val="tx1"/>
                </a:solidFill>
                <a:latin typeface="Arial" pitchFamily="34" charset="0"/>
              </a:defRPr>
            </a:lvl6pPr>
            <a:lvl7pPr marL="3052946" indent="-234842" eaLnBrk="0" fontAlgn="base" hangingPunct="0">
              <a:lnSpc>
                <a:spcPct val="90000"/>
              </a:lnSpc>
              <a:spcBef>
                <a:spcPct val="20000"/>
              </a:spcBef>
              <a:spcAft>
                <a:spcPct val="0"/>
              </a:spcAft>
              <a:buSzPct val="75000"/>
              <a:buFont typeface="Arial" pitchFamily="34" charset="0"/>
              <a:defRPr kumimoji="1" sz="2500">
                <a:solidFill>
                  <a:schemeClr val="tx1"/>
                </a:solidFill>
                <a:latin typeface="Arial" pitchFamily="34" charset="0"/>
              </a:defRPr>
            </a:lvl7pPr>
            <a:lvl8pPr marL="3522631" indent="-234842" eaLnBrk="0" fontAlgn="base" hangingPunct="0">
              <a:lnSpc>
                <a:spcPct val="90000"/>
              </a:lnSpc>
              <a:spcBef>
                <a:spcPct val="20000"/>
              </a:spcBef>
              <a:spcAft>
                <a:spcPct val="0"/>
              </a:spcAft>
              <a:buSzPct val="75000"/>
              <a:buFont typeface="Arial" pitchFamily="34" charset="0"/>
              <a:defRPr kumimoji="1" sz="2500">
                <a:solidFill>
                  <a:schemeClr val="tx1"/>
                </a:solidFill>
                <a:latin typeface="Arial" pitchFamily="34" charset="0"/>
              </a:defRPr>
            </a:lvl8pPr>
            <a:lvl9pPr marL="3992314" indent="-234842" eaLnBrk="0" fontAlgn="base" hangingPunct="0">
              <a:lnSpc>
                <a:spcPct val="90000"/>
              </a:lnSpc>
              <a:spcBef>
                <a:spcPct val="20000"/>
              </a:spcBef>
              <a:spcAft>
                <a:spcPct val="0"/>
              </a:spcAft>
              <a:buSzPct val="75000"/>
              <a:buFont typeface="Arial" pitchFamily="34" charset="0"/>
              <a:defRPr kumimoji="1" sz="2500">
                <a:solidFill>
                  <a:schemeClr val="tx1"/>
                </a:solidFill>
                <a:latin typeface="Arial" pitchFamily="34" charset="0"/>
              </a:defRPr>
            </a:lvl9pPr>
          </a:lstStyle>
          <a:p>
            <a:fld id="{75B89808-6E46-4AA1-942D-0DA59089F352}" type="datetime1">
              <a:rPr kumimoji="0" lang="en-US" altLang="en-US" sz="1200">
                <a:latin typeface="Times New Roman" pitchFamily="18" charset="0"/>
              </a:rPr>
              <a:pPr/>
              <a:t>3/11/2018</a:t>
            </a:fld>
            <a:endParaRPr kumimoji="0" lang="en-US" altLang="en-US" sz="1200">
              <a:latin typeface="Times New Roman" pitchFamily="18"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Rectangle 7"/>
          <p:cNvSpPr txBox="1">
            <a:spLocks noGrp="1" noChangeArrowheads="1"/>
          </p:cNvSpPr>
          <p:nvPr/>
        </p:nvSpPr>
        <p:spPr bwMode="auto">
          <a:xfrm>
            <a:off x="4008705" y="8893296"/>
            <a:ext cx="3066732" cy="468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937" tIns="46968" rIns="93937" bIns="46968" anchor="b"/>
          <a:lstStyle>
            <a:lvl1pPr>
              <a:defRPr kumimoji="1" sz="2400">
                <a:solidFill>
                  <a:schemeClr val="tx1"/>
                </a:solidFill>
                <a:latin typeface="Arial" pitchFamily="34" charset="0"/>
              </a:defRPr>
            </a:lvl1pPr>
            <a:lvl2pPr marL="742950" indent="-285750">
              <a:defRPr kumimoji="1" sz="2400">
                <a:solidFill>
                  <a:schemeClr val="tx1"/>
                </a:solidFill>
                <a:latin typeface="Arial" pitchFamily="34" charset="0"/>
              </a:defRPr>
            </a:lvl2pPr>
            <a:lvl3pPr marL="1143000" indent="-228600">
              <a:defRPr kumimoji="1" sz="2400">
                <a:solidFill>
                  <a:schemeClr val="tx1"/>
                </a:solidFill>
                <a:latin typeface="Arial" pitchFamily="34" charset="0"/>
              </a:defRPr>
            </a:lvl3pPr>
            <a:lvl4pPr marL="1600200" indent="-228600">
              <a:defRPr kumimoji="1" sz="2400">
                <a:solidFill>
                  <a:schemeClr val="tx1"/>
                </a:solidFill>
                <a:latin typeface="Arial" pitchFamily="34" charset="0"/>
              </a:defRPr>
            </a:lvl4pPr>
            <a:lvl5pPr marL="2057400" indent="-228600">
              <a:defRPr kumimoji="1" sz="2400">
                <a:solidFill>
                  <a:schemeClr val="tx1"/>
                </a:solidFill>
                <a:latin typeface="Arial" pitchFamily="34" charset="0"/>
              </a:defRPr>
            </a:lvl5pPr>
            <a:lvl6pPr marL="25146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defRPr>
            </a:lvl6pPr>
            <a:lvl7pPr marL="29718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defRPr>
            </a:lvl7pPr>
            <a:lvl8pPr marL="34290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defRPr>
            </a:lvl8pPr>
            <a:lvl9pPr marL="38862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defRPr>
            </a:lvl9pPr>
          </a:lstStyle>
          <a:p>
            <a:pPr algn="r">
              <a:lnSpc>
                <a:spcPct val="100000"/>
              </a:lnSpc>
              <a:spcBef>
                <a:spcPct val="0"/>
              </a:spcBef>
              <a:buSzTx/>
              <a:buFontTx/>
              <a:buNone/>
            </a:pPr>
            <a:fld id="{5F679E72-0DD7-490E-A999-1E2C53A2E867}" type="slidenum">
              <a:rPr kumimoji="0" lang="en-US" altLang="en-US" sz="1200"/>
              <a:pPr algn="r">
                <a:lnSpc>
                  <a:spcPct val="100000"/>
                </a:lnSpc>
                <a:spcBef>
                  <a:spcPct val="0"/>
                </a:spcBef>
                <a:buSzTx/>
                <a:buFontTx/>
                <a:buNone/>
              </a:pPr>
              <a:t>51</a:t>
            </a:fld>
            <a:endParaRPr kumimoji="0" lang="en-US" altLang="en-US" sz="1200"/>
          </a:p>
        </p:txBody>
      </p:sp>
      <p:sp>
        <p:nvSpPr>
          <p:cNvPr id="24064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064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
        <p:nvSpPr>
          <p:cNvPr id="240645" name="Date Placeholder 1"/>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kumimoji="1" sz="2500">
                <a:solidFill>
                  <a:schemeClr val="tx1"/>
                </a:solidFill>
                <a:latin typeface="Arial" pitchFamily="34" charset="0"/>
              </a:defRPr>
            </a:lvl1pPr>
            <a:lvl2pPr marL="763237" indent="-293552">
              <a:defRPr kumimoji="1" sz="2500">
                <a:solidFill>
                  <a:schemeClr val="tx1"/>
                </a:solidFill>
                <a:latin typeface="Arial" pitchFamily="34" charset="0"/>
              </a:defRPr>
            </a:lvl2pPr>
            <a:lvl3pPr marL="1174211" indent="-234842">
              <a:defRPr kumimoji="1" sz="2500">
                <a:solidFill>
                  <a:schemeClr val="tx1"/>
                </a:solidFill>
                <a:latin typeface="Arial" pitchFamily="34" charset="0"/>
              </a:defRPr>
            </a:lvl3pPr>
            <a:lvl4pPr marL="1643894" indent="-234842">
              <a:defRPr kumimoji="1" sz="2500">
                <a:solidFill>
                  <a:schemeClr val="tx1"/>
                </a:solidFill>
                <a:latin typeface="Arial" pitchFamily="34" charset="0"/>
              </a:defRPr>
            </a:lvl4pPr>
            <a:lvl5pPr marL="2113579" indent="-234842">
              <a:defRPr kumimoji="1" sz="2500">
                <a:solidFill>
                  <a:schemeClr val="tx1"/>
                </a:solidFill>
                <a:latin typeface="Arial" pitchFamily="34" charset="0"/>
              </a:defRPr>
            </a:lvl5pPr>
            <a:lvl6pPr marL="2583262" indent="-234842" eaLnBrk="0" fontAlgn="base" hangingPunct="0">
              <a:lnSpc>
                <a:spcPct val="90000"/>
              </a:lnSpc>
              <a:spcBef>
                <a:spcPct val="20000"/>
              </a:spcBef>
              <a:spcAft>
                <a:spcPct val="0"/>
              </a:spcAft>
              <a:buSzPct val="75000"/>
              <a:buFont typeface="Arial" pitchFamily="34" charset="0"/>
              <a:defRPr kumimoji="1" sz="2500">
                <a:solidFill>
                  <a:schemeClr val="tx1"/>
                </a:solidFill>
                <a:latin typeface="Arial" pitchFamily="34" charset="0"/>
              </a:defRPr>
            </a:lvl6pPr>
            <a:lvl7pPr marL="3052946" indent="-234842" eaLnBrk="0" fontAlgn="base" hangingPunct="0">
              <a:lnSpc>
                <a:spcPct val="90000"/>
              </a:lnSpc>
              <a:spcBef>
                <a:spcPct val="20000"/>
              </a:spcBef>
              <a:spcAft>
                <a:spcPct val="0"/>
              </a:spcAft>
              <a:buSzPct val="75000"/>
              <a:buFont typeface="Arial" pitchFamily="34" charset="0"/>
              <a:defRPr kumimoji="1" sz="2500">
                <a:solidFill>
                  <a:schemeClr val="tx1"/>
                </a:solidFill>
                <a:latin typeface="Arial" pitchFamily="34" charset="0"/>
              </a:defRPr>
            </a:lvl7pPr>
            <a:lvl8pPr marL="3522631" indent="-234842" eaLnBrk="0" fontAlgn="base" hangingPunct="0">
              <a:lnSpc>
                <a:spcPct val="90000"/>
              </a:lnSpc>
              <a:spcBef>
                <a:spcPct val="20000"/>
              </a:spcBef>
              <a:spcAft>
                <a:spcPct val="0"/>
              </a:spcAft>
              <a:buSzPct val="75000"/>
              <a:buFont typeface="Arial" pitchFamily="34" charset="0"/>
              <a:defRPr kumimoji="1" sz="2500">
                <a:solidFill>
                  <a:schemeClr val="tx1"/>
                </a:solidFill>
                <a:latin typeface="Arial" pitchFamily="34" charset="0"/>
              </a:defRPr>
            </a:lvl8pPr>
            <a:lvl9pPr marL="3992314" indent="-234842" eaLnBrk="0" fontAlgn="base" hangingPunct="0">
              <a:lnSpc>
                <a:spcPct val="90000"/>
              </a:lnSpc>
              <a:spcBef>
                <a:spcPct val="20000"/>
              </a:spcBef>
              <a:spcAft>
                <a:spcPct val="0"/>
              </a:spcAft>
              <a:buSzPct val="75000"/>
              <a:buFont typeface="Arial" pitchFamily="34" charset="0"/>
              <a:defRPr kumimoji="1" sz="2500">
                <a:solidFill>
                  <a:schemeClr val="tx1"/>
                </a:solidFill>
                <a:latin typeface="Arial" pitchFamily="34" charset="0"/>
              </a:defRPr>
            </a:lvl9pPr>
          </a:lstStyle>
          <a:p>
            <a:fld id="{B8E53050-A54B-48D8-9C55-9D79122492EF}" type="datetime1">
              <a:rPr kumimoji="0" lang="en-US" altLang="en-US" sz="1200">
                <a:latin typeface="Times New Roman" pitchFamily="18" charset="0"/>
              </a:rPr>
              <a:pPr/>
              <a:t>3/11/2018</a:t>
            </a:fld>
            <a:endParaRPr kumimoji="0" lang="en-US" altLang="en-US" sz="1200">
              <a:latin typeface="Times New Roman" pitchFamily="18"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6" name="Rectangle 7"/>
          <p:cNvSpPr txBox="1">
            <a:spLocks noGrp="1" noChangeArrowheads="1"/>
          </p:cNvSpPr>
          <p:nvPr/>
        </p:nvSpPr>
        <p:spPr bwMode="auto">
          <a:xfrm>
            <a:off x="4008705" y="8893296"/>
            <a:ext cx="3066732" cy="468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937" tIns="46968" rIns="93937" bIns="46968" anchor="b"/>
          <a:lstStyle>
            <a:lvl1pPr>
              <a:defRPr kumimoji="1" sz="2400">
                <a:solidFill>
                  <a:schemeClr val="tx1"/>
                </a:solidFill>
                <a:latin typeface="Arial" pitchFamily="34" charset="0"/>
              </a:defRPr>
            </a:lvl1pPr>
            <a:lvl2pPr marL="742950" indent="-285750">
              <a:defRPr kumimoji="1" sz="2400">
                <a:solidFill>
                  <a:schemeClr val="tx1"/>
                </a:solidFill>
                <a:latin typeface="Arial" pitchFamily="34" charset="0"/>
              </a:defRPr>
            </a:lvl2pPr>
            <a:lvl3pPr marL="1143000" indent="-228600">
              <a:defRPr kumimoji="1" sz="2400">
                <a:solidFill>
                  <a:schemeClr val="tx1"/>
                </a:solidFill>
                <a:latin typeface="Arial" pitchFamily="34" charset="0"/>
              </a:defRPr>
            </a:lvl3pPr>
            <a:lvl4pPr marL="1600200" indent="-228600">
              <a:defRPr kumimoji="1" sz="2400">
                <a:solidFill>
                  <a:schemeClr val="tx1"/>
                </a:solidFill>
                <a:latin typeface="Arial" pitchFamily="34" charset="0"/>
              </a:defRPr>
            </a:lvl4pPr>
            <a:lvl5pPr marL="2057400" indent="-228600">
              <a:defRPr kumimoji="1" sz="2400">
                <a:solidFill>
                  <a:schemeClr val="tx1"/>
                </a:solidFill>
                <a:latin typeface="Arial" pitchFamily="34" charset="0"/>
              </a:defRPr>
            </a:lvl5pPr>
            <a:lvl6pPr marL="25146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defRPr>
            </a:lvl6pPr>
            <a:lvl7pPr marL="29718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defRPr>
            </a:lvl7pPr>
            <a:lvl8pPr marL="34290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defRPr>
            </a:lvl8pPr>
            <a:lvl9pPr marL="38862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defRPr>
            </a:lvl9pPr>
          </a:lstStyle>
          <a:p>
            <a:pPr algn="r">
              <a:lnSpc>
                <a:spcPct val="100000"/>
              </a:lnSpc>
              <a:spcBef>
                <a:spcPct val="0"/>
              </a:spcBef>
              <a:buSzTx/>
              <a:buFontTx/>
              <a:buNone/>
            </a:pPr>
            <a:fld id="{EA7E400A-FDC8-453E-9C35-131F483D301F}" type="slidenum">
              <a:rPr kumimoji="0" lang="en-US" altLang="en-US" sz="1200"/>
              <a:pPr algn="r">
                <a:lnSpc>
                  <a:spcPct val="100000"/>
                </a:lnSpc>
                <a:spcBef>
                  <a:spcPct val="0"/>
                </a:spcBef>
                <a:buSzTx/>
                <a:buFontTx/>
                <a:buNone/>
              </a:pPr>
              <a:t>52</a:t>
            </a:fld>
            <a:endParaRPr kumimoji="0" lang="en-US" altLang="en-US" sz="1200"/>
          </a:p>
        </p:txBody>
      </p:sp>
      <p:sp>
        <p:nvSpPr>
          <p:cNvPr id="24166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166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
        <p:nvSpPr>
          <p:cNvPr id="241669" name="Date Placeholder 1"/>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kumimoji="1" sz="2500">
                <a:solidFill>
                  <a:schemeClr val="tx1"/>
                </a:solidFill>
                <a:latin typeface="Arial" pitchFamily="34" charset="0"/>
              </a:defRPr>
            </a:lvl1pPr>
            <a:lvl2pPr marL="763237" indent="-293552">
              <a:defRPr kumimoji="1" sz="2500">
                <a:solidFill>
                  <a:schemeClr val="tx1"/>
                </a:solidFill>
                <a:latin typeface="Arial" pitchFamily="34" charset="0"/>
              </a:defRPr>
            </a:lvl2pPr>
            <a:lvl3pPr marL="1174211" indent="-234842">
              <a:defRPr kumimoji="1" sz="2500">
                <a:solidFill>
                  <a:schemeClr val="tx1"/>
                </a:solidFill>
                <a:latin typeface="Arial" pitchFamily="34" charset="0"/>
              </a:defRPr>
            </a:lvl3pPr>
            <a:lvl4pPr marL="1643894" indent="-234842">
              <a:defRPr kumimoji="1" sz="2500">
                <a:solidFill>
                  <a:schemeClr val="tx1"/>
                </a:solidFill>
                <a:latin typeface="Arial" pitchFamily="34" charset="0"/>
              </a:defRPr>
            </a:lvl4pPr>
            <a:lvl5pPr marL="2113579" indent="-234842">
              <a:defRPr kumimoji="1" sz="2500">
                <a:solidFill>
                  <a:schemeClr val="tx1"/>
                </a:solidFill>
                <a:latin typeface="Arial" pitchFamily="34" charset="0"/>
              </a:defRPr>
            </a:lvl5pPr>
            <a:lvl6pPr marL="2583262" indent="-234842" eaLnBrk="0" fontAlgn="base" hangingPunct="0">
              <a:lnSpc>
                <a:spcPct val="90000"/>
              </a:lnSpc>
              <a:spcBef>
                <a:spcPct val="20000"/>
              </a:spcBef>
              <a:spcAft>
                <a:spcPct val="0"/>
              </a:spcAft>
              <a:buSzPct val="75000"/>
              <a:buFont typeface="Arial" pitchFamily="34" charset="0"/>
              <a:defRPr kumimoji="1" sz="2500">
                <a:solidFill>
                  <a:schemeClr val="tx1"/>
                </a:solidFill>
                <a:latin typeface="Arial" pitchFamily="34" charset="0"/>
              </a:defRPr>
            </a:lvl6pPr>
            <a:lvl7pPr marL="3052946" indent="-234842" eaLnBrk="0" fontAlgn="base" hangingPunct="0">
              <a:lnSpc>
                <a:spcPct val="90000"/>
              </a:lnSpc>
              <a:spcBef>
                <a:spcPct val="20000"/>
              </a:spcBef>
              <a:spcAft>
                <a:spcPct val="0"/>
              </a:spcAft>
              <a:buSzPct val="75000"/>
              <a:buFont typeface="Arial" pitchFamily="34" charset="0"/>
              <a:defRPr kumimoji="1" sz="2500">
                <a:solidFill>
                  <a:schemeClr val="tx1"/>
                </a:solidFill>
                <a:latin typeface="Arial" pitchFamily="34" charset="0"/>
              </a:defRPr>
            </a:lvl7pPr>
            <a:lvl8pPr marL="3522631" indent="-234842" eaLnBrk="0" fontAlgn="base" hangingPunct="0">
              <a:lnSpc>
                <a:spcPct val="90000"/>
              </a:lnSpc>
              <a:spcBef>
                <a:spcPct val="20000"/>
              </a:spcBef>
              <a:spcAft>
                <a:spcPct val="0"/>
              </a:spcAft>
              <a:buSzPct val="75000"/>
              <a:buFont typeface="Arial" pitchFamily="34" charset="0"/>
              <a:defRPr kumimoji="1" sz="2500">
                <a:solidFill>
                  <a:schemeClr val="tx1"/>
                </a:solidFill>
                <a:latin typeface="Arial" pitchFamily="34" charset="0"/>
              </a:defRPr>
            </a:lvl8pPr>
            <a:lvl9pPr marL="3992314" indent="-234842" eaLnBrk="0" fontAlgn="base" hangingPunct="0">
              <a:lnSpc>
                <a:spcPct val="90000"/>
              </a:lnSpc>
              <a:spcBef>
                <a:spcPct val="20000"/>
              </a:spcBef>
              <a:spcAft>
                <a:spcPct val="0"/>
              </a:spcAft>
              <a:buSzPct val="75000"/>
              <a:buFont typeface="Arial" pitchFamily="34" charset="0"/>
              <a:defRPr kumimoji="1" sz="2500">
                <a:solidFill>
                  <a:schemeClr val="tx1"/>
                </a:solidFill>
                <a:latin typeface="Arial" pitchFamily="34" charset="0"/>
              </a:defRPr>
            </a:lvl9pPr>
          </a:lstStyle>
          <a:p>
            <a:fld id="{A8D094F6-120E-46E5-998B-9DFF6B03A1BE}" type="datetime1">
              <a:rPr kumimoji="0" lang="en-US" altLang="en-US" sz="1200">
                <a:latin typeface="Times New Roman" pitchFamily="18" charset="0"/>
              </a:rPr>
              <a:pPr/>
              <a:t>3/11/2018</a:t>
            </a:fld>
            <a:endParaRPr kumimoji="0" lang="en-US" altLang="en-US" sz="1200">
              <a:latin typeface="Times New Roman" pitchFamily="18"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26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242692" name="Date Placeholder 4"/>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kumimoji="1" sz="2500">
                <a:solidFill>
                  <a:schemeClr val="tx1"/>
                </a:solidFill>
                <a:latin typeface="Arial" pitchFamily="34" charset="0"/>
              </a:defRPr>
            </a:lvl1pPr>
            <a:lvl2pPr marL="763237" indent="-293552">
              <a:defRPr kumimoji="1" sz="2500">
                <a:solidFill>
                  <a:schemeClr val="tx1"/>
                </a:solidFill>
                <a:latin typeface="Arial" pitchFamily="34" charset="0"/>
              </a:defRPr>
            </a:lvl2pPr>
            <a:lvl3pPr marL="1174211" indent="-234842">
              <a:defRPr kumimoji="1" sz="2500">
                <a:solidFill>
                  <a:schemeClr val="tx1"/>
                </a:solidFill>
                <a:latin typeface="Arial" pitchFamily="34" charset="0"/>
              </a:defRPr>
            </a:lvl3pPr>
            <a:lvl4pPr marL="1643894" indent="-234842">
              <a:defRPr kumimoji="1" sz="2500">
                <a:solidFill>
                  <a:schemeClr val="tx1"/>
                </a:solidFill>
                <a:latin typeface="Arial" pitchFamily="34" charset="0"/>
              </a:defRPr>
            </a:lvl4pPr>
            <a:lvl5pPr marL="2113579" indent="-234842">
              <a:defRPr kumimoji="1" sz="2500">
                <a:solidFill>
                  <a:schemeClr val="tx1"/>
                </a:solidFill>
                <a:latin typeface="Arial" pitchFamily="34" charset="0"/>
              </a:defRPr>
            </a:lvl5pPr>
            <a:lvl6pPr marL="2583262" indent="-234842" eaLnBrk="0" fontAlgn="base" hangingPunct="0">
              <a:lnSpc>
                <a:spcPct val="90000"/>
              </a:lnSpc>
              <a:spcBef>
                <a:spcPct val="20000"/>
              </a:spcBef>
              <a:spcAft>
                <a:spcPct val="0"/>
              </a:spcAft>
              <a:buSzPct val="75000"/>
              <a:buFont typeface="Arial" pitchFamily="34" charset="0"/>
              <a:defRPr kumimoji="1" sz="2500">
                <a:solidFill>
                  <a:schemeClr val="tx1"/>
                </a:solidFill>
                <a:latin typeface="Arial" pitchFamily="34" charset="0"/>
              </a:defRPr>
            </a:lvl6pPr>
            <a:lvl7pPr marL="3052946" indent="-234842" eaLnBrk="0" fontAlgn="base" hangingPunct="0">
              <a:lnSpc>
                <a:spcPct val="90000"/>
              </a:lnSpc>
              <a:spcBef>
                <a:spcPct val="20000"/>
              </a:spcBef>
              <a:spcAft>
                <a:spcPct val="0"/>
              </a:spcAft>
              <a:buSzPct val="75000"/>
              <a:buFont typeface="Arial" pitchFamily="34" charset="0"/>
              <a:defRPr kumimoji="1" sz="2500">
                <a:solidFill>
                  <a:schemeClr val="tx1"/>
                </a:solidFill>
                <a:latin typeface="Arial" pitchFamily="34" charset="0"/>
              </a:defRPr>
            </a:lvl7pPr>
            <a:lvl8pPr marL="3522631" indent="-234842" eaLnBrk="0" fontAlgn="base" hangingPunct="0">
              <a:lnSpc>
                <a:spcPct val="90000"/>
              </a:lnSpc>
              <a:spcBef>
                <a:spcPct val="20000"/>
              </a:spcBef>
              <a:spcAft>
                <a:spcPct val="0"/>
              </a:spcAft>
              <a:buSzPct val="75000"/>
              <a:buFont typeface="Arial" pitchFamily="34" charset="0"/>
              <a:defRPr kumimoji="1" sz="2500">
                <a:solidFill>
                  <a:schemeClr val="tx1"/>
                </a:solidFill>
                <a:latin typeface="Arial" pitchFamily="34" charset="0"/>
              </a:defRPr>
            </a:lvl8pPr>
            <a:lvl9pPr marL="3992314" indent="-234842" eaLnBrk="0" fontAlgn="base" hangingPunct="0">
              <a:lnSpc>
                <a:spcPct val="90000"/>
              </a:lnSpc>
              <a:spcBef>
                <a:spcPct val="20000"/>
              </a:spcBef>
              <a:spcAft>
                <a:spcPct val="0"/>
              </a:spcAft>
              <a:buSzPct val="75000"/>
              <a:buFont typeface="Arial" pitchFamily="34" charset="0"/>
              <a:defRPr kumimoji="1" sz="2500">
                <a:solidFill>
                  <a:schemeClr val="tx1"/>
                </a:solidFill>
                <a:latin typeface="Arial" pitchFamily="34" charset="0"/>
              </a:defRPr>
            </a:lvl9pPr>
          </a:lstStyle>
          <a:p>
            <a:fld id="{B454E603-5DCF-4302-9D89-8D6FB17E5E55}" type="datetime1">
              <a:rPr kumimoji="0" lang="en-US" altLang="en-US" sz="1200">
                <a:latin typeface="Times New Roman" pitchFamily="18" charset="0"/>
              </a:rPr>
              <a:pPr/>
              <a:t>3/11/2018</a:t>
            </a:fld>
            <a:endParaRPr kumimoji="0" lang="en-US" altLang="en-US" sz="1200">
              <a:latin typeface="Times New Roman" pitchFamily="18"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37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243716" name="Date Placeholder 4"/>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kumimoji="1" sz="2500">
                <a:solidFill>
                  <a:schemeClr val="tx1"/>
                </a:solidFill>
                <a:latin typeface="Arial" pitchFamily="34" charset="0"/>
              </a:defRPr>
            </a:lvl1pPr>
            <a:lvl2pPr marL="763237" indent="-293552">
              <a:defRPr kumimoji="1" sz="2500">
                <a:solidFill>
                  <a:schemeClr val="tx1"/>
                </a:solidFill>
                <a:latin typeface="Arial" pitchFamily="34" charset="0"/>
              </a:defRPr>
            </a:lvl2pPr>
            <a:lvl3pPr marL="1174211" indent="-234842">
              <a:defRPr kumimoji="1" sz="2500">
                <a:solidFill>
                  <a:schemeClr val="tx1"/>
                </a:solidFill>
                <a:latin typeface="Arial" pitchFamily="34" charset="0"/>
              </a:defRPr>
            </a:lvl3pPr>
            <a:lvl4pPr marL="1643894" indent="-234842">
              <a:defRPr kumimoji="1" sz="2500">
                <a:solidFill>
                  <a:schemeClr val="tx1"/>
                </a:solidFill>
                <a:latin typeface="Arial" pitchFamily="34" charset="0"/>
              </a:defRPr>
            </a:lvl4pPr>
            <a:lvl5pPr marL="2113579" indent="-234842">
              <a:defRPr kumimoji="1" sz="2500">
                <a:solidFill>
                  <a:schemeClr val="tx1"/>
                </a:solidFill>
                <a:latin typeface="Arial" pitchFamily="34" charset="0"/>
              </a:defRPr>
            </a:lvl5pPr>
            <a:lvl6pPr marL="2583262" indent="-234842" eaLnBrk="0" fontAlgn="base" hangingPunct="0">
              <a:lnSpc>
                <a:spcPct val="90000"/>
              </a:lnSpc>
              <a:spcBef>
                <a:spcPct val="20000"/>
              </a:spcBef>
              <a:spcAft>
                <a:spcPct val="0"/>
              </a:spcAft>
              <a:buSzPct val="75000"/>
              <a:buFont typeface="Arial" pitchFamily="34" charset="0"/>
              <a:defRPr kumimoji="1" sz="2500">
                <a:solidFill>
                  <a:schemeClr val="tx1"/>
                </a:solidFill>
                <a:latin typeface="Arial" pitchFamily="34" charset="0"/>
              </a:defRPr>
            </a:lvl6pPr>
            <a:lvl7pPr marL="3052946" indent="-234842" eaLnBrk="0" fontAlgn="base" hangingPunct="0">
              <a:lnSpc>
                <a:spcPct val="90000"/>
              </a:lnSpc>
              <a:spcBef>
                <a:spcPct val="20000"/>
              </a:spcBef>
              <a:spcAft>
                <a:spcPct val="0"/>
              </a:spcAft>
              <a:buSzPct val="75000"/>
              <a:buFont typeface="Arial" pitchFamily="34" charset="0"/>
              <a:defRPr kumimoji="1" sz="2500">
                <a:solidFill>
                  <a:schemeClr val="tx1"/>
                </a:solidFill>
                <a:latin typeface="Arial" pitchFamily="34" charset="0"/>
              </a:defRPr>
            </a:lvl7pPr>
            <a:lvl8pPr marL="3522631" indent="-234842" eaLnBrk="0" fontAlgn="base" hangingPunct="0">
              <a:lnSpc>
                <a:spcPct val="90000"/>
              </a:lnSpc>
              <a:spcBef>
                <a:spcPct val="20000"/>
              </a:spcBef>
              <a:spcAft>
                <a:spcPct val="0"/>
              </a:spcAft>
              <a:buSzPct val="75000"/>
              <a:buFont typeface="Arial" pitchFamily="34" charset="0"/>
              <a:defRPr kumimoji="1" sz="2500">
                <a:solidFill>
                  <a:schemeClr val="tx1"/>
                </a:solidFill>
                <a:latin typeface="Arial" pitchFamily="34" charset="0"/>
              </a:defRPr>
            </a:lvl8pPr>
            <a:lvl9pPr marL="3992314" indent="-234842" eaLnBrk="0" fontAlgn="base" hangingPunct="0">
              <a:lnSpc>
                <a:spcPct val="90000"/>
              </a:lnSpc>
              <a:spcBef>
                <a:spcPct val="20000"/>
              </a:spcBef>
              <a:spcAft>
                <a:spcPct val="0"/>
              </a:spcAft>
              <a:buSzPct val="75000"/>
              <a:buFont typeface="Arial" pitchFamily="34" charset="0"/>
              <a:defRPr kumimoji="1" sz="2500">
                <a:solidFill>
                  <a:schemeClr val="tx1"/>
                </a:solidFill>
                <a:latin typeface="Arial" pitchFamily="34" charset="0"/>
              </a:defRPr>
            </a:lvl9pPr>
          </a:lstStyle>
          <a:p>
            <a:fld id="{DA44AFE7-E78B-458F-82B0-768FDBEB5235}" type="datetime1">
              <a:rPr kumimoji="0" lang="en-US" altLang="en-US" sz="1200">
                <a:latin typeface="Times New Roman" pitchFamily="18" charset="0"/>
              </a:rPr>
              <a:pPr/>
              <a:t>3/11/2018</a:t>
            </a:fld>
            <a:endParaRPr kumimoji="0" lang="en-US" altLang="en-US" sz="1200">
              <a:latin typeface="Times New Roman" pitchFamily="18"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63"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
        <p:nvSpPr>
          <p:cNvPr id="194564" name="Date Placeholder 1"/>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kumimoji="1" sz="2500">
                <a:solidFill>
                  <a:schemeClr val="tx1"/>
                </a:solidFill>
                <a:latin typeface="Arial" pitchFamily="34" charset="0"/>
              </a:defRPr>
            </a:lvl1pPr>
            <a:lvl2pPr marL="763237" indent="-293552">
              <a:defRPr kumimoji="1" sz="2500">
                <a:solidFill>
                  <a:schemeClr val="tx1"/>
                </a:solidFill>
                <a:latin typeface="Arial" pitchFamily="34" charset="0"/>
              </a:defRPr>
            </a:lvl2pPr>
            <a:lvl3pPr marL="1174211" indent="-234842">
              <a:defRPr kumimoji="1" sz="2500">
                <a:solidFill>
                  <a:schemeClr val="tx1"/>
                </a:solidFill>
                <a:latin typeface="Arial" pitchFamily="34" charset="0"/>
              </a:defRPr>
            </a:lvl3pPr>
            <a:lvl4pPr marL="1643894" indent="-234842">
              <a:defRPr kumimoji="1" sz="2500">
                <a:solidFill>
                  <a:schemeClr val="tx1"/>
                </a:solidFill>
                <a:latin typeface="Arial" pitchFamily="34" charset="0"/>
              </a:defRPr>
            </a:lvl4pPr>
            <a:lvl5pPr marL="2113579" indent="-234842">
              <a:defRPr kumimoji="1" sz="2500">
                <a:solidFill>
                  <a:schemeClr val="tx1"/>
                </a:solidFill>
                <a:latin typeface="Arial" pitchFamily="34" charset="0"/>
              </a:defRPr>
            </a:lvl5pPr>
            <a:lvl6pPr marL="2583262" indent="-234842" eaLnBrk="0" fontAlgn="base" hangingPunct="0">
              <a:lnSpc>
                <a:spcPct val="90000"/>
              </a:lnSpc>
              <a:spcBef>
                <a:spcPct val="20000"/>
              </a:spcBef>
              <a:spcAft>
                <a:spcPct val="0"/>
              </a:spcAft>
              <a:buSzPct val="75000"/>
              <a:buFont typeface="Arial" pitchFamily="34" charset="0"/>
              <a:defRPr kumimoji="1" sz="2500">
                <a:solidFill>
                  <a:schemeClr val="tx1"/>
                </a:solidFill>
                <a:latin typeface="Arial" pitchFamily="34" charset="0"/>
              </a:defRPr>
            </a:lvl6pPr>
            <a:lvl7pPr marL="3052946" indent="-234842" eaLnBrk="0" fontAlgn="base" hangingPunct="0">
              <a:lnSpc>
                <a:spcPct val="90000"/>
              </a:lnSpc>
              <a:spcBef>
                <a:spcPct val="20000"/>
              </a:spcBef>
              <a:spcAft>
                <a:spcPct val="0"/>
              </a:spcAft>
              <a:buSzPct val="75000"/>
              <a:buFont typeface="Arial" pitchFamily="34" charset="0"/>
              <a:defRPr kumimoji="1" sz="2500">
                <a:solidFill>
                  <a:schemeClr val="tx1"/>
                </a:solidFill>
                <a:latin typeface="Arial" pitchFamily="34" charset="0"/>
              </a:defRPr>
            </a:lvl7pPr>
            <a:lvl8pPr marL="3522631" indent="-234842" eaLnBrk="0" fontAlgn="base" hangingPunct="0">
              <a:lnSpc>
                <a:spcPct val="90000"/>
              </a:lnSpc>
              <a:spcBef>
                <a:spcPct val="20000"/>
              </a:spcBef>
              <a:spcAft>
                <a:spcPct val="0"/>
              </a:spcAft>
              <a:buSzPct val="75000"/>
              <a:buFont typeface="Arial" pitchFamily="34" charset="0"/>
              <a:defRPr kumimoji="1" sz="2500">
                <a:solidFill>
                  <a:schemeClr val="tx1"/>
                </a:solidFill>
                <a:latin typeface="Arial" pitchFamily="34" charset="0"/>
              </a:defRPr>
            </a:lvl8pPr>
            <a:lvl9pPr marL="3992314" indent="-234842" eaLnBrk="0" fontAlgn="base" hangingPunct="0">
              <a:lnSpc>
                <a:spcPct val="90000"/>
              </a:lnSpc>
              <a:spcBef>
                <a:spcPct val="20000"/>
              </a:spcBef>
              <a:spcAft>
                <a:spcPct val="0"/>
              </a:spcAft>
              <a:buSzPct val="75000"/>
              <a:buFont typeface="Arial" pitchFamily="34" charset="0"/>
              <a:defRPr kumimoji="1" sz="2500">
                <a:solidFill>
                  <a:schemeClr val="tx1"/>
                </a:solidFill>
                <a:latin typeface="Arial" pitchFamily="34" charset="0"/>
              </a:defRPr>
            </a:lvl9pPr>
          </a:lstStyle>
          <a:p>
            <a:fld id="{6A2C6E65-BA44-4849-ACDF-354557348795}" type="datetime1">
              <a:rPr kumimoji="0" lang="en-US" altLang="en-US" sz="1200">
                <a:latin typeface="Times New Roman" pitchFamily="18" charset="0"/>
              </a:rPr>
              <a:pPr/>
              <a:t>3/11/2018</a:t>
            </a:fld>
            <a:endParaRPr kumimoji="0" lang="en-US" altLang="en-US" sz="1200">
              <a:latin typeface="Times New Roman" pitchFamily="18"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2" name="Rectangle 7"/>
          <p:cNvSpPr txBox="1">
            <a:spLocks noGrp="1" noChangeArrowheads="1"/>
          </p:cNvSpPr>
          <p:nvPr/>
        </p:nvSpPr>
        <p:spPr bwMode="auto">
          <a:xfrm>
            <a:off x="4008705" y="8893296"/>
            <a:ext cx="3066732" cy="468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937" tIns="46968" rIns="93937" bIns="46968" anchor="b"/>
          <a:lstStyle>
            <a:lvl1pPr>
              <a:defRPr kumimoji="1" sz="2400">
                <a:solidFill>
                  <a:schemeClr val="tx1"/>
                </a:solidFill>
                <a:latin typeface="Arial" pitchFamily="34" charset="0"/>
              </a:defRPr>
            </a:lvl1pPr>
            <a:lvl2pPr marL="742950" indent="-285750">
              <a:defRPr kumimoji="1" sz="2400">
                <a:solidFill>
                  <a:schemeClr val="tx1"/>
                </a:solidFill>
                <a:latin typeface="Arial" pitchFamily="34" charset="0"/>
              </a:defRPr>
            </a:lvl2pPr>
            <a:lvl3pPr marL="1143000" indent="-228600">
              <a:defRPr kumimoji="1" sz="2400">
                <a:solidFill>
                  <a:schemeClr val="tx1"/>
                </a:solidFill>
                <a:latin typeface="Arial" pitchFamily="34" charset="0"/>
              </a:defRPr>
            </a:lvl3pPr>
            <a:lvl4pPr marL="1600200" indent="-228600">
              <a:defRPr kumimoji="1" sz="2400">
                <a:solidFill>
                  <a:schemeClr val="tx1"/>
                </a:solidFill>
                <a:latin typeface="Arial" pitchFamily="34" charset="0"/>
              </a:defRPr>
            </a:lvl4pPr>
            <a:lvl5pPr marL="2057400" indent="-228600">
              <a:defRPr kumimoji="1" sz="2400">
                <a:solidFill>
                  <a:schemeClr val="tx1"/>
                </a:solidFill>
                <a:latin typeface="Arial" pitchFamily="34" charset="0"/>
              </a:defRPr>
            </a:lvl5pPr>
            <a:lvl6pPr marL="25146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defRPr>
            </a:lvl6pPr>
            <a:lvl7pPr marL="29718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defRPr>
            </a:lvl7pPr>
            <a:lvl8pPr marL="34290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defRPr>
            </a:lvl8pPr>
            <a:lvl9pPr marL="38862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defRPr>
            </a:lvl9pPr>
          </a:lstStyle>
          <a:p>
            <a:pPr algn="r">
              <a:lnSpc>
                <a:spcPct val="100000"/>
              </a:lnSpc>
              <a:spcBef>
                <a:spcPct val="0"/>
              </a:spcBef>
              <a:buSzTx/>
              <a:buFontTx/>
              <a:buNone/>
            </a:pPr>
            <a:fld id="{A64A80B9-B026-48EF-B2EA-7AD162A0FD4F}" type="slidenum">
              <a:rPr kumimoji="0" lang="en-US" altLang="en-US" sz="1200"/>
              <a:pPr algn="r">
                <a:lnSpc>
                  <a:spcPct val="100000"/>
                </a:lnSpc>
                <a:spcBef>
                  <a:spcPct val="0"/>
                </a:spcBef>
                <a:buSzTx/>
                <a:buFontTx/>
                <a:buNone/>
              </a:pPr>
              <a:t>55</a:t>
            </a:fld>
            <a:endParaRPr kumimoji="0" lang="en-US" altLang="en-US" sz="1200"/>
          </a:p>
        </p:txBody>
      </p:sp>
      <p:sp>
        <p:nvSpPr>
          <p:cNvPr id="24576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6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
        <p:nvSpPr>
          <p:cNvPr id="245765" name="Date Placeholder 1"/>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kumimoji="1" sz="2500">
                <a:solidFill>
                  <a:schemeClr val="tx1"/>
                </a:solidFill>
                <a:latin typeface="Arial" pitchFamily="34" charset="0"/>
              </a:defRPr>
            </a:lvl1pPr>
            <a:lvl2pPr marL="763237" indent="-293552">
              <a:defRPr kumimoji="1" sz="2500">
                <a:solidFill>
                  <a:schemeClr val="tx1"/>
                </a:solidFill>
                <a:latin typeface="Arial" pitchFamily="34" charset="0"/>
              </a:defRPr>
            </a:lvl2pPr>
            <a:lvl3pPr marL="1174211" indent="-234842">
              <a:defRPr kumimoji="1" sz="2500">
                <a:solidFill>
                  <a:schemeClr val="tx1"/>
                </a:solidFill>
                <a:latin typeface="Arial" pitchFamily="34" charset="0"/>
              </a:defRPr>
            </a:lvl3pPr>
            <a:lvl4pPr marL="1643894" indent="-234842">
              <a:defRPr kumimoji="1" sz="2500">
                <a:solidFill>
                  <a:schemeClr val="tx1"/>
                </a:solidFill>
                <a:latin typeface="Arial" pitchFamily="34" charset="0"/>
              </a:defRPr>
            </a:lvl4pPr>
            <a:lvl5pPr marL="2113579" indent="-234842">
              <a:defRPr kumimoji="1" sz="2500">
                <a:solidFill>
                  <a:schemeClr val="tx1"/>
                </a:solidFill>
                <a:latin typeface="Arial" pitchFamily="34" charset="0"/>
              </a:defRPr>
            </a:lvl5pPr>
            <a:lvl6pPr marL="2583262" indent="-234842" eaLnBrk="0" fontAlgn="base" hangingPunct="0">
              <a:lnSpc>
                <a:spcPct val="90000"/>
              </a:lnSpc>
              <a:spcBef>
                <a:spcPct val="20000"/>
              </a:spcBef>
              <a:spcAft>
                <a:spcPct val="0"/>
              </a:spcAft>
              <a:buSzPct val="75000"/>
              <a:buFont typeface="Arial" pitchFamily="34" charset="0"/>
              <a:defRPr kumimoji="1" sz="2500">
                <a:solidFill>
                  <a:schemeClr val="tx1"/>
                </a:solidFill>
                <a:latin typeface="Arial" pitchFamily="34" charset="0"/>
              </a:defRPr>
            </a:lvl6pPr>
            <a:lvl7pPr marL="3052946" indent="-234842" eaLnBrk="0" fontAlgn="base" hangingPunct="0">
              <a:lnSpc>
                <a:spcPct val="90000"/>
              </a:lnSpc>
              <a:spcBef>
                <a:spcPct val="20000"/>
              </a:spcBef>
              <a:spcAft>
                <a:spcPct val="0"/>
              </a:spcAft>
              <a:buSzPct val="75000"/>
              <a:buFont typeface="Arial" pitchFamily="34" charset="0"/>
              <a:defRPr kumimoji="1" sz="2500">
                <a:solidFill>
                  <a:schemeClr val="tx1"/>
                </a:solidFill>
                <a:latin typeface="Arial" pitchFamily="34" charset="0"/>
              </a:defRPr>
            </a:lvl7pPr>
            <a:lvl8pPr marL="3522631" indent="-234842" eaLnBrk="0" fontAlgn="base" hangingPunct="0">
              <a:lnSpc>
                <a:spcPct val="90000"/>
              </a:lnSpc>
              <a:spcBef>
                <a:spcPct val="20000"/>
              </a:spcBef>
              <a:spcAft>
                <a:spcPct val="0"/>
              </a:spcAft>
              <a:buSzPct val="75000"/>
              <a:buFont typeface="Arial" pitchFamily="34" charset="0"/>
              <a:defRPr kumimoji="1" sz="2500">
                <a:solidFill>
                  <a:schemeClr val="tx1"/>
                </a:solidFill>
                <a:latin typeface="Arial" pitchFamily="34" charset="0"/>
              </a:defRPr>
            </a:lvl8pPr>
            <a:lvl9pPr marL="3992314" indent="-234842" eaLnBrk="0" fontAlgn="base" hangingPunct="0">
              <a:lnSpc>
                <a:spcPct val="90000"/>
              </a:lnSpc>
              <a:spcBef>
                <a:spcPct val="20000"/>
              </a:spcBef>
              <a:spcAft>
                <a:spcPct val="0"/>
              </a:spcAft>
              <a:buSzPct val="75000"/>
              <a:buFont typeface="Arial" pitchFamily="34" charset="0"/>
              <a:defRPr kumimoji="1" sz="2500">
                <a:solidFill>
                  <a:schemeClr val="tx1"/>
                </a:solidFill>
                <a:latin typeface="Arial" pitchFamily="34" charset="0"/>
              </a:defRPr>
            </a:lvl9pPr>
          </a:lstStyle>
          <a:p>
            <a:fld id="{5C7BFE64-816F-4FA1-861E-B9251491C547}" type="datetime1">
              <a:rPr kumimoji="0" lang="en-US" altLang="en-US" sz="1200">
                <a:latin typeface="Times New Roman" pitchFamily="18" charset="0"/>
              </a:rPr>
              <a:pPr/>
              <a:t>3/11/2018</a:t>
            </a:fld>
            <a:endParaRPr kumimoji="0" lang="en-US" altLang="en-US" sz="1200">
              <a:latin typeface="Times New Roman" pitchFamily="18"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6"/>
          <p:cNvSpPr txBox="1">
            <a:spLocks noGrp="1" noChangeArrowheads="1"/>
          </p:cNvSpPr>
          <p:nvPr/>
        </p:nvSpPr>
        <p:spPr bwMode="auto">
          <a:xfrm>
            <a:off x="1" y="8893296"/>
            <a:ext cx="3066732" cy="468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937" tIns="46968" rIns="93937" bIns="46968" anchor="b"/>
          <a:lstStyle>
            <a:lvl1pPr>
              <a:defRPr kumimoji="1" sz="2400">
                <a:solidFill>
                  <a:schemeClr val="tx1"/>
                </a:solidFill>
                <a:latin typeface="Arial" pitchFamily="34" charset="0"/>
                <a:ea typeface="ＭＳ Ｐゴシック" pitchFamily="34" charset="-128"/>
              </a:defRPr>
            </a:lvl1pPr>
            <a:lvl2pPr marL="742950" indent="-285750">
              <a:defRPr kumimoji="1" sz="2400">
                <a:solidFill>
                  <a:schemeClr val="tx1"/>
                </a:solidFill>
                <a:latin typeface="Arial" pitchFamily="34" charset="0"/>
                <a:ea typeface="ＭＳ Ｐゴシック" pitchFamily="34" charset="-128"/>
              </a:defRPr>
            </a:lvl2pPr>
            <a:lvl3pPr marL="1143000" indent="-228600">
              <a:defRPr kumimoji="1" sz="2400">
                <a:solidFill>
                  <a:schemeClr val="tx1"/>
                </a:solidFill>
                <a:latin typeface="Arial" pitchFamily="34" charset="0"/>
                <a:ea typeface="ＭＳ Ｐゴシック" pitchFamily="34" charset="-128"/>
              </a:defRPr>
            </a:lvl3pPr>
            <a:lvl4pPr marL="1600200" indent="-228600">
              <a:defRPr kumimoji="1" sz="2400">
                <a:solidFill>
                  <a:schemeClr val="tx1"/>
                </a:solidFill>
                <a:latin typeface="Arial" pitchFamily="34" charset="0"/>
                <a:ea typeface="ＭＳ Ｐゴシック" pitchFamily="34" charset="-128"/>
              </a:defRPr>
            </a:lvl4pPr>
            <a:lvl5pPr marL="2057400" indent="-228600">
              <a:defRPr kumimoji="1" sz="2400">
                <a:solidFill>
                  <a:schemeClr val="tx1"/>
                </a:solidFill>
                <a:latin typeface="Arial" pitchFamily="34" charset="0"/>
                <a:ea typeface="ＭＳ Ｐゴシック" pitchFamily="34" charset="-128"/>
              </a:defRPr>
            </a:lvl5pPr>
            <a:lvl6pPr marL="25146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ea typeface="ＭＳ Ｐゴシック" pitchFamily="34" charset="-128"/>
              </a:defRPr>
            </a:lvl6pPr>
            <a:lvl7pPr marL="29718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ea typeface="ＭＳ Ｐゴシック" pitchFamily="34" charset="-128"/>
              </a:defRPr>
            </a:lvl7pPr>
            <a:lvl8pPr marL="34290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ea typeface="ＭＳ Ｐゴシック" pitchFamily="34" charset="-128"/>
              </a:defRPr>
            </a:lvl8pPr>
            <a:lvl9pPr marL="38862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ea typeface="ＭＳ Ｐゴシック" pitchFamily="34" charset="-128"/>
              </a:defRPr>
            </a:lvl9pPr>
          </a:lstStyle>
          <a:p>
            <a:pPr>
              <a:lnSpc>
                <a:spcPct val="100000"/>
              </a:lnSpc>
              <a:spcBef>
                <a:spcPct val="0"/>
              </a:spcBef>
              <a:buSzTx/>
              <a:buFontTx/>
              <a:buNone/>
            </a:pPr>
            <a:r>
              <a:rPr kumimoji="0" lang="en-US" altLang="en-US" sz="1200">
                <a:solidFill>
                  <a:prstClr val="black"/>
                </a:solidFill>
              </a:rPr>
              <a:t>December 2004</a:t>
            </a:r>
          </a:p>
        </p:txBody>
      </p:sp>
      <p:sp>
        <p:nvSpPr>
          <p:cNvPr id="115715" name="Rectangle 7"/>
          <p:cNvSpPr txBox="1">
            <a:spLocks noGrp="1" noChangeArrowheads="1"/>
          </p:cNvSpPr>
          <p:nvPr/>
        </p:nvSpPr>
        <p:spPr bwMode="auto">
          <a:xfrm>
            <a:off x="4008705" y="8893296"/>
            <a:ext cx="3066732" cy="468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937" tIns="46968" rIns="93937" bIns="46968" anchor="b"/>
          <a:lstStyle>
            <a:lvl1pPr>
              <a:defRPr kumimoji="1" sz="2400">
                <a:solidFill>
                  <a:schemeClr val="tx1"/>
                </a:solidFill>
                <a:latin typeface="Arial" pitchFamily="34" charset="0"/>
                <a:ea typeface="ＭＳ Ｐゴシック" pitchFamily="34" charset="-128"/>
              </a:defRPr>
            </a:lvl1pPr>
            <a:lvl2pPr marL="742950" indent="-285750">
              <a:defRPr kumimoji="1" sz="2400">
                <a:solidFill>
                  <a:schemeClr val="tx1"/>
                </a:solidFill>
                <a:latin typeface="Arial" pitchFamily="34" charset="0"/>
                <a:ea typeface="ＭＳ Ｐゴシック" pitchFamily="34" charset="-128"/>
              </a:defRPr>
            </a:lvl2pPr>
            <a:lvl3pPr marL="1143000" indent="-228600">
              <a:defRPr kumimoji="1" sz="2400">
                <a:solidFill>
                  <a:schemeClr val="tx1"/>
                </a:solidFill>
                <a:latin typeface="Arial" pitchFamily="34" charset="0"/>
                <a:ea typeface="ＭＳ Ｐゴシック" pitchFamily="34" charset="-128"/>
              </a:defRPr>
            </a:lvl3pPr>
            <a:lvl4pPr marL="1600200" indent="-228600">
              <a:defRPr kumimoji="1" sz="2400">
                <a:solidFill>
                  <a:schemeClr val="tx1"/>
                </a:solidFill>
                <a:latin typeface="Arial" pitchFamily="34" charset="0"/>
                <a:ea typeface="ＭＳ Ｐゴシック" pitchFamily="34" charset="-128"/>
              </a:defRPr>
            </a:lvl4pPr>
            <a:lvl5pPr marL="2057400" indent="-228600">
              <a:defRPr kumimoji="1" sz="2400">
                <a:solidFill>
                  <a:schemeClr val="tx1"/>
                </a:solidFill>
                <a:latin typeface="Arial" pitchFamily="34" charset="0"/>
                <a:ea typeface="ＭＳ Ｐゴシック" pitchFamily="34" charset="-128"/>
              </a:defRPr>
            </a:lvl5pPr>
            <a:lvl6pPr marL="25146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ea typeface="ＭＳ Ｐゴシック" pitchFamily="34" charset="-128"/>
              </a:defRPr>
            </a:lvl6pPr>
            <a:lvl7pPr marL="29718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ea typeface="ＭＳ Ｐゴシック" pitchFamily="34" charset="-128"/>
              </a:defRPr>
            </a:lvl7pPr>
            <a:lvl8pPr marL="34290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ea typeface="ＭＳ Ｐゴシック" pitchFamily="34" charset="-128"/>
              </a:defRPr>
            </a:lvl8pPr>
            <a:lvl9pPr marL="38862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ea typeface="ＭＳ Ｐゴシック" pitchFamily="34" charset="-128"/>
              </a:defRPr>
            </a:lvl9pPr>
          </a:lstStyle>
          <a:p>
            <a:pPr algn="r">
              <a:lnSpc>
                <a:spcPct val="100000"/>
              </a:lnSpc>
              <a:spcBef>
                <a:spcPct val="0"/>
              </a:spcBef>
              <a:buSzTx/>
              <a:buFontTx/>
              <a:buNone/>
            </a:pPr>
            <a:fld id="{4E598C23-85D6-49BA-BABB-A368A032721D}" type="slidenum">
              <a:rPr kumimoji="0" lang="en-US" altLang="en-US" sz="1200">
                <a:solidFill>
                  <a:prstClr val="black"/>
                </a:solidFill>
              </a:rPr>
              <a:pPr algn="r">
                <a:lnSpc>
                  <a:spcPct val="100000"/>
                </a:lnSpc>
                <a:spcBef>
                  <a:spcPct val="0"/>
                </a:spcBef>
                <a:buSzTx/>
                <a:buFontTx/>
                <a:buNone/>
              </a:pPr>
              <a:t>56</a:t>
            </a:fld>
            <a:endParaRPr kumimoji="0" lang="en-US" altLang="en-US" sz="1200">
              <a:solidFill>
                <a:prstClr val="black"/>
              </a:solidFill>
            </a:endParaRPr>
          </a:p>
        </p:txBody>
      </p:sp>
      <p:sp>
        <p:nvSpPr>
          <p:cNvPr id="11571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5717"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a typeface="ＭＳ Ｐゴシック" pitchFamily="34" charset="-128"/>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6"/>
          <p:cNvSpPr txBox="1">
            <a:spLocks noGrp="1" noChangeArrowheads="1"/>
          </p:cNvSpPr>
          <p:nvPr/>
        </p:nvSpPr>
        <p:spPr bwMode="auto">
          <a:xfrm>
            <a:off x="1" y="8893296"/>
            <a:ext cx="3066732" cy="468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937" tIns="46968" rIns="93937" bIns="46968" anchor="b"/>
          <a:lstStyle>
            <a:lvl1pPr>
              <a:defRPr kumimoji="1" sz="2400">
                <a:solidFill>
                  <a:schemeClr val="tx1"/>
                </a:solidFill>
                <a:latin typeface="Arial" pitchFamily="34" charset="0"/>
                <a:ea typeface="ＭＳ Ｐゴシック" pitchFamily="34" charset="-128"/>
              </a:defRPr>
            </a:lvl1pPr>
            <a:lvl2pPr marL="742950" indent="-285750">
              <a:defRPr kumimoji="1" sz="2400">
                <a:solidFill>
                  <a:schemeClr val="tx1"/>
                </a:solidFill>
                <a:latin typeface="Arial" pitchFamily="34" charset="0"/>
                <a:ea typeface="ＭＳ Ｐゴシック" pitchFamily="34" charset="-128"/>
              </a:defRPr>
            </a:lvl2pPr>
            <a:lvl3pPr marL="1143000" indent="-228600">
              <a:defRPr kumimoji="1" sz="2400">
                <a:solidFill>
                  <a:schemeClr val="tx1"/>
                </a:solidFill>
                <a:latin typeface="Arial" pitchFamily="34" charset="0"/>
                <a:ea typeface="ＭＳ Ｐゴシック" pitchFamily="34" charset="-128"/>
              </a:defRPr>
            </a:lvl3pPr>
            <a:lvl4pPr marL="1600200" indent="-228600">
              <a:defRPr kumimoji="1" sz="2400">
                <a:solidFill>
                  <a:schemeClr val="tx1"/>
                </a:solidFill>
                <a:latin typeface="Arial" pitchFamily="34" charset="0"/>
                <a:ea typeface="ＭＳ Ｐゴシック" pitchFamily="34" charset="-128"/>
              </a:defRPr>
            </a:lvl4pPr>
            <a:lvl5pPr marL="2057400" indent="-228600">
              <a:defRPr kumimoji="1" sz="2400">
                <a:solidFill>
                  <a:schemeClr val="tx1"/>
                </a:solidFill>
                <a:latin typeface="Arial" pitchFamily="34" charset="0"/>
                <a:ea typeface="ＭＳ Ｐゴシック" pitchFamily="34" charset="-128"/>
              </a:defRPr>
            </a:lvl5pPr>
            <a:lvl6pPr marL="25146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ea typeface="ＭＳ Ｐゴシック" pitchFamily="34" charset="-128"/>
              </a:defRPr>
            </a:lvl6pPr>
            <a:lvl7pPr marL="29718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ea typeface="ＭＳ Ｐゴシック" pitchFamily="34" charset="-128"/>
              </a:defRPr>
            </a:lvl7pPr>
            <a:lvl8pPr marL="34290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ea typeface="ＭＳ Ｐゴシック" pitchFamily="34" charset="-128"/>
              </a:defRPr>
            </a:lvl8pPr>
            <a:lvl9pPr marL="38862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ea typeface="ＭＳ Ｐゴシック" pitchFamily="34" charset="-128"/>
              </a:defRPr>
            </a:lvl9pPr>
          </a:lstStyle>
          <a:p>
            <a:pPr>
              <a:lnSpc>
                <a:spcPct val="100000"/>
              </a:lnSpc>
              <a:spcBef>
                <a:spcPct val="0"/>
              </a:spcBef>
              <a:buSzTx/>
              <a:buFontTx/>
              <a:buNone/>
            </a:pPr>
            <a:r>
              <a:rPr kumimoji="0" lang="en-US" altLang="en-US" sz="1200">
                <a:solidFill>
                  <a:prstClr val="black"/>
                </a:solidFill>
              </a:rPr>
              <a:t>December 2004</a:t>
            </a:r>
          </a:p>
        </p:txBody>
      </p:sp>
      <p:sp>
        <p:nvSpPr>
          <p:cNvPr id="115715" name="Rectangle 7"/>
          <p:cNvSpPr txBox="1">
            <a:spLocks noGrp="1" noChangeArrowheads="1"/>
          </p:cNvSpPr>
          <p:nvPr/>
        </p:nvSpPr>
        <p:spPr bwMode="auto">
          <a:xfrm>
            <a:off x="4008705" y="8893296"/>
            <a:ext cx="3066732" cy="468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937" tIns="46968" rIns="93937" bIns="46968" anchor="b"/>
          <a:lstStyle>
            <a:lvl1pPr>
              <a:defRPr kumimoji="1" sz="2400">
                <a:solidFill>
                  <a:schemeClr val="tx1"/>
                </a:solidFill>
                <a:latin typeface="Arial" pitchFamily="34" charset="0"/>
                <a:ea typeface="ＭＳ Ｐゴシック" pitchFamily="34" charset="-128"/>
              </a:defRPr>
            </a:lvl1pPr>
            <a:lvl2pPr marL="742950" indent="-285750">
              <a:defRPr kumimoji="1" sz="2400">
                <a:solidFill>
                  <a:schemeClr val="tx1"/>
                </a:solidFill>
                <a:latin typeface="Arial" pitchFamily="34" charset="0"/>
                <a:ea typeface="ＭＳ Ｐゴシック" pitchFamily="34" charset="-128"/>
              </a:defRPr>
            </a:lvl2pPr>
            <a:lvl3pPr marL="1143000" indent="-228600">
              <a:defRPr kumimoji="1" sz="2400">
                <a:solidFill>
                  <a:schemeClr val="tx1"/>
                </a:solidFill>
                <a:latin typeface="Arial" pitchFamily="34" charset="0"/>
                <a:ea typeface="ＭＳ Ｐゴシック" pitchFamily="34" charset="-128"/>
              </a:defRPr>
            </a:lvl3pPr>
            <a:lvl4pPr marL="1600200" indent="-228600">
              <a:defRPr kumimoji="1" sz="2400">
                <a:solidFill>
                  <a:schemeClr val="tx1"/>
                </a:solidFill>
                <a:latin typeface="Arial" pitchFamily="34" charset="0"/>
                <a:ea typeface="ＭＳ Ｐゴシック" pitchFamily="34" charset="-128"/>
              </a:defRPr>
            </a:lvl4pPr>
            <a:lvl5pPr marL="2057400" indent="-228600">
              <a:defRPr kumimoji="1" sz="2400">
                <a:solidFill>
                  <a:schemeClr val="tx1"/>
                </a:solidFill>
                <a:latin typeface="Arial" pitchFamily="34" charset="0"/>
                <a:ea typeface="ＭＳ Ｐゴシック" pitchFamily="34" charset="-128"/>
              </a:defRPr>
            </a:lvl5pPr>
            <a:lvl6pPr marL="25146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ea typeface="ＭＳ Ｐゴシック" pitchFamily="34" charset="-128"/>
              </a:defRPr>
            </a:lvl6pPr>
            <a:lvl7pPr marL="29718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ea typeface="ＭＳ Ｐゴシック" pitchFamily="34" charset="-128"/>
              </a:defRPr>
            </a:lvl7pPr>
            <a:lvl8pPr marL="34290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ea typeface="ＭＳ Ｐゴシック" pitchFamily="34" charset="-128"/>
              </a:defRPr>
            </a:lvl8pPr>
            <a:lvl9pPr marL="38862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ea typeface="ＭＳ Ｐゴシック" pitchFamily="34" charset="-128"/>
              </a:defRPr>
            </a:lvl9pPr>
          </a:lstStyle>
          <a:p>
            <a:pPr algn="r">
              <a:lnSpc>
                <a:spcPct val="100000"/>
              </a:lnSpc>
              <a:spcBef>
                <a:spcPct val="0"/>
              </a:spcBef>
              <a:buSzTx/>
              <a:buFontTx/>
              <a:buNone/>
            </a:pPr>
            <a:fld id="{4E598C23-85D6-49BA-BABB-A368A032721D}" type="slidenum">
              <a:rPr kumimoji="0" lang="en-US" altLang="en-US" sz="1200">
                <a:solidFill>
                  <a:prstClr val="black"/>
                </a:solidFill>
              </a:rPr>
              <a:pPr algn="r">
                <a:lnSpc>
                  <a:spcPct val="100000"/>
                </a:lnSpc>
                <a:spcBef>
                  <a:spcPct val="0"/>
                </a:spcBef>
                <a:buSzTx/>
                <a:buFontTx/>
                <a:buNone/>
              </a:pPr>
              <a:t>57</a:t>
            </a:fld>
            <a:endParaRPr kumimoji="0" lang="en-US" altLang="en-US" sz="1200">
              <a:solidFill>
                <a:prstClr val="black"/>
              </a:solidFill>
            </a:endParaRPr>
          </a:p>
        </p:txBody>
      </p:sp>
      <p:sp>
        <p:nvSpPr>
          <p:cNvPr id="11571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5717"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a typeface="ＭＳ Ｐゴシック" pitchFamily="34" charset="-128"/>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6739"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ea typeface="ＭＳ Ｐゴシック" pitchFamily="34" charset="-128"/>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6"/>
          <p:cNvSpPr txBox="1">
            <a:spLocks noGrp="1" noChangeArrowheads="1"/>
          </p:cNvSpPr>
          <p:nvPr/>
        </p:nvSpPr>
        <p:spPr bwMode="auto">
          <a:xfrm>
            <a:off x="1" y="8893296"/>
            <a:ext cx="3066732" cy="468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937" tIns="46968" rIns="93937" bIns="46968" anchor="b"/>
          <a:lstStyle>
            <a:lvl1pPr>
              <a:defRPr kumimoji="1" sz="2400">
                <a:solidFill>
                  <a:schemeClr val="tx1"/>
                </a:solidFill>
                <a:latin typeface="Arial" pitchFamily="34" charset="0"/>
                <a:ea typeface="ＭＳ Ｐゴシック" pitchFamily="34" charset="-128"/>
              </a:defRPr>
            </a:lvl1pPr>
            <a:lvl2pPr marL="742950" indent="-285750">
              <a:defRPr kumimoji="1" sz="2400">
                <a:solidFill>
                  <a:schemeClr val="tx1"/>
                </a:solidFill>
                <a:latin typeface="Arial" pitchFamily="34" charset="0"/>
                <a:ea typeface="ＭＳ Ｐゴシック" pitchFamily="34" charset="-128"/>
              </a:defRPr>
            </a:lvl2pPr>
            <a:lvl3pPr marL="1143000" indent="-228600">
              <a:defRPr kumimoji="1" sz="2400">
                <a:solidFill>
                  <a:schemeClr val="tx1"/>
                </a:solidFill>
                <a:latin typeface="Arial" pitchFamily="34" charset="0"/>
                <a:ea typeface="ＭＳ Ｐゴシック" pitchFamily="34" charset="-128"/>
              </a:defRPr>
            </a:lvl3pPr>
            <a:lvl4pPr marL="1600200" indent="-228600">
              <a:defRPr kumimoji="1" sz="2400">
                <a:solidFill>
                  <a:schemeClr val="tx1"/>
                </a:solidFill>
                <a:latin typeface="Arial" pitchFamily="34" charset="0"/>
                <a:ea typeface="ＭＳ Ｐゴシック" pitchFamily="34" charset="-128"/>
              </a:defRPr>
            </a:lvl4pPr>
            <a:lvl5pPr marL="2057400" indent="-228600">
              <a:defRPr kumimoji="1" sz="2400">
                <a:solidFill>
                  <a:schemeClr val="tx1"/>
                </a:solidFill>
                <a:latin typeface="Arial" pitchFamily="34" charset="0"/>
                <a:ea typeface="ＭＳ Ｐゴシック" pitchFamily="34" charset="-128"/>
              </a:defRPr>
            </a:lvl5pPr>
            <a:lvl6pPr marL="25146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ea typeface="ＭＳ Ｐゴシック" pitchFamily="34" charset="-128"/>
              </a:defRPr>
            </a:lvl6pPr>
            <a:lvl7pPr marL="29718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ea typeface="ＭＳ Ｐゴシック" pitchFamily="34" charset="-128"/>
              </a:defRPr>
            </a:lvl7pPr>
            <a:lvl8pPr marL="34290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ea typeface="ＭＳ Ｐゴシック" pitchFamily="34" charset="-128"/>
              </a:defRPr>
            </a:lvl8pPr>
            <a:lvl9pPr marL="38862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ea typeface="ＭＳ Ｐゴシック" pitchFamily="34" charset="-128"/>
              </a:defRPr>
            </a:lvl9pPr>
          </a:lstStyle>
          <a:p>
            <a:pPr>
              <a:lnSpc>
                <a:spcPct val="100000"/>
              </a:lnSpc>
              <a:spcBef>
                <a:spcPct val="0"/>
              </a:spcBef>
              <a:buSzTx/>
              <a:buFontTx/>
              <a:buNone/>
            </a:pPr>
            <a:r>
              <a:rPr kumimoji="0" lang="en-US" altLang="en-US" sz="1200">
                <a:solidFill>
                  <a:prstClr val="black"/>
                </a:solidFill>
              </a:rPr>
              <a:t>December 2004</a:t>
            </a:r>
          </a:p>
        </p:txBody>
      </p:sp>
      <p:sp>
        <p:nvSpPr>
          <p:cNvPr id="118787" name="Rectangle 7"/>
          <p:cNvSpPr txBox="1">
            <a:spLocks noGrp="1" noChangeArrowheads="1"/>
          </p:cNvSpPr>
          <p:nvPr/>
        </p:nvSpPr>
        <p:spPr bwMode="auto">
          <a:xfrm>
            <a:off x="4008705" y="8893296"/>
            <a:ext cx="3066732" cy="468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937" tIns="46968" rIns="93937" bIns="46968" anchor="b"/>
          <a:lstStyle>
            <a:lvl1pPr>
              <a:defRPr kumimoji="1" sz="2400">
                <a:solidFill>
                  <a:schemeClr val="tx1"/>
                </a:solidFill>
                <a:latin typeface="Arial" pitchFamily="34" charset="0"/>
                <a:ea typeface="ＭＳ Ｐゴシック" pitchFamily="34" charset="-128"/>
              </a:defRPr>
            </a:lvl1pPr>
            <a:lvl2pPr marL="742950" indent="-285750">
              <a:defRPr kumimoji="1" sz="2400">
                <a:solidFill>
                  <a:schemeClr val="tx1"/>
                </a:solidFill>
                <a:latin typeface="Arial" pitchFamily="34" charset="0"/>
                <a:ea typeface="ＭＳ Ｐゴシック" pitchFamily="34" charset="-128"/>
              </a:defRPr>
            </a:lvl2pPr>
            <a:lvl3pPr marL="1143000" indent="-228600">
              <a:defRPr kumimoji="1" sz="2400">
                <a:solidFill>
                  <a:schemeClr val="tx1"/>
                </a:solidFill>
                <a:latin typeface="Arial" pitchFamily="34" charset="0"/>
                <a:ea typeface="ＭＳ Ｐゴシック" pitchFamily="34" charset="-128"/>
              </a:defRPr>
            </a:lvl3pPr>
            <a:lvl4pPr marL="1600200" indent="-228600">
              <a:defRPr kumimoji="1" sz="2400">
                <a:solidFill>
                  <a:schemeClr val="tx1"/>
                </a:solidFill>
                <a:latin typeface="Arial" pitchFamily="34" charset="0"/>
                <a:ea typeface="ＭＳ Ｐゴシック" pitchFamily="34" charset="-128"/>
              </a:defRPr>
            </a:lvl4pPr>
            <a:lvl5pPr marL="2057400" indent="-228600">
              <a:defRPr kumimoji="1" sz="2400">
                <a:solidFill>
                  <a:schemeClr val="tx1"/>
                </a:solidFill>
                <a:latin typeface="Arial" pitchFamily="34" charset="0"/>
                <a:ea typeface="ＭＳ Ｐゴシック" pitchFamily="34" charset="-128"/>
              </a:defRPr>
            </a:lvl5pPr>
            <a:lvl6pPr marL="25146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ea typeface="ＭＳ Ｐゴシック" pitchFamily="34" charset="-128"/>
              </a:defRPr>
            </a:lvl6pPr>
            <a:lvl7pPr marL="29718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ea typeface="ＭＳ Ｐゴシック" pitchFamily="34" charset="-128"/>
              </a:defRPr>
            </a:lvl7pPr>
            <a:lvl8pPr marL="34290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ea typeface="ＭＳ Ｐゴシック" pitchFamily="34" charset="-128"/>
              </a:defRPr>
            </a:lvl8pPr>
            <a:lvl9pPr marL="38862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ea typeface="ＭＳ Ｐゴシック" pitchFamily="34" charset="-128"/>
              </a:defRPr>
            </a:lvl9pPr>
          </a:lstStyle>
          <a:p>
            <a:pPr algn="r">
              <a:lnSpc>
                <a:spcPct val="100000"/>
              </a:lnSpc>
              <a:spcBef>
                <a:spcPct val="0"/>
              </a:spcBef>
              <a:buSzTx/>
              <a:buFontTx/>
              <a:buNone/>
            </a:pPr>
            <a:fld id="{D60D4796-24DE-48FA-A553-95DED3289667}" type="slidenum">
              <a:rPr kumimoji="0" lang="en-US" altLang="en-US" sz="1200">
                <a:solidFill>
                  <a:prstClr val="black"/>
                </a:solidFill>
              </a:rPr>
              <a:pPr algn="r">
                <a:lnSpc>
                  <a:spcPct val="100000"/>
                </a:lnSpc>
                <a:spcBef>
                  <a:spcPct val="0"/>
                </a:spcBef>
                <a:buSzTx/>
                <a:buFontTx/>
                <a:buNone/>
              </a:pPr>
              <a:t>59</a:t>
            </a:fld>
            <a:endParaRPr kumimoji="0" lang="en-US" altLang="en-US" sz="1200">
              <a:solidFill>
                <a:prstClr val="black"/>
              </a:solidFill>
            </a:endParaRPr>
          </a:p>
        </p:txBody>
      </p:sp>
      <p:sp>
        <p:nvSpPr>
          <p:cNvPr id="11878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8789"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Arial" pitchFamily="34" charset="0"/>
              <a:ea typeface="ＭＳ Ｐゴシック" pitchFamily="34" charset="-128"/>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6"/>
          <p:cNvSpPr txBox="1">
            <a:spLocks noGrp="1" noChangeArrowheads="1"/>
          </p:cNvSpPr>
          <p:nvPr/>
        </p:nvSpPr>
        <p:spPr bwMode="auto">
          <a:xfrm>
            <a:off x="1" y="8893296"/>
            <a:ext cx="3066732" cy="468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937" tIns="46968" rIns="93937" bIns="46968" anchor="b"/>
          <a:lstStyle>
            <a:lvl1pPr>
              <a:defRPr kumimoji="1" sz="2400">
                <a:solidFill>
                  <a:schemeClr val="tx1"/>
                </a:solidFill>
                <a:latin typeface="Arial" pitchFamily="34" charset="0"/>
                <a:ea typeface="ＭＳ Ｐゴシック" pitchFamily="34" charset="-128"/>
              </a:defRPr>
            </a:lvl1pPr>
            <a:lvl2pPr marL="742950" indent="-285750">
              <a:defRPr kumimoji="1" sz="2400">
                <a:solidFill>
                  <a:schemeClr val="tx1"/>
                </a:solidFill>
                <a:latin typeface="Arial" pitchFamily="34" charset="0"/>
                <a:ea typeface="ＭＳ Ｐゴシック" pitchFamily="34" charset="-128"/>
              </a:defRPr>
            </a:lvl2pPr>
            <a:lvl3pPr marL="1143000" indent="-228600">
              <a:defRPr kumimoji="1" sz="2400">
                <a:solidFill>
                  <a:schemeClr val="tx1"/>
                </a:solidFill>
                <a:latin typeface="Arial" pitchFamily="34" charset="0"/>
                <a:ea typeface="ＭＳ Ｐゴシック" pitchFamily="34" charset="-128"/>
              </a:defRPr>
            </a:lvl3pPr>
            <a:lvl4pPr marL="1600200" indent="-228600">
              <a:defRPr kumimoji="1" sz="2400">
                <a:solidFill>
                  <a:schemeClr val="tx1"/>
                </a:solidFill>
                <a:latin typeface="Arial" pitchFamily="34" charset="0"/>
                <a:ea typeface="ＭＳ Ｐゴシック" pitchFamily="34" charset="-128"/>
              </a:defRPr>
            </a:lvl4pPr>
            <a:lvl5pPr marL="2057400" indent="-228600">
              <a:defRPr kumimoji="1" sz="2400">
                <a:solidFill>
                  <a:schemeClr val="tx1"/>
                </a:solidFill>
                <a:latin typeface="Arial" pitchFamily="34" charset="0"/>
                <a:ea typeface="ＭＳ Ｐゴシック" pitchFamily="34" charset="-128"/>
              </a:defRPr>
            </a:lvl5pPr>
            <a:lvl6pPr marL="25146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ea typeface="ＭＳ Ｐゴシック" pitchFamily="34" charset="-128"/>
              </a:defRPr>
            </a:lvl6pPr>
            <a:lvl7pPr marL="29718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ea typeface="ＭＳ Ｐゴシック" pitchFamily="34" charset="-128"/>
              </a:defRPr>
            </a:lvl7pPr>
            <a:lvl8pPr marL="34290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ea typeface="ＭＳ Ｐゴシック" pitchFamily="34" charset="-128"/>
              </a:defRPr>
            </a:lvl8pPr>
            <a:lvl9pPr marL="38862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ea typeface="ＭＳ Ｐゴシック" pitchFamily="34" charset="-128"/>
              </a:defRPr>
            </a:lvl9pPr>
          </a:lstStyle>
          <a:p>
            <a:pPr>
              <a:lnSpc>
                <a:spcPct val="100000"/>
              </a:lnSpc>
              <a:spcBef>
                <a:spcPct val="0"/>
              </a:spcBef>
              <a:buSzTx/>
              <a:buFontTx/>
              <a:buNone/>
            </a:pPr>
            <a:r>
              <a:rPr kumimoji="0" lang="en-US" altLang="en-US" sz="1200">
                <a:solidFill>
                  <a:prstClr val="black"/>
                </a:solidFill>
              </a:rPr>
              <a:t>December 2004</a:t>
            </a:r>
          </a:p>
        </p:txBody>
      </p:sp>
      <p:sp>
        <p:nvSpPr>
          <p:cNvPr id="119811" name="Rectangle 7"/>
          <p:cNvSpPr txBox="1">
            <a:spLocks noGrp="1" noChangeArrowheads="1"/>
          </p:cNvSpPr>
          <p:nvPr/>
        </p:nvSpPr>
        <p:spPr bwMode="auto">
          <a:xfrm>
            <a:off x="4008705" y="8893296"/>
            <a:ext cx="3066732" cy="468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937" tIns="46968" rIns="93937" bIns="46968" anchor="b"/>
          <a:lstStyle>
            <a:lvl1pPr>
              <a:defRPr kumimoji="1" sz="2400">
                <a:solidFill>
                  <a:schemeClr val="tx1"/>
                </a:solidFill>
                <a:latin typeface="Arial" pitchFamily="34" charset="0"/>
                <a:ea typeface="ＭＳ Ｐゴシック" pitchFamily="34" charset="-128"/>
              </a:defRPr>
            </a:lvl1pPr>
            <a:lvl2pPr marL="742950" indent="-285750">
              <a:defRPr kumimoji="1" sz="2400">
                <a:solidFill>
                  <a:schemeClr val="tx1"/>
                </a:solidFill>
                <a:latin typeface="Arial" pitchFamily="34" charset="0"/>
                <a:ea typeface="ＭＳ Ｐゴシック" pitchFamily="34" charset="-128"/>
              </a:defRPr>
            </a:lvl2pPr>
            <a:lvl3pPr marL="1143000" indent="-228600">
              <a:defRPr kumimoji="1" sz="2400">
                <a:solidFill>
                  <a:schemeClr val="tx1"/>
                </a:solidFill>
                <a:latin typeface="Arial" pitchFamily="34" charset="0"/>
                <a:ea typeface="ＭＳ Ｐゴシック" pitchFamily="34" charset="-128"/>
              </a:defRPr>
            </a:lvl3pPr>
            <a:lvl4pPr marL="1600200" indent="-228600">
              <a:defRPr kumimoji="1" sz="2400">
                <a:solidFill>
                  <a:schemeClr val="tx1"/>
                </a:solidFill>
                <a:latin typeface="Arial" pitchFamily="34" charset="0"/>
                <a:ea typeface="ＭＳ Ｐゴシック" pitchFamily="34" charset="-128"/>
              </a:defRPr>
            </a:lvl4pPr>
            <a:lvl5pPr marL="2057400" indent="-228600">
              <a:defRPr kumimoji="1" sz="2400">
                <a:solidFill>
                  <a:schemeClr val="tx1"/>
                </a:solidFill>
                <a:latin typeface="Arial" pitchFamily="34" charset="0"/>
                <a:ea typeface="ＭＳ Ｐゴシック" pitchFamily="34" charset="-128"/>
              </a:defRPr>
            </a:lvl5pPr>
            <a:lvl6pPr marL="25146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ea typeface="ＭＳ Ｐゴシック" pitchFamily="34" charset="-128"/>
              </a:defRPr>
            </a:lvl6pPr>
            <a:lvl7pPr marL="29718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ea typeface="ＭＳ Ｐゴシック" pitchFamily="34" charset="-128"/>
              </a:defRPr>
            </a:lvl7pPr>
            <a:lvl8pPr marL="34290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ea typeface="ＭＳ Ｐゴシック" pitchFamily="34" charset="-128"/>
              </a:defRPr>
            </a:lvl8pPr>
            <a:lvl9pPr marL="38862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ea typeface="ＭＳ Ｐゴシック" pitchFamily="34" charset="-128"/>
              </a:defRPr>
            </a:lvl9pPr>
          </a:lstStyle>
          <a:p>
            <a:pPr algn="r">
              <a:lnSpc>
                <a:spcPct val="100000"/>
              </a:lnSpc>
              <a:spcBef>
                <a:spcPct val="0"/>
              </a:spcBef>
              <a:buSzTx/>
              <a:buFontTx/>
              <a:buNone/>
            </a:pPr>
            <a:fld id="{D5A94B65-FE15-499E-A276-99148A8872AE}" type="slidenum">
              <a:rPr kumimoji="0" lang="en-US" altLang="en-US" sz="1200">
                <a:solidFill>
                  <a:prstClr val="black"/>
                </a:solidFill>
              </a:rPr>
              <a:pPr algn="r">
                <a:lnSpc>
                  <a:spcPct val="100000"/>
                </a:lnSpc>
                <a:spcBef>
                  <a:spcPct val="0"/>
                </a:spcBef>
                <a:buSzTx/>
                <a:buFontTx/>
                <a:buNone/>
              </a:pPr>
              <a:t>60</a:t>
            </a:fld>
            <a:endParaRPr kumimoji="0" lang="en-US" altLang="en-US" sz="1200">
              <a:solidFill>
                <a:prstClr val="black"/>
              </a:solidFill>
            </a:endParaRPr>
          </a:p>
        </p:txBody>
      </p:sp>
      <p:sp>
        <p:nvSpPr>
          <p:cNvPr id="119812"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9813"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a typeface="ＭＳ Ｐゴシック" pitchFamily="34" charset="-128"/>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6"/>
          <p:cNvSpPr txBox="1">
            <a:spLocks noGrp="1" noChangeArrowheads="1"/>
          </p:cNvSpPr>
          <p:nvPr/>
        </p:nvSpPr>
        <p:spPr bwMode="auto">
          <a:xfrm>
            <a:off x="1" y="8893296"/>
            <a:ext cx="3066732" cy="468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937" tIns="46968" rIns="93937" bIns="46968" anchor="b"/>
          <a:lstStyle>
            <a:lvl1pPr>
              <a:defRPr kumimoji="1" sz="2400">
                <a:solidFill>
                  <a:schemeClr val="tx1"/>
                </a:solidFill>
                <a:latin typeface="Arial" pitchFamily="34" charset="0"/>
                <a:ea typeface="ＭＳ Ｐゴシック" pitchFamily="34" charset="-128"/>
              </a:defRPr>
            </a:lvl1pPr>
            <a:lvl2pPr marL="742950" indent="-285750">
              <a:defRPr kumimoji="1" sz="2400">
                <a:solidFill>
                  <a:schemeClr val="tx1"/>
                </a:solidFill>
                <a:latin typeface="Arial" pitchFamily="34" charset="0"/>
                <a:ea typeface="ＭＳ Ｐゴシック" pitchFamily="34" charset="-128"/>
              </a:defRPr>
            </a:lvl2pPr>
            <a:lvl3pPr marL="1143000" indent="-228600">
              <a:defRPr kumimoji="1" sz="2400">
                <a:solidFill>
                  <a:schemeClr val="tx1"/>
                </a:solidFill>
                <a:latin typeface="Arial" pitchFamily="34" charset="0"/>
                <a:ea typeface="ＭＳ Ｐゴシック" pitchFamily="34" charset="-128"/>
              </a:defRPr>
            </a:lvl3pPr>
            <a:lvl4pPr marL="1600200" indent="-228600">
              <a:defRPr kumimoji="1" sz="2400">
                <a:solidFill>
                  <a:schemeClr val="tx1"/>
                </a:solidFill>
                <a:latin typeface="Arial" pitchFamily="34" charset="0"/>
                <a:ea typeface="ＭＳ Ｐゴシック" pitchFamily="34" charset="-128"/>
              </a:defRPr>
            </a:lvl4pPr>
            <a:lvl5pPr marL="2057400" indent="-228600">
              <a:defRPr kumimoji="1" sz="2400">
                <a:solidFill>
                  <a:schemeClr val="tx1"/>
                </a:solidFill>
                <a:latin typeface="Arial" pitchFamily="34" charset="0"/>
                <a:ea typeface="ＭＳ Ｐゴシック" pitchFamily="34" charset="-128"/>
              </a:defRPr>
            </a:lvl5pPr>
            <a:lvl6pPr marL="25146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ea typeface="ＭＳ Ｐゴシック" pitchFamily="34" charset="-128"/>
              </a:defRPr>
            </a:lvl6pPr>
            <a:lvl7pPr marL="29718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ea typeface="ＭＳ Ｐゴシック" pitchFamily="34" charset="-128"/>
              </a:defRPr>
            </a:lvl7pPr>
            <a:lvl8pPr marL="34290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ea typeface="ＭＳ Ｐゴシック" pitchFamily="34" charset="-128"/>
              </a:defRPr>
            </a:lvl8pPr>
            <a:lvl9pPr marL="38862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ea typeface="ＭＳ Ｐゴシック" pitchFamily="34" charset="-128"/>
              </a:defRPr>
            </a:lvl9pPr>
          </a:lstStyle>
          <a:p>
            <a:pPr>
              <a:lnSpc>
                <a:spcPct val="100000"/>
              </a:lnSpc>
              <a:spcBef>
                <a:spcPct val="0"/>
              </a:spcBef>
              <a:buSzTx/>
              <a:buFontTx/>
              <a:buNone/>
            </a:pPr>
            <a:r>
              <a:rPr kumimoji="0" lang="en-US" altLang="en-US" sz="1200">
                <a:solidFill>
                  <a:prstClr val="black"/>
                </a:solidFill>
              </a:rPr>
              <a:t>December 2004</a:t>
            </a:r>
          </a:p>
        </p:txBody>
      </p:sp>
      <p:sp>
        <p:nvSpPr>
          <p:cNvPr id="119811" name="Rectangle 7"/>
          <p:cNvSpPr txBox="1">
            <a:spLocks noGrp="1" noChangeArrowheads="1"/>
          </p:cNvSpPr>
          <p:nvPr/>
        </p:nvSpPr>
        <p:spPr bwMode="auto">
          <a:xfrm>
            <a:off x="4008705" y="8893296"/>
            <a:ext cx="3066732" cy="468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937" tIns="46968" rIns="93937" bIns="46968" anchor="b"/>
          <a:lstStyle>
            <a:lvl1pPr>
              <a:defRPr kumimoji="1" sz="2400">
                <a:solidFill>
                  <a:schemeClr val="tx1"/>
                </a:solidFill>
                <a:latin typeface="Arial" pitchFamily="34" charset="0"/>
                <a:ea typeface="ＭＳ Ｐゴシック" pitchFamily="34" charset="-128"/>
              </a:defRPr>
            </a:lvl1pPr>
            <a:lvl2pPr marL="742950" indent="-285750">
              <a:defRPr kumimoji="1" sz="2400">
                <a:solidFill>
                  <a:schemeClr val="tx1"/>
                </a:solidFill>
                <a:latin typeface="Arial" pitchFamily="34" charset="0"/>
                <a:ea typeface="ＭＳ Ｐゴシック" pitchFamily="34" charset="-128"/>
              </a:defRPr>
            </a:lvl2pPr>
            <a:lvl3pPr marL="1143000" indent="-228600">
              <a:defRPr kumimoji="1" sz="2400">
                <a:solidFill>
                  <a:schemeClr val="tx1"/>
                </a:solidFill>
                <a:latin typeface="Arial" pitchFamily="34" charset="0"/>
                <a:ea typeface="ＭＳ Ｐゴシック" pitchFamily="34" charset="-128"/>
              </a:defRPr>
            </a:lvl3pPr>
            <a:lvl4pPr marL="1600200" indent="-228600">
              <a:defRPr kumimoji="1" sz="2400">
                <a:solidFill>
                  <a:schemeClr val="tx1"/>
                </a:solidFill>
                <a:latin typeface="Arial" pitchFamily="34" charset="0"/>
                <a:ea typeface="ＭＳ Ｐゴシック" pitchFamily="34" charset="-128"/>
              </a:defRPr>
            </a:lvl4pPr>
            <a:lvl5pPr marL="2057400" indent="-228600">
              <a:defRPr kumimoji="1" sz="2400">
                <a:solidFill>
                  <a:schemeClr val="tx1"/>
                </a:solidFill>
                <a:latin typeface="Arial" pitchFamily="34" charset="0"/>
                <a:ea typeface="ＭＳ Ｐゴシック" pitchFamily="34" charset="-128"/>
              </a:defRPr>
            </a:lvl5pPr>
            <a:lvl6pPr marL="25146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ea typeface="ＭＳ Ｐゴシック" pitchFamily="34" charset="-128"/>
              </a:defRPr>
            </a:lvl6pPr>
            <a:lvl7pPr marL="29718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ea typeface="ＭＳ Ｐゴシック" pitchFamily="34" charset="-128"/>
              </a:defRPr>
            </a:lvl7pPr>
            <a:lvl8pPr marL="34290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ea typeface="ＭＳ Ｐゴシック" pitchFamily="34" charset="-128"/>
              </a:defRPr>
            </a:lvl8pPr>
            <a:lvl9pPr marL="38862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ea typeface="ＭＳ Ｐゴシック" pitchFamily="34" charset="-128"/>
              </a:defRPr>
            </a:lvl9pPr>
          </a:lstStyle>
          <a:p>
            <a:pPr algn="r">
              <a:lnSpc>
                <a:spcPct val="100000"/>
              </a:lnSpc>
              <a:spcBef>
                <a:spcPct val="0"/>
              </a:spcBef>
              <a:buSzTx/>
              <a:buFontTx/>
              <a:buNone/>
            </a:pPr>
            <a:fld id="{D5A94B65-FE15-499E-A276-99148A8872AE}" type="slidenum">
              <a:rPr kumimoji="0" lang="en-US" altLang="en-US" sz="1200">
                <a:solidFill>
                  <a:prstClr val="black"/>
                </a:solidFill>
              </a:rPr>
              <a:pPr algn="r">
                <a:lnSpc>
                  <a:spcPct val="100000"/>
                </a:lnSpc>
                <a:spcBef>
                  <a:spcPct val="0"/>
                </a:spcBef>
                <a:buSzTx/>
                <a:buFontTx/>
                <a:buNone/>
              </a:pPr>
              <a:t>61</a:t>
            </a:fld>
            <a:endParaRPr kumimoji="0" lang="en-US" altLang="en-US" sz="1200">
              <a:solidFill>
                <a:prstClr val="black"/>
              </a:solidFill>
            </a:endParaRPr>
          </a:p>
        </p:txBody>
      </p:sp>
      <p:sp>
        <p:nvSpPr>
          <p:cNvPr id="119812"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9813"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a typeface="ＭＳ Ｐゴシック" pitchFamily="34" charset="-128"/>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6"/>
          <p:cNvSpPr txBox="1">
            <a:spLocks noGrp="1" noChangeArrowheads="1"/>
          </p:cNvSpPr>
          <p:nvPr/>
        </p:nvSpPr>
        <p:spPr bwMode="auto">
          <a:xfrm>
            <a:off x="1" y="8893296"/>
            <a:ext cx="3066732" cy="468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937" tIns="46968" rIns="93937" bIns="46968" anchor="b"/>
          <a:lstStyle>
            <a:lvl1pPr>
              <a:defRPr kumimoji="1" sz="2400">
                <a:solidFill>
                  <a:schemeClr val="tx1"/>
                </a:solidFill>
                <a:latin typeface="Arial" pitchFamily="34" charset="0"/>
                <a:ea typeface="ＭＳ Ｐゴシック" pitchFamily="34" charset="-128"/>
              </a:defRPr>
            </a:lvl1pPr>
            <a:lvl2pPr marL="742950" indent="-285750">
              <a:defRPr kumimoji="1" sz="2400">
                <a:solidFill>
                  <a:schemeClr val="tx1"/>
                </a:solidFill>
                <a:latin typeface="Arial" pitchFamily="34" charset="0"/>
                <a:ea typeface="ＭＳ Ｐゴシック" pitchFamily="34" charset="-128"/>
              </a:defRPr>
            </a:lvl2pPr>
            <a:lvl3pPr marL="1143000" indent="-228600">
              <a:defRPr kumimoji="1" sz="2400">
                <a:solidFill>
                  <a:schemeClr val="tx1"/>
                </a:solidFill>
                <a:latin typeface="Arial" pitchFamily="34" charset="0"/>
                <a:ea typeface="ＭＳ Ｐゴシック" pitchFamily="34" charset="-128"/>
              </a:defRPr>
            </a:lvl3pPr>
            <a:lvl4pPr marL="1600200" indent="-228600">
              <a:defRPr kumimoji="1" sz="2400">
                <a:solidFill>
                  <a:schemeClr val="tx1"/>
                </a:solidFill>
                <a:latin typeface="Arial" pitchFamily="34" charset="0"/>
                <a:ea typeface="ＭＳ Ｐゴシック" pitchFamily="34" charset="-128"/>
              </a:defRPr>
            </a:lvl4pPr>
            <a:lvl5pPr marL="2057400" indent="-228600">
              <a:defRPr kumimoji="1" sz="2400">
                <a:solidFill>
                  <a:schemeClr val="tx1"/>
                </a:solidFill>
                <a:latin typeface="Arial" pitchFamily="34" charset="0"/>
                <a:ea typeface="ＭＳ Ｐゴシック" pitchFamily="34" charset="-128"/>
              </a:defRPr>
            </a:lvl5pPr>
            <a:lvl6pPr marL="25146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ea typeface="ＭＳ Ｐゴシック" pitchFamily="34" charset="-128"/>
              </a:defRPr>
            </a:lvl6pPr>
            <a:lvl7pPr marL="29718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ea typeface="ＭＳ Ｐゴシック" pitchFamily="34" charset="-128"/>
              </a:defRPr>
            </a:lvl7pPr>
            <a:lvl8pPr marL="34290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ea typeface="ＭＳ Ｐゴシック" pitchFamily="34" charset="-128"/>
              </a:defRPr>
            </a:lvl8pPr>
            <a:lvl9pPr marL="38862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ea typeface="ＭＳ Ｐゴシック" pitchFamily="34" charset="-128"/>
              </a:defRPr>
            </a:lvl9pPr>
          </a:lstStyle>
          <a:p>
            <a:pPr>
              <a:lnSpc>
                <a:spcPct val="100000"/>
              </a:lnSpc>
              <a:spcBef>
                <a:spcPct val="0"/>
              </a:spcBef>
              <a:buSzTx/>
              <a:buFontTx/>
              <a:buNone/>
            </a:pPr>
            <a:r>
              <a:rPr kumimoji="0" lang="en-US" altLang="en-US" sz="1200">
                <a:solidFill>
                  <a:prstClr val="black"/>
                </a:solidFill>
              </a:rPr>
              <a:t>December 2004</a:t>
            </a:r>
          </a:p>
        </p:txBody>
      </p:sp>
      <p:sp>
        <p:nvSpPr>
          <p:cNvPr id="120835" name="Rectangle 7"/>
          <p:cNvSpPr txBox="1">
            <a:spLocks noGrp="1" noChangeArrowheads="1"/>
          </p:cNvSpPr>
          <p:nvPr/>
        </p:nvSpPr>
        <p:spPr bwMode="auto">
          <a:xfrm>
            <a:off x="4008705" y="8893296"/>
            <a:ext cx="3066732" cy="468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937" tIns="46968" rIns="93937" bIns="46968" anchor="b"/>
          <a:lstStyle>
            <a:lvl1pPr>
              <a:defRPr kumimoji="1" sz="2400">
                <a:solidFill>
                  <a:schemeClr val="tx1"/>
                </a:solidFill>
                <a:latin typeface="Arial" pitchFamily="34" charset="0"/>
                <a:ea typeface="ＭＳ Ｐゴシック" pitchFamily="34" charset="-128"/>
              </a:defRPr>
            </a:lvl1pPr>
            <a:lvl2pPr marL="742950" indent="-285750">
              <a:defRPr kumimoji="1" sz="2400">
                <a:solidFill>
                  <a:schemeClr val="tx1"/>
                </a:solidFill>
                <a:latin typeface="Arial" pitchFamily="34" charset="0"/>
                <a:ea typeface="ＭＳ Ｐゴシック" pitchFamily="34" charset="-128"/>
              </a:defRPr>
            </a:lvl2pPr>
            <a:lvl3pPr marL="1143000" indent="-228600">
              <a:defRPr kumimoji="1" sz="2400">
                <a:solidFill>
                  <a:schemeClr val="tx1"/>
                </a:solidFill>
                <a:latin typeface="Arial" pitchFamily="34" charset="0"/>
                <a:ea typeface="ＭＳ Ｐゴシック" pitchFamily="34" charset="-128"/>
              </a:defRPr>
            </a:lvl3pPr>
            <a:lvl4pPr marL="1600200" indent="-228600">
              <a:defRPr kumimoji="1" sz="2400">
                <a:solidFill>
                  <a:schemeClr val="tx1"/>
                </a:solidFill>
                <a:latin typeface="Arial" pitchFamily="34" charset="0"/>
                <a:ea typeface="ＭＳ Ｐゴシック" pitchFamily="34" charset="-128"/>
              </a:defRPr>
            </a:lvl4pPr>
            <a:lvl5pPr marL="2057400" indent="-228600">
              <a:defRPr kumimoji="1" sz="2400">
                <a:solidFill>
                  <a:schemeClr val="tx1"/>
                </a:solidFill>
                <a:latin typeface="Arial" pitchFamily="34" charset="0"/>
                <a:ea typeface="ＭＳ Ｐゴシック" pitchFamily="34" charset="-128"/>
              </a:defRPr>
            </a:lvl5pPr>
            <a:lvl6pPr marL="25146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ea typeface="ＭＳ Ｐゴシック" pitchFamily="34" charset="-128"/>
              </a:defRPr>
            </a:lvl6pPr>
            <a:lvl7pPr marL="29718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ea typeface="ＭＳ Ｐゴシック" pitchFamily="34" charset="-128"/>
              </a:defRPr>
            </a:lvl7pPr>
            <a:lvl8pPr marL="34290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ea typeface="ＭＳ Ｐゴシック" pitchFamily="34" charset="-128"/>
              </a:defRPr>
            </a:lvl8pPr>
            <a:lvl9pPr marL="38862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ea typeface="ＭＳ Ｐゴシック" pitchFamily="34" charset="-128"/>
              </a:defRPr>
            </a:lvl9pPr>
          </a:lstStyle>
          <a:p>
            <a:pPr algn="r">
              <a:lnSpc>
                <a:spcPct val="100000"/>
              </a:lnSpc>
              <a:spcBef>
                <a:spcPct val="0"/>
              </a:spcBef>
              <a:buSzTx/>
              <a:buFontTx/>
              <a:buNone/>
            </a:pPr>
            <a:fld id="{F97BD124-B522-4D5A-A46F-E34F329E7E48}" type="slidenum">
              <a:rPr kumimoji="0" lang="en-US" altLang="en-US" sz="1200">
                <a:solidFill>
                  <a:prstClr val="black"/>
                </a:solidFill>
              </a:rPr>
              <a:pPr algn="r">
                <a:lnSpc>
                  <a:spcPct val="100000"/>
                </a:lnSpc>
                <a:spcBef>
                  <a:spcPct val="0"/>
                </a:spcBef>
                <a:buSzTx/>
                <a:buFontTx/>
                <a:buNone/>
              </a:pPr>
              <a:t>62</a:t>
            </a:fld>
            <a:endParaRPr kumimoji="0" lang="en-US" altLang="en-US" sz="1200">
              <a:solidFill>
                <a:prstClr val="black"/>
              </a:solidFill>
            </a:endParaRPr>
          </a:p>
        </p:txBody>
      </p:sp>
      <p:sp>
        <p:nvSpPr>
          <p:cNvPr id="12083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0837"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a typeface="ＭＳ Ｐゴシック" pitchFamily="34" charset="-128"/>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6"/>
          <p:cNvSpPr txBox="1">
            <a:spLocks noGrp="1" noChangeArrowheads="1"/>
          </p:cNvSpPr>
          <p:nvPr/>
        </p:nvSpPr>
        <p:spPr bwMode="auto">
          <a:xfrm>
            <a:off x="1" y="8893296"/>
            <a:ext cx="3066732" cy="468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937" tIns="46968" rIns="93937" bIns="46968" anchor="b"/>
          <a:lstStyle>
            <a:lvl1pPr>
              <a:defRPr kumimoji="1" sz="2400">
                <a:solidFill>
                  <a:schemeClr val="tx1"/>
                </a:solidFill>
                <a:latin typeface="Arial" pitchFamily="34" charset="0"/>
                <a:ea typeface="ＭＳ Ｐゴシック" pitchFamily="34" charset="-128"/>
              </a:defRPr>
            </a:lvl1pPr>
            <a:lvl2pPr marL="742950" indent="-285750">
              <a:defRPr kumimoji="1" sz="2400">
                <a:solidFill>
                  <a:schemeClr val="tx1"/>
                </a:solidFill>
                <a:latin typeface="Arial" pitchFamily="34" charset="0"/>
                <a:ea typeface="ＭＳ Ｐゴシック" pitchFamily="34" charset="-128"/>
              </a:defRPr>
            </a:lvl2pPr>
            <a:lvl3pPr marL="1143000" indent="-228600">
              <a:defRPr kumimoji="1" sz="2400">
                <a:solidFill>
                  <a:schemeClr val="tx1"/>
                </a:solidFill>
                <a:latin typeface="Arial" pitchFamily="34" charset="0"/>
                <a:ea typeface="ＭＳ Ｐゴシック" pitchFamily="34" charset="-128"/>
              </a:defRPr>
            </a:lvl3pPr>
            <a:lvl4pPr marL="1600200" indent="-228600">
              <a:defRPr kumimoji="1" sz="2400">
                <a:solidFill>
                  <a:schemeClr val="tx1"/>
                </a:solidFill>
                <a:latin typeface="Arial" pitchFamily="34" charset="0"/>
                <a:ea typeface="ＭＳ Ｐゴシック" pitchFamily="34" charset="-128"/>
              </a:defRPr>
            </a:lvl4pPr>
            <a:lvl5pPr marL="2057400" indent="-228600">
              <a:defRPr kumimoji="1" sz="2400">
                <a:solidFill>
                  <a:schemeClr val="tx1"/>
                </a:solidFill>
                <a:latin typeface="Arial" pitchFamily="34" charset="0"/>
                <a:ea typeface="ＭＳ Ｐゴシック" pitchFamily="34" charset="-128"/>
              </a:defRPr>
            </a:lvl5pPr>
            <a:lvl6pPr marL="25146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ea typeface="ＭＳ Ｐゴシック" pitchFamily="34" charset="-128"/>
              </a:defRPr>
            </a:lvl6pPr>
            <a:lvl7pPr marL="29718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ea typeface="ＭＳ Ｐゴシック" pitchFamily="34" charset="-128"/>
              </a:defRPr>
            </a:lvl7pPr>
            <a:lvl8pPr marL="34290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ea typeface="ＭＳ Ｐゴシック" pitchFamily="34" charset="-128"/>
              </a:defRPr>
            </a:lvl8pPr>
            <a:lvl9pPr marL="38862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ea typeface="ＭＳ Ｐゴシック" pitchFamily="34" charset="-128"/>
              </a:defRPr>
            </a:lvl9pPr>
          </a:lstStyle>
          <a:p>
            <a:pPr>
              <a:lnSpc>
                <a:spcPct val="100000"/>
              </a:lnSpc>
              <a:spcBef>
                <a:spcPct val="0"/>
              </a:spcBef>
              <a:buSzTx/>
              <a:buFontTx/>
              <a:buNone/>
            </a:pPr>
            <a:r>
              <a:rPr kumimoji="0" lang="en-US" altLang="en-US" sz="1200">
                <a:solidFill>
                  <a:prstClr val="black"/>
                </a:solidFill>
              </a:rPr>
              <a:t>December 2004</a:t>
            </a:r>
          </a:p>
        </p:txBody>
      </p:sp>
      <p:sp>
        <p:nvSpPr>
          <p:cNvPr id="121859" name="Rectangle 7"/>
          <p:cNvSpPr txBox="1">
            <a:spLocks noGrp="1" noChangeArrowheads="1"/>
          </p:cNvSpPr>
          <p:nvPr/>
        </p:nvSpPr>
        <p:spPr bwMode="auto">
          <a:xfrm>
            <a:off x="4008705" y="8893296"/>
            <a:ext cx="3066732" cy="468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937" tIns="46968" rIns="93937" bIns="46968" anchor="b"/>
          <a:lstStyle>
            <a:lvl1pPr>
              <a:defRPr kumimoji="1" sz="2400">
                <a:solidFill>
                  <a:schemeClr val="tx1"/>
                </a:solidFill>
                <a:latin typeface="Arial" pitchFamily="34" charset="0"/>
                <a:ea typeface="ＭＳ Ｐゴシック" pitchFamily="34" charset="-128"/>
              </a:defRPr>
            </a:lvl1pPr>
            <a:lvl2pPr marL="742950" indent="-285750">
              <a:defRPr kumimoji="1" sz="2400">
                <a:solidFill>
                  <a:schemeClr val="tx1"/>
                </a:solidFill>
                <a:latin typeface="Arial" pitchFamily="34" charset="0"/>
                <a:ea typeface="ＭＳ Ｐゴシック" pitchFamily="34" charset="-128"/>
              </a:defRPr>
            </a:lvl2pPr>
            <a:lvl3pPr marL="1143000" indent="-228600">
              <a:defRPr kumimoji="1" sz="2400">
                <a:solidFill>
                  <a:schemeClr val="tx1"/>
                </a:solidFill>
                <a:latin typeface="Arial" pitchFamily="34" charset="0"/>
                <a:ea typeface="ＭＳ Ｐゴシック" pitchFamily="34" charset="-128"/>
              </a:defRPr>
            </a:lvl3pPr>
            <a:lvl4pPr marL="1600200" indent="-228600">
              <a:defRPr kumimoji="1" sz="2400">
                <a:solidFill>
                  <a:schemeClr val="tx1"/>
                </a:solidFill>
                <a:latin typeface="Arial" pitchFamily="34" charset="0"/>
                <a:ea typeface="ＭＳ Ｐゴシック" pitchFamily="34" charset="-128"/>
              </a:defRPr>
            </a:lvl4pPr>
            <a:lvl5pPr marL="2057400" indent="-228600">
              <a:defRPr kumimoji="1" sz="2400">
                <a:solidFill>
                  <a:schemeClr val="tx1"/>
                </a:solidFill>
                <a:latin typeface="Arial" pitchFamily="34" charset="0"/>
                <a:ea typeface="ＭＳ Ｐゴシック" pitchFamily="34" charset="-128"/>
              </a:defRPr>
            </a:lvl5pPr>
            <a:lvl6pPr marL="25146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ea typeface="ＭＳ Ｐゴシック" pitchFamily="34" charset="-128"/>
              </a:defRPr>
            </a:lvl6pPr>
            <a:lvl7pPr marL="29718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ea typeface="ＭＳ Ｐゴシック" pitchFamily="34" charset="-128"/>
              </a:defRPr>
            </a:lvl7pPr>
            <a:lvl8pPr marL="34290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ea typeface="ＭＳ Ｐゴシック" pitchFamily="34" charset="-128"/>
              </a:defRPr>
            </a:lvl8pPr>
            <a:lvl9pPr marL="38862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ea typeface="ＭＳ Ｐゴシック" pitchFamily="34" charset="-128"/>
              </a:defRPr>
            </a:lvl9pPr>
          </a:lstStyle>
          <a:p>
            <a:pPr algn="r">
              <a:lnSpc>
                <a:spcPct val="100000"/>
              </a:lnSpc>
              <a:spcBef>
                <a:spcPct val="0"/>
              </a:spcBef>
              <a:buSzTx/>
              <a:buFontTx/>
              <a:buNone/>
            </a:pPr>
            <a:fld id="{0CCAB6EA-A915-4A3A-8CC9-5B0047B4FA6C}" type="slidenum">
              <a:rPr kumimoji="0" lang="en-US" altLang="en-US" sz="1200">
                <a:solidFill>
                  <a:prstClr val="black"/>
                </a:solidFill>
              </a:rPr>
              <a:pPr algn="r">
                <a:lnSpc>
                  <a:spcPct val="100000"/>
                </a:lnSpc>
                <a:spcBef>
                  <a:spcPct val="0"/>
                </a:spcBef>
                <a:buSzTx/>
                <a:buFontTx/>
                <a:buNone/>
              </a:pPr>
              <a:t>63</a:t>
            </a:fld>
            <a:endParaRPr kumimoji="0" lang="en-US" altLang="en-US" sz="1200">
              <a:solidFill>
                <a:prstClr val="black"/>
              </a:solidFill>
            </a:endParaRPr>
          </a:p>
        </p:txBody>
      </p:sp>
      <p:sp>
        <p:nvSpPr>
          <p:cNvPr id="121860"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1861"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a typeface="ＭＳ Ｐゴシック" pitchFamily="34" charset="-128"/>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6"/>
          <p:cNvSpPr txBox="1">
            <a:spLocks noGrp="1" noChangeArrowheads="1"/>
          </p:cNvSpPr>
          <p:nvPr/>
        </p:nvSpPr>
        <p:spPr bwMode="auto">
          <a:xfrm>
            <a:off x="1" y="8893296"/>
            <a:ext cx="3066732" cy="468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937" tIns="46968" rIns="93937" bIns="46968" anchor="b"/>
          <a:lstStyle>
            <a:lvl1pPr>
              <a:defRPr kumimoji="1" sz="2400">
                <a:solidFill>
                  <a:schemeClr val="tx1"/>
                </a:solidFill>
                <a:latin typeface="Arial" pitchFamily="34" charset="0"/>
                <a:ea typeface="ＭＳ Ｐゴシック" pitchFamily="34" charset="-128"/>
              </a:defRPr>
            </a:lvl1pPr>
            <a:lvl2pPr marL="742950" indent="-285750">
              <a:defRPr kumimoji="1" sz="2400">
                <a:solidFill>
                  <a:schemeClr val="tx1"/>
                </a:solidFill>
                <a:latin typeface="Arial" pitchFamily="34" charset="0"/>
                <a:ea typeface="ＭＳ Ｐゴシック" pitchFamily="34" charset="-128"/>
              </a:defRPr>
            </a:lvl2pPr>
            <a:lvl3pPr marL="1143000" indent="-228600">
              <a:defRPr kumimoji="1" sz="2400">
                <a:solidFill>
                  <a:schemeClr val="tx1"/>
                </a:solidFill>
                <a:latin typeface="Arial" pitchFamily="34" charset="0"/>
                <a:ea typeface="ＭＳ Ｐゴシック" pitchFamily="34" charset="-128"/>
              </a:defRPr>
            </a:lvl3pPr>
            <a:lvl4pPr marL="1600200" indent="-228600">
              <a:defRPr kumimoji="1" sz="2400">
                <a:solidFill>
                  <a:schemeClr val="tx1"/>
                </a:solidFill>
                <a:latin typeface="Arial" pitchFamily="34" charset="0"/>
                <a:ea typeface="ＭＳ Ｐゴシック" pitchFamily="34" charset="-128"/>
              </a:defRPr>
            </a:lvl4pPr>
            <a:lvl5pPr marL="2057400" indent="-228600">
              <a:defRPr kumimoji="1" sz="2400">
                <a:solidFill>
                  <a:schemeClr val="tx1"/>
                </a:solidFill>
                <a:latin typeface="Arial" pitchFamily="34" charset="0"/>
                <a:ea typeface="ＭＳ Ｐゴシック" pitchFamily="34" charset="-128"/>
              </a:defRPr>
            </a:lvl5pPr>
            <a:lvl6pPr marL="25146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ea typeface="ＭＳ Ｐゴシック" pitchFamily="34" charset="-128"/>
              </a:defRPr>
            </a:lvl6pPr>
            <a:lvl7pPr marL="29718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ea typeface="ＭＳ Ｐゴシック" pitchFamily="34" charset="-128"/>
              </a:defRPr>
            </a:lvl7pPr>
            <a:lvl8pPr marL="34290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ea typeface="ＭＳ Ｐゴシック" pitchFamily="34" charset="-128"/>
              </a:defRPr>
            </a:lvl8pPr>
            <a:lvl9pPr marL="38862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ea typeface="ＭＳ Ｐゴシック" pitchFamily="34" charset="-128"/>
              </a:defRPr>
            </a:lvl9pPr>
          </a:lstStyle>
          <a:p>
            <a:pPr>
              <a:lnSpc>
                <a:spcPct val="100000"/>
              </a:lnSpc>
              <a:spcBef>
                <a:spcPct val="0"/>
              </a:spcBef>
              <a:buSzTx/>
              <a:buFontTx/>
              <a:buNone/>
            </a:pPr>
            <a:r>
              <a:rPr kumimoji="0" lang="en-US" altLang="en-US" sz="1200">
                <a:solidFill>
                  <a:prstClr val="black"/>
                </a:solidFill>
              </a:rPr>
              <a:t>December 2004</a:t>
            </a:r>
          </a:p>
        </p:txBody>
      </p:sp>
      <p:sp>
        <p:nvSpPr>
          <p:cNvPr id="122883" name="Rectangle 7"/>
          <p:cNvSpPr txBox="1">
            <a:spLocks noGrp="1" noChangeArrowheads="1"/>
          </p:cNvSpPr>
          <p:nvPr/>
        </p:nvSpPr>
        <p:spPr bwMode="auto">
          <a:xfrm>
            <a:off x="4008705" y="8893296"/>
            <a:ext cx="3066732" cy="468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937" tIns="46968" rIns="93937" bIns="46968" anchor="b"/>
          <a:lstStyle>
            <a:lvl1pPr>
              <a:defRPr kumimoji="1" sz="2400">
                <a:solidFill>
                  <a:schemeClr val="tx1"/>
                </a:solidFill>
                <a:latin typeface="Arial" pitchFamily="34" charset="0"/>
                <a:ea typeface="ＭＳ Ｐゴシック" pitchFamily="34" charset="-128"/>
              </a:defRPr>
            </a:lvl1pPr>
            <a:lvl2pPr marL="742950" indent="-285750">
              <a:defRPr kumimoji="1" sz="2400">
                <a:solidFill>
                  <a:schemeClr val="tx1"/>
                </a:solidFill>
                <a:latin typeface="Arial" pitchFamily="34" charset="0"/>
                <a:ea typeface="ＭＳ Ｐゴシック" pitchFamily="34" charset="-128"/>
              </a:defRPr>
            </a:lvl2pPr>
            <a:lvl3pPr marL="1143000" indent="-228600">
              <a:defRPr kumimoji="1" sz="2400">
                <a:solidFill>
                  <a:schemeClr val="tx1"/>
                </a:solidFill>
                <a:latin typeface="Arial" pitchFamily="34" charset="0"/>
                <a:ea typeface="ＭＳ Ｐゴシック" pitchFamily="34" charset="-128"/>
              </a:defRPr>
            </a:lvl3pPr>
            <a:lvl4pPr marL="1600200" indent="-228600">
              <a:defRPr kumimoji="1" sz="2400">
                <a:solidFill>
                  <a:schemeClr val="tx1"/>
                </a:solidFill>
                <a:latin typeface="Arial" pitchFamily="34" charset="0"/>
                <a:ea typeface="ＭＳ Ｐゴシック" pitchFamily="34" charset="-128"/>
              </a:defRPr>
            </a:lvl4pPr>
            <a:lvl5pPr marL="2057400" indent="-228600">
              <a:defRPr kumimoji="1" sz="2400">
                <a:solidFill>
                  <a:schemeClr val="tx1"/>
                </a:solidFill>
                <a:latin typeface="Arial" pitchFamily="34" charset="0"/>
                <a:ea typeface="ＭＳ Ｐゴシック" pitchFamily="34" charset="-128"/>
              </a:defRPr>
            </a:lvl5pPr>
            <a:lvl6pPr marL="25146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ea typeface="ＭＳ Ｐゴシック" pitchFamily="34" charset="-128"/>
              </a:defRPr>
            </a:lvl6pPr>
            <a:lvl7pPr marL="29718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ea typeface="ＭＳ Ｐゴシック" pitchFamily="34" charset="-128"/>
              </a:defRPr>
            </a:lvl7pPr>
            <a:lvl8pPr marL="34290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ea typeface="ＭＳ Ｐゴシック" pitchFamily="34" charset="-128"/>
              </a:defRPr>
            </a:lvl8pPr>
            <a:lvl9pPr marL="38862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ea typeface="ＭＳ Ｐゴシック" pitchFamily="34" charset="-128"/>
              </a:defRPr>
            </a:lvl9pPr>
          </a:lstStyle>
          <a:p>
            <a:pPr algn="r">
              <a:lnSpc>
                <a:spcPct val="100000"/>
              </a:lnSpc>
              <a:spcBef>
                <a:spcPct val="0"/>
              </a:spcBef>
              <a:buSzTx/>
              <a:buFontTx/>
              <a:buNone/>
            </a:pPr>
            <a:fld id="{982332DA-9FEB-4A8B-B509-0210D2852615}" type="slidenum">
              <a:rPr kumimoji="0" lang="en-US" altLang="en-US" sz="1200">
                <a:solidFill>
                  <a:prstClr val="black"/>
                </a:solidFill>
              </a:rPr>
              <a:pPr algn="r">
                <a:lnSpc>
                  <a:spcPct val="100000"/>
                </a:lnSpc>
                <a:spcBef>
                  <a:spcPct val="0"/>
                </a:spcBef>
                <a:buSzTx/>
                <a:buFontTx/>
                <a:buNone/>
              </a:pPr>
              <a:t>64</a:t>
            </a:fld>
            <a:endParaRPr kumimoji="0" lang="en-US" altLang="en-US" sz="1200">
              <a:solidFill>
                <a:prstClr val="black"/>
              </a:solidFill>
            </a:endParaRPr>
          </a:p>
        </p:txBody>
      </p:sp>
      <p:sp>
        <p:nvSpPr>
          <p:cNvPr id="122884"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885"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a typeface="ＭＳ Ｐゴシック" pitchFamily="34"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63"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
        <p:nvSpPr>
          <p:cNvPr id="194564" name="Date Placeholder 1"/>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kumimoji="1" sz="2500">
                <a:solidFill>
                  <a:schemeClr val="tx1"/>
                </a:solidFill>
                <a:latin typeface="Arial" pitchFamily="34" charset="0"/>
              </a:defRPr>
            </a:lvl1pPr>
            <a:lvl2pPr marL="763237" indent="-293552">
              <a:defRPr kumimoji="1" sz="2500">
                <a:solidFill>
                  <a:schemeClr val="tx1"/>
                </a:solidFill>
                <a:latin typeface="Arial" pitchFamily="34" charset="0"/>
              </a:defRPr>
            </a:lvl2pPr>
            <a:lvl3pPr marL="1174211" indent="-234842">
              <a:defRPr kumimoji="1" sz="2500">
                <a:solidFill>
                  <a:schemeClr val="tx1"/>
                </a:solidFill>
                <a:latin typeface="Arial" pitchFamily="34" charset="0"/>
              </a:defRPr>
            </a:lvl3pPr>
            <a:lvl4pPr marL="1643894" indent="-234842">
              <a:defRPr kumimoji="1" sz="2500">
                <a:solidFill>
                  <a:schemeClr val="tx1"/>
                </a:solidFill>
                <a:latin typeface="Arial" pitchFamily="34" charset="0"/>
              </a:defRPr>
            </a:lvl4pPr>
            <a:lvl5pPr marL="2113579" indent="-234842">
              <a:defRPr kumimoji="1" sz="2500">
                <a:solidFill>
                  <a:schemeClr val="tx1"/>
                </a:solidFill>
                <a:latin typeface="Arial" pitchFamily="34" charset="0"/>
              </a:defRPr>
            </a:lvl5pPr>
            <a:lvl6pPr marL="2583262" indent="-234842" eaLnBrk="0" fontAlgn="base" hangingPunct="0">
              <a:lnSpc>
                <a:spcPct val="90000"/>
              </a:lnSpc>
              <a:spcBef>
                <a:spcPct val="20000"/>
              </a:spcBef>
              <a:spcAft>
                <a:spcPct val="0"/>
              </a:spcAft>
              <a:buSzPct val="75000"/>
              <a:buFont typeface="Arial" pitchFamily="34" charset="0"/>
              <a:defRPr kumimoji="1" sz="2500">
                <a:solidFill>
                  <a:schemeClr val="tx1"/>
                </a:solidFill>
                <a:latin typeface="Arial" pitchFamily="34" charset="0"/>
              </a:defRPr>
            </a:lvl6pPr>
            <a:lvl7pPr marL="3052946" indent="-234842" eaLnBrk="0" fontAlgn="base" hangingPunct="0">
              <a:lnSpc>
                <a:spcPct val="90000"/>
              </a:lnSpc>
              <a:spcBef>
                <a:spcPct val="20000"/>
              </a:spcBef>
              <a:spcAft>
                <a:spcPct val="0"/>
              </a:spcAft>
              <a:buSzPct val="75000"/>
              <a:buFont typeface="Arial" pitchFamily="34" charset="0"/>
              <a:defRPr kumimoji="1" sz="2500">
                <a:solidFill>
                  <a:schemeClr val="tx1"/>
                </a:solidFill>
                <a:latin typeface="Arial" pitchFamily="34" charset="0"/>
              </a:defRPr>
            </a:lvl7pPr>
            <a:lvl8pPr marL="3522631" indent="-234842" eaLnBrk="0" fontAlgn="base" hangingPunct="0">
              <a:lnSpc>
                <a:spcPct val="90000"/>
              </a:lnSpc>
              <a:spcBef>
                <a:spcPct val="20000"/>
              </a:spcBef>
              <a:spcAft>
                <a:spcPct val="0"/>
              </a:spcAft>
              <a:buSzPct val="75000"/>
              <a:buFont typeface="Arial" pitchFamily="34" charset="0"/>
              <a:defRPr kumimoji="1" sz="2500">
                <a:solidFill>
                  <a:schemeClr val="tx1"/>
                </a:solidFill>
                <a:latin typeface="Arial" pitchFamily="34" charset="0"/>
              </a:defRPr>
            </a:lvl8pPr>
            <a:lvl9pPr marL="3992314" indent="-234842" eaLnBrk="0" fontAlgn="base" hangingPunct="0">
              <a:lnSpc>
                <a:spcPct val="90000"/>
              </a:lnSpc>
              <a:spcBef>
                <a:spcPct val="20000"/>
              </a:spcBef>
              <a:spcAft>
                <a:spcPct val="0"/>
              </a:spcAft>
              <a:buSzPct val="75000"/>
              <a:buFont typeface="Arial" pitchFamily="34" charset="0"/>
              <a:defRPr kumimoji="1" sz="2500">
                <a:solidFill>
                  <a:schemeClr val="tx1"/>
                </a:solidFill>
                <a:latin typeface="Arial" pitchFamily="34" charset="0"/>
              </a:defRPr>
            </a:lvl9pPr>
          </a:lstStyle>
          <a:p>
            <a:fld id="{6A2C6E65-BA44-4849-ACDF-354557348795}" type="datetime1">
              <a:rPr kumimoji="0" lang="en-US" altLang="en-US" sz="1200">
                <a:latin typeface="Times New Roman" pitchFamily="18" charset="0"/>
              </a:rPr>
              <a:pPr/>
              <a:t>3/11/2018</a:t>
            </a:fld>
            <a:endParaRPr kumimoji="0" lang="en-US" altLang="en-US" sz="1200">
              <a:latin typeface="Times New Roman" pitchFamily="18"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6"/>
          <p:cNvSpPr txBox="1">
            <a:spLocks noGrp="1" noChangeArrowheads="1"/>
          </p:cNvSpPr>
          <p:nvPr/>
        </p:nvSpPr>
        <p:spPr bwMode="auto">
          <a:xfrm>
            <a:off x="1" y="8893296"/>
            <a:ext cx="3066732" cy="468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937" tIns="46968" rIns="93937" bIns="46968" anchor="b"/>
          <a:lstStyle>
            <a:lvl1pPr>
              <a:defRPr kumimoji="1" sz="2400">
                <a:solidFill>
                  <a:schemeClr val="tx1"/>
                </a:solidFill>
                <a:latin typeface="Arial" pitchFamily="34" charset="0"/>
                <a:ea typeface="ＭＳ Ｐゴシック" pitchFamily="34" charset="-128"/>
              </a:defRPr>
            </a:lvl1pPr>
            <a:lvl2pPr marL="742950" indent="-285750">
              <a:defRPr kumimoji="1" sz="2400">
                <a:solidFill>
                  <a:schemeClr val="tx1"/>
                </a:solidFill>
                <a:latin typeface="Arial" pitchFamily="34" charset="0"/>
                <a:ea typeface="ＭＳ Ｐゴシック" pitchFamily="34" charset="-128"/>
              </a:defRPr>
            </a:lvl2pPr>
            <a:lvl3pPr marL="1143000" indent="-228600">
              <a:defRPr kumimoji="1" sz="2400">
                <a:solidFill>
                  <a:schemeClr val="tx1"/>
                </a:solidFill>
                <a:latin typeface="Arial" pitchFamily="34" charset="0"/>
                <a:ea typeface="ＭＳ Ｐゴシック" pitchFamily="34" charset="-128"/>
              </a:defRPr>
            </a:lvl3pPr>
            <a:lvl4pPr marL="1600200" indent="-228600">
              <a:defRPr kumimoji="1" sz="2400">
                <a:solidFill>
                  <a:schemeClr val="tx1"/>
                </a:solidFill>
                <a:latin typeface="Arial" pitchFamily="34" charset="0"/>
                <a:ea typeface="ＭＳ Ｐゴシック" pitchFamily="34" charset="-128"/>
              </a:defRPr>
            </a:lvl4pPr>
            <a:lvl5pPr marL="2057400" indent="-228600">
              <a:defRPr kumimoji="1" sz="2400">
                <a:solidFill>
                  <a:schemeClr val="tx1"/>
                </a:solidFill>
                <a:latin typeface="Arial" pitchFamily="34" charset="0"/>
                <a:ea typeface="ＭＳ Ｐゴシック" pitchFamily="34" charset="-128"/>
              </a:defRPr>
            </a:lvl5pPr>
            <a:lvl6pPr marL="25146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ea typeface="ＭＳ Ｐゴシック" pitchFamily="34" charset="-128"/>
              </a:defRPr>
            </a:lvl6pPr>
            <a:lvl7pPr marL="29718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ea typeface="ＭＳ Ｐゴシック" pitchFamily="34" charset="-128"/>
              </a:defRPr>
            </a:lvl7pPr>
            <a:lvl8pPr marL="34290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ea typeface="ＭＳ Ｐゴシック" pitchFamily="34" charset="-128"/>
              </a:defRPr>
            </a:lvl8pPr>
            <a:lvl9pPr marL="38862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ea typeface="ＭＳ Ｐゴシック" pitchFamily="34" charset="-128"/>
              </a:defRPr>
            </a:lvl9pPr>
          </a:lstStyle>
          <a:p>
            <a:pPr>
              <a:lnSpc>
                <a:spcPct val="100000"/>
              </a:lnSpc>
              <a:spcBef>
                <a:spcPct val="0"/>
              </a:spcBef>
              <a:buSzTx/>
              <a:buFontTx/>
              <a:buNone/>
            </a:pPr>
            <a:r>
              <a:rPr kumimoji="0" lang="en-US" altLang="en-US" sz="1200">
                <a:solidFill>
                  <a:prstClr val="black"/>
                </a:solidFill>
              </a:rPr>
              <a:t>December 2004</a:t>
            </a:r>
          </a:p>
        </p:txBody>
      </p:sp>
      <p:sp>
        <p:nvSpPr>
          <p:cNvPr id="123907" name="Rectangle 7"/>
          <p:cNvSpPr txBox="1">
            <a:spLocks noGrp="1" noChangeArrowheads="1"/>
          </p:cNvSpPr>
          <p:nvPr/>
        </p:nvSpPr>
        <p:spPr bwMode="auto">
          <a:xfrm>
            <a:off x="4008705" y="8893296"/>
            <a:ext cx="3066732" cy="468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937" tIns="46968" rIns="93937" bIns="46968" anchor="b"/>
          <a:lstStyle>
            <a:lvl1pPr>
              <a:defRPr kumimoji="1" sz="2400">
                <a:solidFill>
                  <a:schemeClr val="tx1"/>
                </a:solidFill>
                <a:latin typeface="Arial" pitchFamily="34" charset="0"/>
                <a:ea typeface="ＭＳ Ｐゴシック" pitchFamily="34" charset="-128"/>
              </a:defRPr>
            </a:lvl1pPr>
            <a:lvl2pPr marL="742950" indent="-285750">
              <a:defRPr kumimoji="1" sz="2400">
                <a:solidFill>
                  <a:schemeClr val="tx1"/>
                </a:solidFill>
                <a:latin typeface="Arial" pitchFamily="34" charset="0"/>
                <a:ea typeface="ＭＳ Ｐゴシック" pitchFamily="34" charset="-128"/>
              </a:defRPr>
            </a:lvl2pPr>
            <a:lvl3pPr marL="1143000" indent="-228600">
              <a:defRPr kumimoji="1" sz="2400">
                <a:solidFill>
                  <a:schemeClr val="tx1"/>
                </a:solidFill>
                <a:latin typeface="Arial" pitchFamily="34" charset="0"/>
                <a:ea typeface="ＭＳ Ｐゴシック" pitchFamily="34" charset="-128"/>
              </a:defRPr>
            </a:lvl3pPr>
            <a:lvl4pPr marL="1600200" indent="-228600">
              <a:defRPr kumimoji="1" sz="2400">
                <a:solidFill>
                  <a:schemeClr val="tx1"/>
                </a:solidFill>
                <a:latin typeface="Arial" pitchFamily="34" charset="0"/>
                <a:ea typeface="ＭＳ Ｐゴシック" pitchFamily="34" charset="-128"/>
              </a:defRPr>
            </a:lvl4pPr>
            <a:lvl5pPr marL="2057400" indent="-228600">
              <a:defRPr kumimoji="1" sz="2400">
                <a:solidFill>
                  <a:schemeClr val="tx1"/>
                </a:solidFill>
                <a:latin typeface="Arial" pitchFamily="34" charset="0"/>
                <a:ea typeface="ＭＳ Ｐゴシック" pitchFamily="34" charset="-128"/>
              </a:defRPr>
            </a:lvl5pPr>
            <a:lvl6pPr marL="25146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ea typeface="ＭＳ Ｐゴシック" pitchFamily="34" charset="-128"/>
              </a:defRPr>
            </a:lvl6pPr>
            <a:lvl7pPr marL="29718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ea typeface="ＭＳ Ｐゴシック" pitchFamily="34" charset="-128"/>
              </a:defRPr>
            </a:lvl7pPr>
            <a:lvl8pPr marL="34290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ea typeface="ＭＳ Ｐゴシック" pitchFamily="34" charset="-128"/>
              </a:defRPr>
            </a:lvl8pPr>
            <a:lvl9pPr marL="38862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ea typeface="ＭＳ Ｐゴシック" pitchFamily="34" charset="-128"/>
              </a:defRPr>
            </a:lvl9pPr>
          </a:lstStyle>
          <a:p>
            <a:pPr algn="r">
              <a:lnSpc>
                <a:spcPct val="100000"/>
              </a:lnSpc>
              <a:spcBef>
                <a:spcPct val="0"/>
              </a:spcBef>
              <a:buSzTx/>
              <a:buFontTx/>
              <a:buNone/>
            </a:pPr>
            <a:fld id="{C814739F-3A86-42A1-856B-317CD3206718}" type="slidenum">
              <a:rPr kumimoji="0" lang="en-US" altLang="en-US" sz="1200">
                <a:solidFill>
                  <a:prstClr val="black"/>
                </a:solidFill>
              </a:rPr>
              <a:pPr algn="r">
                <a:lnSpc>
                  <a:spcPct val="100000"/>
                </a:lnSpc>
                <a:spcBef>
                  <a:spcPct val="0"/>
                </a:spcBef>
                <a:buSzTx/>
                <a:buFontTx/>
                <a:buNone/>
              </a:pPr>
              <a:t>65</a:t>
            </a:fld>
            <a:endParaRPr kumimoji="0" lang="en-US" altLang="en-US" sz="1200">
              <a:solidFill>
                <a:prstClr val="black"/>
              </a:solidFill>
            </a:endParaRPr>
          </a:p>
        </p:txBody>
      </p:sp>
      <p:sp>
        <p:nvSpPr>
          <p:cNvPr id="12390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3909"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a typeface="ＭＳ Ｐゴシック" pitchFamily="34" charset="-128"/>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6"/>
          <p:cNvSpPr txBox="1">
            <a:spLocks noGrp="1" noChangeArrowheads="1"/>
          </p:cNvSpPr>
          <p:nvPr/>
        </p:nvSpPr>
        <p:spPr bwMode="auto">
          <a:xfrm>
            <a:off x="1" y="8893296"/>
            <a:ext cx="3066732" cy="468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937" tIns="46968" rIns="93937" bIns="46968" anchor="b"/>
          <a:lstStyle>
            <a:lvl1pPr>
              <a:defRPr kumimoji="1" sz="2400">
                <a:solidFill>
                  <a:schemeClr val="tx1"/>
                </a:solidFill>
                <a:latin typeface="Arial" pitchFamily="34" charset="0"/>
                <a:ea typeface="ＭＳ Ｐゴシック" pitchFamily="34" charset="-128"/>
              </a:defRPr>
            </a:lvl1pPr>
            <a:lvl2pPr marL="742950" indent="-285750">
              <a:defRPr kumimoji="1" sz="2400">
                <a:solidFill>
                  <a:schemeClr val="tx1"/>
                </a:solidFill>
                <a:latin typeface="Arial" pitchFamily="34" charset="0"/>
                <a:ea typeface="ＭＳ Ｐゴシック" pitchFamily="34" charset="-128"/>
              </a:defRPr>
            </a:lvl2pPr>
            <a:lvl3pPr marL="1143000" indent="-228600">
              <a:defRPr kumimoji="1" sz="2400">
                <a:solidFill>
                  <a:schemeClr val="tx1"/>
                </a:solidFill>
                <a:latin typeface="Arial" pitchFamily="34" charset="0"/>
                <a:ea typeface="ＭＳ Ｐゴシック" pitchFamily="34" charset="-128"/>
              </a:defRPr>
            </a:lvl3pPr>
            <a:lvl4pPr marL="1600200" indent="-228600">
              <a:defRPr kumimoji="1" sz="2400">
                <a:solidFill>
                  <a:schemeClr val="tx1"/>
                </a:solidFill>
                <a:latin typeface="Arial" pitchFamily="34" charset="0"/>
                <a:ea typeface="ＭＳ Ｐゴシック" pitchFamily="34" charset="-128"/>
              </a:defRPr>
            </a:lvl4pPr>
            <a:lvl5pPr marL="2057400" indent="-228600">
              <a:defRPr kumimoji="1" sz="2400">
                <a:solidFill>
                  <a:schemeClr val="tx1"/>
                </a:solidFill>
                <a:latin typeface="Arial" pitchFamily="34" charset="0"/>
                <a:ea typeface="ＭＳ Ｐゴシック" pitchFamily="34" charset="-128"/>
              </a:defRPr>
            </a:lvl5pPr>
            <a:lvl6pPr marL="25146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ea typeface="ＭＳ Ｐゴシック" pitchFamily="34" charset="-128"/>
              </a:defRPr>
            </a:lvl6pPr>
            <a:lvl7pPr marL="29718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ea typeface="ＭＳ Ｐゴシック" pitchFamily="34" charset="-128"/>
              </a:defRPr>
            </a:lvl7pPr>
            <a:lvl8pPr marL="34290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ea typeface="ＭＳ Ｐゴシック" pitchFamily="34" charset="-128"/>
              </a:defRPr>
            </a:lvl8pPr>
            <a:lvl9pPr marL="38862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ea typeface="ＭＳ Ｐゴシック" pitchFamily="34" charset="-128"/>
              </a:defRPr>
            </a:lvl9pPr>
          </a:lstStyle>
          <a:p>
            <a:pPr>
              <a:lnSpc>
                <a:spcPct val="100000"/>
              </a:lnSpc>
              <a:spcBef>
                <a:spcPct val="0"/>
              </a:spcBef>
              <a:buSzTx/>
              <a:buFontTx/>
              <a:buNone/>
            </a:pPr>
            <a:r>
              <a:rPr kumimoji="0" lang="en-US" altLang="en-US" sz="1200">
                <a:solidFill>
                  <a:prstClr val="black"/>
                </a:solidFill>
              </a:rPr>
              <a:t>December 2004</a:t>
            </a:r>
          </a:p>
        </p:txBody>
      </p:sp>
      <p:sp>
        <p:nvSpPr>
          <p:cNvPr id="123907" name="Rectangle 7"/>
          <p:cNvSpPr txBox="1">
            <a:spLocks noGrp="1" noChangeArrowheads="1"/>
          </p:cNvSpPr>
          <p:nvPr/>
        </p:nvSpPr>
        <p:spPr bwMode="auto">
          <a:xfrm>
            <a:off x="4008705" y="8893296"/>
            <a:ext cx="3066732" cy="468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937" tIns="46968" rIns="93937" bIns="46968" anchor="b"/>
          <a:lstStyle>
            <a:lvl1pPr>
              <a:defRPr kumimoji="1" sz="2400">
                <a:solidFill>
                  <a:schemeClr val="tx1"/>
                </a:solidFill>
                <a:latin typeface="Arial" pitchFamily="34" charset="0"/>
                <a:ea typeface="ＭＳ Ｐゴシック" pitchFamily="34" charset="-128"/>
              </a:defRPr>
            </a:lvl1pPr>
            <a:lvl2pPr marL="742950" indent="-285750">
              <a:defRPr kumimoji="1" sz="2400">
                <a:solidFill>
                  <a:schemeClr val="tx1"/>
                </a:solidFill>
                <a:latin typeface="Arial" pitchFamily="34" charset="0"/>
                <a:ea typeface="ＭＳ Ｐゴシック" pitchFamily="34" charset="-128"/>
              </a:defRPr>
            </a:lvl2pPr>
            <a:lvl3pPr marL="1143000" indent="-228600">
              <a:defRPr kumimoji="1" sz="2400">
                <a:solidFill>
                  <a:schemeClr val="tx1"/>
                </a:solidFill>
                <a:latin typeface="Arial" pitchFamily="34" charset="0"/>
                <a:ea typeface="ＭＳ Ｐゴシック" pitchFamily="34" charset="-128"/>
              </a:defRPr>
            </a:lvl3pPr>
            <a:lvl4pPr marL="1600200" indent="-228600">
              <a:defRPr kumimoji="1" sz="2400">
                <a:solidFill>
                  <a:schemeClr val="tx1"/>
                </a:solidFill>
                <a:latin typeface="Arial" pitchFamily="34" charset="0"/>
                <a:ea typeface="ＭＳ Ｐゴシック" pitchFamily="34" charset="-128"/>
              </a:defRPr>
            </a:lvl4pPr>
            <a:lvl5pPr marL="2057400" indent="-228600">
              <a:defRPr kumimoji="1" sz="2400">
                <a:solidFill>
                  <a:schemeClr val="tx1"/>
                </a:solidFill>
                <a:latin typeface="Arial" pitchFamily="34" charset="0"/>
                <a:ea typeface="ＭＳ Ｐゴシック" pitchFamily="34" charset="-128"/>
              </a:defRPr>
            </a:lvl5pPr>
            <a:lvl6pPr marL="25146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ea typeface="ＭＳ Ｐゴシック" pitchFamily="34" charset="-128"/>
              </a:defRPr>
            </a:lvl6pPr>
            <a:lvl7pPr marL="29718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ea typeface="ＭＳ Ｐゴシック" pitchFamily="34" charset="-128"/>
              </a:defRPr>
            </a:lvl7pPr>
            <a:lvl8pPr marL="34290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ea typeface="ＭＳ Ｐゴシック" pitchFamily="34" charset="-128"/>
              </a:defRPr>
            </a:lvl8pPr>
            <a:lvl9pPr marL="38862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ea typeface="ＭＳ Ｐゴシック" pitchFamily="34" charset="-128"/>
              </a:defRPr>
            </a:lvl9pPr>
          </a:lstStyle>
          <a:p>
            <a:pPr algn="r">
              <a:lnSpc>
                <a:spcPct val="100000"/>
              </a:lnSpc>
              <a:spcBef>
                <a:spcPct val="0"/>
              </a:spcBef>
              <a:buSzTx/>
              <a:buFontTx/>
              <a:buNone/>
            </a:pPr>
            <a:fld id="{C814739F-3A86-42A1-856B-317CD3206718}" type="slidenum">
              <a:rPr kumimoji="0" lang="en-US" altLang="en-US" sz="1200">
                <a:solidFill>
                  <a:prstClr val="black"/>
                </a:solidFill>
              </a:rPr>
              <a:pPr algn="r">
                <a:lnSpc>
                  <a:spcPct val="100000"/>
                </a:lnSpc>
                <a:spcBef>
                  <a:spcPct val="0"/>
                </a:spcBef>
                <a:buSzTx/>
                <a:buFontTx/>
                <a:buNone/>
              </a:pPr>
              <a:t>66</a:t>
            </a:fld>
            <a:endParaRPr kumimoji="0" lang="en-US" altLang="en-US" sz="1200">
              <a:solidFill>
                <a:prstClr val="black"/>
              </a:solidFill>
            </a:endParaRPr>
          </a:p>
        </p:txBody>
      </p:sp>
      <p:sp>
        <p:nvSpPr>
          <p:cNvPr id="12390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3909"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a typeface="ＭＳ Ｐゴシック" pitchFamily="34" charset="-128"/>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6"/>
          <p:cNvSpPr txBox="1">
            <a:spLocks noGrp="1" noChangeArrowheads="1"/>
          </p:cNvSpPr>
          <p:nvPr/>
        </p:nvSpPr>
        <p:spPr bwMode="auto">
          <a:xfrm>
            <a:off x="1" y="8893296"/>
            <a:ext cx="3066732" cy="468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937" tIns="46968" rIns="93937" bIns="46968" anchor="b"/>
          <a:lstStyle>
            <a:lvl1pPr>
              <a:defRPr kumimoji="1" sz="2400">
                <a:solidFill>
                  <a:schemeClr val="tx1"/>
                </a:solidFill>
                <a:latin typeface="Arial" pitchFamily="34" charset="0"/>
                <a:ea typeface="ＭＳ Ｐゴシック" pitchFamily="34" charset="-128"/>
              </a:defRPr>
            </a:lvl1pPr>
            <a:lvl2pPr marL="742950" indent="-285750">
              <a:defRPr kumimoji="1" sz="2400">
                <a:solidFill>
                  <a:schemeClr val="tx1"/>
                </a:solidFill>
                <a:latin typeface="Arial" pitchFamily="34" charset="0"/>
                <a:ea typeface="ＭＳ Ｐゴシック" pitchFamily="34" charset="-128"/>
              </a:defRPr>
            </a:lvl2pPr>
            <a:lvl3pPr marL="1143000" indent="-228600">
              <a:defRPr kumimoji="1" sz="2400">
                <a:solidFill>
                  <a:schemeClr val="tx1"/>
                </a:solidFill>
                <a:latin typeface="Arial" pitchFamily="34" charset="0"/>
                <a:ea typeface="ＭＳ Ｐゴシック" pitchFamily="34" charset="-128"/>
              </a:defRPr>
            </a:lvl3pPr>
            <a:lvl4pPr marL="1600200" indent="-228600">
              <a:defRPr kumimoji="1" sz="2400">
                <a:solidFill>
                  <a:schemeClr val="tx1"/>
                </a:solidFill>
                <a:latin typeface="Arial" pitchFamily="34" charset="0"/>
                <a:ea typeface="ＭＳ Ｐゴシック" pitchFamily="34" charset="-128"/>
              </a:defRPr>
            </a:lvl4pPr>
            <a:lvl5pPr marL="2057400" indent="-228600">
              <a:defRPr kumimoji="1" sz="2400">
                <a:solidFill>
                  <a:schemeClr val="tx1"/>
                </a:solidFill>
                <a:latin typeface="Arial" pitchFamily="34" charset="0"/>
                <a:ea typeface="ＭＳ Ｐゴシック" pitchFamily="34" charset="-128"/>
              </a:defRPr>
            </a:lvl5pPr>
            <a:lvl6pPr marL="25146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ea typeface="ＭＳ Ｐゴシック" pitchFamily="34" charset="-128"/>
              </a:defRPr>
            </a:lvl6pPr>
            <a:lvl7pPr marL="29718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ea typeface="ＭＳ Ｐゴシック" pitchFamily="34" charset="-128"/>
              </a:defRPr>
            </a:lvl7pPr>
            <a:lvl8pPr marL="34290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ea typeface="ＭＳ Ｐゴシック" pitchFamily="34" charset="-128"/>
              </a:defRPr>
            </a:lvl8pPr>
            <a:lvl9pPr marL="38862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ea typeface="ＭＳ Ｐゴシック" pitchFamily="34" charset="-128"/>
              </a:defRPr>
            </a:lvl9pPr>
          </a:lstStyle>
          <a:p>
            <a:pPr>
              <a:lnSpc>
                <a:spcPct val="100000"/>
              </a:lnSpc>
              <a:spcBef>
                <a:spcPct val="0"/>
              </a:spcBef>
              <a:buSzTx/>
              <a:buFontTx/>
              <a:buNone/>
            </a:pPr>
            <a:r>
              <a:rPr kumimoji="0" lang="en-US" altLang="en-US" sz="1200">
                <a:solidFill>
                  <a:prstClr val="black"/>
                </a:solidFill>
              </a:rPr>
              <a:t>December 2004</a:t>
            </a:r>
          </a:p>
        </p:txBody>
      </p:sp>
      <p:sp>
        <p:nvSpPr>
          <p:cNvPr id="124931" name="Rectangle 7"/>
          <p:cNvSpPr txBox="1">
            <a:spLocks noGrp="1" noChangeArrowheads="1"/>
          </p:cNvSpPr>
          <p:nvPr/>
        </p:nvSpPr>
        <p:spPr bwMode="auto">
          <a:xfrm>
            <a:off x="4008705" y="8893296"/>
            <a:ext cx="3066732" cy="468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937" tIns="46968" rIns="93937" bIns="46968" anchor="b"/>
          <a:lstStyle>
            <a:lvl1pPr>
              <a:defRPr kumimoji="1" sz="2400">
                <a:solidFill>
                  <a:schemeClr val="tx1"/>
                </a:solidFill>
                <a:latin typeface="Arial" pitchFamily="34" charset="0"/>
                <a:ea typeface="ＭＳ Ｐゴシック" pitchFamily="34" charset="-128"/>
              </a:defRPr>
            </a:lvl1pPr>
            <a:lvl2pPr marL="742950" indent="-285750">
              <a:defRPr kumimoji="1" sz="2400">
                <a:solidFill>
                  <a:schemeClr val="tx1"/>
                </a:solidFill>
                <a:latin typeface="Arial" pitchFamily="34" charset="0"/>
                <a:ea typeface="ＭＳ Ｐゴシック" pitchFamily="34" charset="-128"/>
              </a:defRPr>
            </a:lvl2pPr>
            <a:lvl3pPr marL="1143000" indent="-228600">
              <a:defRPr kumimoji="1" sz="2400">
                <a:solidFill>
                  <a:schemeClr val="tx1"/>
                </a:solidFill>
                <a:latin typeface="Arial" pitchFamily="34" charset="0"/>
                <a:ea typeface="ＭＳ Ｐゴシック" pitchFamily="34" charset="-128"/>
              </a:defRPr>
            </a:lvl3pPr>
            <a:lvl4pPr marL="1600200" indent="-228600">
              <a:defRPr kumimoji="1" sz="2400">
                <a:solidFill>
                  <a:schemeClr val="tx1"/>
                </a:solidFill>
                <a:latin typeface="Arial" pitchFamily="34" charset="0"/>
                <a:ea typeface="ＭＳ Ｐゴシック" pitchFamily="34" charset="-128"/>
              </a:defRPr>
            </a:lvl4pPr>
            <a:lvl5pPr marL="2057400" indent="-228600">
              <a:defRPr kumimoji="1" sz="2400">
                <a:solidFill>
                  <a:schemeClr val="tx1"/>
                </a:solidFill>
                <a:latin typeface="Arial" pitchFamily="34" charset="0"/>
                <a:ea typeface="ＭＳ Ｐゴシック" pitchFamily="34" charset="-128"/>
              </a:defRPr>
            </a:lvl5pPr>
            <a:lvl6pPr marL="25146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ea typeface="ＭＳ Ｐゴシック" pitchFamily="34" charset="-128"/>
              </a:defRPr>
            </a:lvl6pPr>
            <a:lvl7pPr marL="29718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ea typeface="ＭＳ Ｐゴシック" pitchFamily="34" charset="-128"/>
              </a:defRPr>
            </a:lvl7pPr>
            <a:lvl8pPr marL="34290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ea typeface="ＭＳ Ｐゴシック" pitchFamily="34" charset="-128"/>
              </a:defRPr>
            </a:lvl8pPr>
            <a:lvl9pPr marL="38862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ea typeface="ＭＳ Ｐゴシック" pitchFamily="34" charset="-128"/>
              </a:defRPr>
            </a:lvl9pPr>
          </a:lstStyle>
          <a:p>
            <a:pPr algn="r">
              <a:lnSpc>
                <a:spcPct val="100000"/>
              </a:lnSpc>
              <a:spcBef>
                <a:spcPct val="0"/>
              </a:spcBef>
              <a:buSzTx/>
              <a:buFontTx/>
              <a:buNone/>
            </a:pPr>
            <a:fld id="{96A509B6-E52C-4B20-B9B2-183C5CD4CFA5}" type="slidenum">
              <a:rPr kumimoji="0" lang="en-US" altLang="en-US" sz="1200">
                <a:solidFill>
                  <a:prstClr val="black"/>
                </a:solidFill>
              </a:rPr>
              <a:pPr algn="r">
                <a:lnSpc>
                  <a:spcPct val="100000"/>
                </a:lnSpc>
                <a:spcBef>
                  <a:spcPct val="0"/>
                </a:spcBef>
                <a:buSzTx/>
                <a:buFontTx/>
                <a:buNone/>
              </a:pPr>
              <a:t>67</a:t>
            </a:fld>
            <a:endParaRPr kumimoji="0" lang="en-US" altLang="en-US" sz="1200">
              <a:solidFill>
                <a:prstClr val="black"/>
              </a:solidFill>
            </a:endParaRPr>
          </a:p>
        </p:txBody>
      </p:sp>
      <p:sp>
        <p:nvSpPr>
          <p:cNvPr id="124932"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4933"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a typeface="ＭＳ Ｐゴシック" pitchFamily="34" charset="-128"/>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6"/>
          <p:cNvSpPr txBox="1">
            <a:spLocks noGrp="1" noChangeArrowheads="1"/>
          </p:cNvSpPr>
          <p:nvPr/>
        </p:nvSpPr>
        <p:spPr bwMode="auto">
          <a:xfrm>
            <a:off x="1" y="8893296"/>
            <a:ext cx="3066732" cy="468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937" tIns="46968" rIns="93937" bIns="46968" anchor="b"/>
          <a:lstStyle>
            <a:lvl1pPr>
              <a:defRPr kumimoji="1" sz="2400">
                <a:solidFill>
                  <a:schemeClr val="tx1"/>
                </a:solidFill>
                <a:latin typeface="Arial" pitchFamily="34" charset="0"/>
                <a:ea typeface="ＭＳ Ｐゴシック" pitchFamily="34" charset="-128"/>
              </a:defRPr>
            </a:lvl1pPr>
            <a:lvl2pPr marL="742950" indent="-285750">
              <a:defRPr kumimoji="1" sz="2400">
                <a:solidFill>
                  <a:schemeClr val="tx1"/>
                </a:solidFill>
                <a:latin typeface="Arial" pitchFamily="34" charset="0"/>
                <a:ea typeface="ＭＳ Ｐゴシック" pitchFamily="34" charset="-128"/>
              </a:defRPr>
            </a:lvl2pPr>
            <a:lvl3pPr marL="1143000" indent="-228600">
              <a:defRPr kumimoji="1" sz="2400">
                <a:solidFill>
                  <a:schemeClr val="tx1"/>
                </a:solidFill>
                <a:latin typeface="Arial" pitchFamily="34" charset="0"/>
                <a:ea typeface="ＭＳ Ｐゴシック" pitchFamily="34" charset="-128"/>
              </a:defRPr>
            </a:lvl3pPr>
            <a:lvl4pPr marL="1600200" indent="-228600">
              <a:defRPr kumimoji="1" sz="2400">
                <a:solidFill>
                  <a:schemeClr val="tx1"/>
                </a:solidFill>
                <a:latin typeface="Arial" pitchFamily="34" charset="0"/>
                <a:ea typeface="ＭＳ Ｐゴシック" pitchFamily="34" charset="-128"/>
              </a:defRPr>
            </a:lvl4pPr>
            <a:lvl5pPr marL="2057400" indent="-228600">
              <a:defRPr kumimoji="1" sz="2400">
                <a:solidFill>
                  <a:schemeClr val="tx1"/>
                </a:solidFill>
                <a:latin typeface="Arial" pitchFamily="34" charset="0"/>
                <a:ea typeface="ＭＳ Ｐゴシック" pitchFamily="34" charset="-128"/>
              </a:defRPr>
            </a:lvl5pPr>
            <a:lvl6pPr marL="25146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ea typeface="ＭＳ Ｐゴシック" pitchFamily="34" charset="-128"/>
              </a:defRPr>
            </a:lvl6pPr>
            <a:lvl7pPr marL="29718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ea typeface="ＭＳ Ｐゴシック" pitchFamily="34" charset="-128"/>
              </a:defRPr>
            </a:lvl7pPr>
            <a:lvl8pPr marL="34290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ea typeface="ＭＳ Ｐゴシック" pitchFamily="34" charset="-128"/>
              </a:defRPr>
            </a:lvl8pPr>
            <a:lvl9pPr marL="38862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ea typeface="ＭＳ Ｐゴシック" pitchFamily="34" charset="-128"/>
              </a:defRPr>
            </a:lvl9pPr>
          </a:lstStyle>
          <a:p>
            <a:pPr>
              <a:lnSpc>
                <a:spcPct val="100000"/>
              </a:lnSpc>
              <a:spcBef>
                <a:spcPct val="0"/>
              </a:spcBef>
              <a:buSzTx/>
              <a:buFontTx/>
              <a:buNone/>
            </a:pPr>
            <a:r>
              <a:rPr kumimoji="0" lang="en-US" altLang="en-US" sz="1200">
                <a:solidFill>
                  <a:prstClr val="black"/>
                </a:solidFill>
              </a:rPr>
              <a:t>December 2004</a:t>
            </a:r>
          </a:p>
        </p:txBody>
      </p:sp>
      <p:sp>
        <p:nvSpPr>
          <p:cNvPr id="124931" name="Rectangle 7"/>
          <p:cNvSpPr txBox="1">
            <a:spLocks noGrp="1" noChangeArrowheads="1"/>
          </p:cNvSpPr>
          <p:nvPr/>
        </p:nvSpPr>
        <p:spPr bwMode="auto">
          <a:xfrm>
            <a:off x="4008705" y="8893296"/>
            <a:ext cx="3066732" cy="468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937" tIns="46968" rIns="93937" bIns="46968" anchor="b"/>
          <a:lstStyle>
            <a:lvl1pPr>
              <a:defRPr kumimoji="1" sz="2400">
                <a:solidFill>
                  <a:schemeClr val="tx1"/>
                </a:solidFill>
                <a:latin typeface="Arial" pitchFamily="34" charset="0"/>
                <a:ea typeface="ＭＳ Ｐゴシック" pitchFamily="34" charset="-128"/>
              </a:defRPr>
            </a:lvl1pPr>
            <a:lvl2pPr marL="742950" indent="-285750">
              <a:defRPr kumimoji="1" sz="2400">
                <a:solidFill>
                  <a:schemeClr val="tx1"/>
                </a:solidFill>
                <a:latin typeface="Arial" pitchFamily="34" charset="0"/>
                <a:ea typeface="ＭＳ Ｐゴシック" pitchFamily="34" charset="-128"/>
              </a:defRPr>
            </a:lvl2pPr>
            <a:lvl3pPr marL="1143000" indent="-228600">
              <a:defRPr kumimoji="1" sz="2400">
                <a:solidFill>
                  <a:schemeClr val="tx1"/>
                </a:solidFill>
                <a:latin typeface="Arial" pitchFamily="34" charset="0"/>
                <a:ea typeface="ＭＳ Ｐゴシック" pitchFamily="34" charset="-128"/>
              </a:defRPr>
            </a:lvl3pPr>
            <a:lvl4pPr marL="1600200" indent="-228600">
              <a:defRPr kumimoji="1" sz="2400">
                <a:solidFill>
                  <a:schemeClr val="tx1"/>
                </a:solidFill>
                <a:latin typeface="Arial" pitchFamily="34" charset="0"/>
                <a:ea typeface="ＭＳ Ｐゴシック" pitchFamily="34" charset="-128"/>
              </a:defRPr>
            </a:lvl4pPr>
            <a:lvl5pPr marL="2057400" indent="-228600">
              <a:defRPr kumimoji="1" sz="2400">
                <a:solidFill>
                  <a:schemeClr val="tx1"/>
                </a:solidFill>
                <a:latin typeface="Arial" pitchFamily="34" charset="0"/>
                <a:ea typeface="ＭＳ Ｐゴシック" pitchFamily="34" charset="-128"/>
              </a:defRPr>
            </a:lvl5pPr>
            <a:lvl6pPr marL="25146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ea typeface="ＭＳ Ｐゴシック" pitchFamily="34" charset="-128"/>
              </a:defRPr>
            </a:lvl6pPr>
            <a:lvl7pPr marL="29718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ea typeface="ＭＳ Ｐゴシック" pitchFamily="34" charset="-128"/>
              </a:defRPr>
            </a:lvl7pPr>
            <a:lvl8pPr marL="34290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ea typeface="ＭＳ Ｐゴシック" pitchFamily="34" charset="-128"/>
              </a:defRPr>
            </a:lvl8pPr>
            <a:lvl9pPr marL="38862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ea typeface="ＭＳ Ｐゴシック" pitchFamily="34" charset="-128"/>
              </a:defRPr>
            </a:lvl9pPr>
          </a:lstStyle>
          <a:p>
            <a:pPr algn="r">
              <a:lnSpc>
                <a:spcPct val="100000"/>
              </a:lnSpc>
              <a:spcBef>
                <a:spcPct val="0"/>
              </a:spcBef>
              <a:buSzTx/>
              <a:buFontTx/>
              <a:buNone/>
            </a:pPr>
            <a:fld id="{96A509B6-E52C-4B20-B9B2-183C5CD4CFA5}" type="slidenum">
              <a:rPr kumimoji="0" lang="en-US" altLang="en-US" sz="1200">
                <a:solidFill>
                  <a:prstClr val="black"/>
                </a:solidFill>
              </a:rPr>
              <a:pPr algn="r">
                <a:lnSpc>
                  <a:spcPct val="100000"/>
                </a:lnSpc>
                <a:spcBef>
                  <a:spcPct val="0"/>
                </a:spcBef>
                <a:buSzTx/>
                <a:buFontTx/>
                <a:buNone/>
              </a:pPr>
              <a:t>68</a:t>
            </a:fld>
            <a:endParaRPr kumimoji="0" lang="en-US" altLang="en-US" sz="1200">
              <a:solidFill>
                <a:prstClr val="black"/>
              </a:solidFill>
            </a:endParaRPr>
          </a:p>
        </p:txBody>
      </p:sp>
      <p:sp>
        <p:nvSpPr>
          <p:cNvPr id="124932"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4933"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a typeface="ＭＳ Ｐゴシック" pitchFamily="34" charset="-128"/>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6"/>
          <p:cNvSpPr txBox="1">
            <a:spLocks noGrp="1" noChangeArrowheads="1"/>
          </p:cNvSpPr>
          <p:nvPr/>
        </p:nvSpPr>
        <p:spPr bwMode="auto">
          <a:xfrm>
            <a:off x="1" y="8893296"/>
            <a:ext cx="3066732" cy="468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937" tIns="46968" rIns="93937" bIns="46968" anchor="b"/>
          <a:lstStyle>
            <a:lvl1pPr>
              <a:defRPr kumimoji="1" sz="2400">
                <a:solidFill>
                  <a:schemeClr val="tx1"/>
                </a:solidFill>
                <a:latin typeface="Arial" pitchFamily="34" charset="0"/>
                <a:ea typeface="ＭＳ Ｐゴシック" pitchFamily="34" charset="-128"/>
              </a:defRPr>
            </a:lvl1pPr>
            <a:lvl2pPr marL="742950" indent="-285750">
              <a:defRPr kumimoji="1" sz="2400">
                <a:solidFill>
                  <a:schemeClr val="tx1"/>
                </a:solidFill>
                <a:latin typeface="Arial" pitchFamily="34" charset="0"/>
                <a:ea typeface="ＭＳ Ｐゴシック" pitchFamily="34" charset="-128"/>
              </a:defRPr>
            </a:lvl2pPr>
            <a:lvl3pPr marL="1143000" indent="-228600">
              <a:defRPr kumimoji="1" sz="2400">
                <a:solidFill>
                  <a:schemeClr val="tx1"/>
                </a:solidFill>
                <a:latin typeface="Arial" pitchFamily="34" charset="0"/>
                <a:ea typeface="ＭＳ Ｐゴシック" pitchFamily="34" charset="-128"/>
              </a:defRPr>
            </a:lvl3pPr>
            <a:lvl4pPr marL="1600200" indent="-228600">
              <a:defRPr kumimoji="1" sz="2400">
                <a:solidFill>
                  <a:schemeClr val="tx1"/>
                </a:solidFill>
                <a:latin typeface="Arial" pitchFamily="34" charset="0"/>
                <a:ea typeface="ＭＳ Ｐゴシック" pitchFamily="34" charset="-128"/>
              </a:defRPr>
            </a:lvl4pPr>
            <a:lvl5pPr marL="2057400" indent="-228600">
              <a:defRPr kumimoji="1" sz="2400">
                <a:solidFill>
                  <a:schemeClr val="tx1"/>
                </a:solidFill>
                <a:latin typeface="Arial" pitchFamily="34" charset="0"/>
                <a:ea typeface="ＭＳ Ｐゴシック" pitchFamily="34" charset="-128"/>
              </a:defRPr>
            </a:lvl5pPr>
            <a:lvl6pPr marL="25146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ea typeface="ＭＳ Ｐゴシック" pitchFamily="34" charset="-128"/>
              </a:defRPr>
            </a:lvl6pPr>
            <a:lvl7pPr marL="29718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ea typeface="ＭＳ Ｐゴシック" pitchFamily="34" charset="-128"/>
              </a:defRPr>
            </a:lvl7pPr>
            <a:lvl8pPr marL="34290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ea typeface="ＭＳ Ｐゴシック" pitchFamily="34" charset="-128"/>
              </a:defRPr>
            </a:lvl8pPr>
            <a:lvl9pPr marL="38862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ea typeface="ＭＳ Ｐゴシック" pitchFamily="34" charset="-128"/>
              </a:defRPr>
            </a:lvl9pPr>
          </a:lstStyle>
          <a:p>
            <a:pPr>
              <a:lnSpc>
                <a:spcPct val="100000"/>
              </a:lnSpc>
              <a:spcBef>
                <a:spcPct val="0"/>
              </a:spcBef>
              <a:buSzTx/>
              <a:buFontTx/>
              <a:buNone/>
            </a:pPr>
            <a:r>
              <a:rPr kumimoji="0" lang="en-US" altLang="en-US" sz="1200">
                <a:solidFill>
                  <a:prstClr val="black"/>
                </a:solidFill>
              </a:rPr>
              <a:t>December 2004</a:t>
            </a:r>
          </a:p>
        </p:txBody>
      </p:sp>
      <p:sp>
        <p:nvSpPr>
          <p:cNvPr id="125955" name="Rectangle 7"/>
          <p:cNvSpPr txBox="1">
            <a:spLocks noGrp="1" noChangeArrowheads="1"/>
          </p:cNvSpPr>
          <p:nvPr/>
        </p:nvSpPr>
        <p:spPr bwMode="auto">
          <a:xfrm>
            <a:off x="4008705" y="8893296"/>
            <a:ext cx="3066732" cy="468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937" tIns="46968" rIns="93937" bIns="46968" anchor="b"/>
          <a:lstStyle>
            <a:lvl1pPr>
              <a:defRPr kumimoji="1" sz="2400">
                <a:solidFill>
                  <a:schemeClr val="tx1"/>
                </a:solidFill>
                <a:latin typeface="Arial" pitchFamily="34" charset="0"/>
                <a:ea typeface="ＭＳ Ｐゴシック" pitchFamily="34" charset="-128"/>
              </a:defRPr>
            </a:lvl1pPr>
            <a:lvl2pPr marL="742950" indent="-285750">
              <a:defRPr kumimoji="1" sz="2400">
                <a:solidFill>
                  <a:schemeClr val="tx1"/>
                </a:solidFill>
                <a:latin typeface="Arial" pitchFamily="34" charset="0"/>
                <a:ea typeface="ＭＳ Ｐゴシック" pitchFamily="34" charset="-128"/>
              </a:defRPr>
            </a:lvl2pPr>
            <a:lvl3pPr marL="1143000" indent="-228600">
              <a:defRPr kumimoji="1" sz="2400">
                <a:solidFill>
                  <a:schemeClr val="tx1"/>
                </a:solidFill>
                <a:latin typeface="Arial" pitchFamily="34" charset="0"/>
                <a:ea typeface="ＭＳ Ｐゴシック" pitchFamily="34" charset="-128"/>
              </a:defRPr>
            </a:lvl3pPr>
            <a:lvl4pPr marL="1600200" indent="-228600">
              <a:defRPr kumimoji="1" sz="2400">
                <a:solidFill>
                  <a:schemeClr val="tx1"/>
                </a:solidFill>
                <a:latin typeface="Arial" pitchFamily="34" charset="0"/>
                <a:ea typeface="ＭＳ Ｐゴシック" pitchFamily="34" charset="-128"/>
              </a:defRPr>
            </a:lvl4pPr>
            <a:lvl5pPr marL="2057400" indent="-228600">
              <a:defRPr kumimoji="1" sz="2400">
                <a:solidFill>
                  <a:schemeClr val="tx1"/>
                </a:solidFill>
                <a:latin typeface="Arial" pitchFamily="34" charset="0"/>
                <a:ea typeface="ＭＳ Ｐゴシック" pitchFamily="34" charset="-128"/>
              </a:defRPr>
            </a:lvl5pPr>
            <a:lvl6pPr marL="25146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ea typeface="ＭＳ Ｐゴシック" pitchFamily="34" charset="-128"/>
              </a:defRPr>
            </a:lvl6pPr>
            <a:lvl7pPr marL="29718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ea typeface="ＭＳ Ｐゴシック" pitchFamily="34" charset="-128"/>
              </a:defRPr>
            </a:lvl7pPr>
            <a:lvl8pPr marL="34290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ea typeface="ＭＳ Ｐゴシック" pitchFamily="34" charset="-128"/>
              </a:defRPr>
            </a:lvl8pPr>
            <a:lvl9pPr marL="38862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ea typeface="ＭＳ Ｐゴシック" pitchFamily="34" charset="-128"/>
              </a:defRPr>
            </a:lvl9pPr>
          </a:lstStyle>
          <a:p>
            <a:pPr algn="r">
              <a:lnSpc>
                <a:spcPct val="100000"/>
              </a:lnSpc>
              <a:spcBef>
                <a:spcPct val="0"/>
              </a:spcBef>
              <a:buSzTx/>
              <a:buFontTx/>
              <a:buNone/>
            </a:pPr>
            <a:fld id="{9ED8E955-1E74-4139-849C-A68F6EB9FC17}" type="slidenum">
              <a:rPr kumimoji="0" lang="en-US" altLang="en-US" sz="1200">
                <a:solidFill>
                  <a:prstClr val="black"/>
                </a:solidFill>
              </a:rPr>
              <a:pPr algn="r">
                <a:lnSpc>
                  <a:spcPct val="100000"/>
                </a:lnSpc>
                <a:spcBef>
                  <a:spcPct val="0"/>
                </a:spcBef>
                <a:buSzTx/>
                <a:buFontTx/>
                <a:buNone/>
              </a:pPr>
              <a:t>69</a:t>
            </a:fld>
            <a:endParaRPr kumimoji="0" lang="en-US" altLang="en-US" sz="1200">
              <a:solidFill>
                <a:prstClr val="black"/>
              </a:solidFill>
            </a:endParaRPr>
          </a:p>
        </p:txBody>
      </p:sp>
      <p:sp>
        <p:nvSpPr>
          <p:cNvPr id="12595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5957"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a typeface="ＭＳ Ｐゴシック" pitchFamily="34" charset="-128"/>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2"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1363"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
        <p:nvSpPr>
          <p:cNvPr id="271364" name="Date Placeholder 1"/>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kumimoji="1" sz="2500">
                <a:solidFill>
                  <a:schemeClr val="tx1"/>
                </a:solidFill>
                <a:latin typeface="Arial" pitchFamily="34" charset="0"/>
              </a:defRPr>
            </a:lvl1pPr>
            <a:lvl2pPr marL="763237" indent="-293552">
              <a:defRPr kumimoji="1" sz="2500">
                <a:solidFill>
                  <a:schemeClr val="tx1"/>
                </a:solidFill>
                <a:latin typeface="Arial" pitchFamily="34" charset="0"/>
              </a:defRPr>
            </a:lvl2pPr>
            <a:lvl3pPr marL="1174211" indent="-234842">
              <a:defRPr kumimoji="1" sz="2500">
                <a:solidFill>
                  <a:schemeClr val="tx1"/>
                </a:solidFill>
                <a:latin typeface="Arial" pitchFamily="34" charset="0"/>
              </a:defRPr>
            </a:lvl3pPr>
            <a:lvl4pPr marL="1643894" indent="-234842">
              <a:defRPr kumimoji="1" sz="2500">
                <a:solidFill>
                  <a:schemeClr val="tx1"/>
                </a:solidFill>
                <a:latin typeface="Arial" pitchFamily="34" charset="0"/>
              </a:defRPr>
            </a:lvl4pPr>
            <a:lvl5pPr marL="2113579" indent="-234842">
              <a:defRPr kumimoji="1" sz="2500">
                <a:solidFill>
                  <a:schemeClr val="tx1"/>
                </a:solidFill>
                <a:latin typeface="Arial" pitchFamily="34" charset="0"/>
              </a:defRPr>
            </a:lvl5pPr>
            <a:lvl6pPr marL="2583262" indent="-234842" eaLnBrk="0" fontAlgn="base" hangingPunct="0">
              <a:lnSpc>
                <a:spcPct val="90000"/>
              </a:lnSpc>
              <a:spcBef>
                <a:spcPct val="20000"/>
              </a:spcBef>
              <a:spcAft>
                <a:spcPct val="0"/>
              </a:spcAft>
              <a:buSzPct val="75000"/>
              <a:buFont typeface="Arial" pitchFamily="34" charset="0"/>
              <a:defRPr kumimoji="1" sz="2500">
                <a:solidFill>
                  <a:schemeClr val="tx1"/>
                </a:solidFill>
                <a:latin typeface="Arial" pitchFamily="34" charset="0"/>
              </a:defRPr>
            </a:lvl6pPr>
            <a:lvl7pPr marL="3052946" indent="-234842" eaLnBrk="0" fontAlgn="base" hangingPunct="0">
              <a:lnSpc>
                <a:spcPct val="90000"/>
              </a:lnSpc>
              <a:spcBef>
                <a:spcPct val="20000"/>
              </a:spcBef>
              <a:spcAft>
                <a:spcPct val="0"/>
              </a:spcAft>
              <a:buSzPct val="75000"/>
              <a:buFont typeface="Arial" pitchFamily="34" charset="0"/>
              <a:defRPr kumimoji="1" sz="2500">
                <a:solidFill>
                  <a:schemeClr val="tx1"/>
                </a:solidFill>
                <a:latin typeface="Arial" pitchFamily="34" charset="0"/>
              </a:defRPr>
            </a:lvl7pPr>
            <a:lvl8pPr marL="3522631" indent="-234842" eaLnBrk="0" fontAlgn="base" hangingPunct="0">
              <a:lnSpc>
                <a:spcPct val="90000"/>
              </a:lnSpc>
              <a:spcBef>
                <a:spcPct val="20000"/>
              </a:spcBef>
              <a:spcAft>
                <a:spcPct val="0"/>
              </a:spcAft>
              <a:buSzPct val="75000"/>
              <a:buFont typeface="Arial" pitchFamily="34" charset="0"/>
              <a:defRPr kumimoji="1" sz="2500">
                <a:solidFill>
                  <a:schemeClr val="tx1"/>
                </a:solidFill>
                <a:latin typeface="Arial" pitchFamily="34" charset="0"/>
              </a:defRPr>
            </a:lvl8pPr>
            <a:lvl9pPr marL="3992314" indent="-234842" eaLnBrk="0" fontAlgn="base" hangingPunct="0">
              <a:lnSpc>
                <a:spcPct val="90000"/>
              </a:lnSpc>
              <a:spcBef>
                <a:spcPct val="20000"/>
              </a:spcBef>
              <a:spcAft>
                <a:spcPct val="0"/>
              </a:spcAft>
              <a:buSzPct val="75000"/>
              <a:buFont typeface="Arial" pitchFamily="34" charset="0"/>
              <a:defRPr kumimoji="1" sz="2500">
                <a:solidFill>
                  <a:schemeClr val="tx1"/>
                </a:solidFill>
                <a:latin typeface="Arial" pitchFamily="34" charset="0"/>
              </a:defRPr>
            </a:lvl9pPr>
          </a:lstStyle>
          <a:p>
            <a:fld id="{FB3505B8-89B8-4270-AA4F-61F47CB33BD7}" type="datetime1">
              <a:rPr kumimoji="0" lang="en-US" altLang="en-US" sz="1200">
                <a:latin typeface="Times New Roman" pitchFamily="18" charset="0"/>
              </a:rPr>
              <a:pPr/>
              <a:t>3/11/2018</a:t>
            </a:fld>
            <a:endParaRPr kumimoji="0" lang="en-US" altLang="en-US" sz="1200">
              <a:latin typeface="Times New Roman" pitchFamily="18"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6" name="Rectangle 7"/>
          <p:cNvSpPr txBox="1">
            <a:spLocks noGrp="1" noChangeArrowheads="1"/>
          </p:cNvSpPr>
          <p:nvPr/>
        </p:nvSpPr>
        <p:spPr bwMode="auto">
          <a:xfrm>
            <a:off x="4008705" y="8893296"/>
            <a:ext cx="3066732" cy="468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937" tIns="46968" rIns="93937" bIns="46968" anchor="b"/>
          <a:lstStyle>
            <a:lvl1pPr>
              <a:defRPr kumimoji="1" sz="2400">
                <a:solidFill>
                  <a:schemeClr val="tx1"/>
                </a:solidFill>
                <a:latin typeface="Arial" pitchFamily="34" charset="0"/>
              </a:defRPr>
            </a:lvl1pPr>
            <a:lvl2pPr marL="742950" indent="-285750">
              <a:defRPr kumimoji="1" sz="2400">
                <a:solidFill>
                  <a:schemeClr val="tx1"/>
                </a:solidFill>
                <a:latin typeface="Arial" pitchFamily="34" charset="0"/>
              </a:defRPr>
            </a:lvl2pPr>
            <a:lvl3pPr marL="1143000" indent="-228600">
              <a:defRPr kumimoji="1" sz="2400">
                <a:solidFill>
                  <a:schemeClr val="tx1"/>
                </a:solidFill>
                <a:latin typeface="Arial" pitchFamily="34" charset="0"/>
              </a:defRPr>
            </a:lvl3pPr>
            <a:lvl4pPr marL="1600200" indent="-228600">
              <a:defRPr kumimoji="1" sz="2400">
                <a:solidFill>
                  <a:schemeClr val="tx1"/>
                </a:solidFill>
                <a:latin typeface="Arial" pitchFamily="34" charset="0"/>
              </a:defRPr>
            </a:lvl4pPr>
            <a:lvl5pPr marL="2057400" indent="-228600">
              <a:defRPr kumimoji="1" sz="2400">
                <a:solidFill>
                  <a:schemeClr val="tx1"/>
                </a:solidFill>
                <a:latin typeface="Arial" pitchFamily="34" charset="0"/>
              </a:defRPr>
            </a:lvl5pPr>
            <a:lvl6pPr marL="25146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defRPr>
            </a:lvl6pPr>
            <a:lvl7pPr marL="29718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defRPr>
            </a:lvl7pPr>
            <a:lvl8pPr marL="34290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defRPr>
            </a:lvl8pPr>
            <a:lvl9pPr marL="38862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defRPr>
            </a:lvl9pPr>
          </a:lstStyle>
          <a:p>
            <a:pPr algn="r">
              <a:lnSpc>
                <a:spcPct val="100000"/>
              </a:lnSpc>
              <a:spcBef>
                <a:spcPct val="0"/>
              </a:spcBef>
              <a:buSzTx/>
              <a:buFontTx/>
              <a:buNone/>
            </a:pPr>
            <a:fld id="{D3B7CFCA-37EC-46AA-B87D-691208895B25}" type="slidenum">
              <a:rPr kumimoji="0" lang="en-US" altLang="en-US" sz="1200">
                <a:latin typeface="Times New Roman" pitchFamily="18" charset="0"/>
              </a:rPr>
              <a:pPr algn="r">
                <a:lnSpc>
                  <a:spcPct val="100000"/>
                </a:lnSpc>
                <a:spcBef>
                  <a:spcPct val="0"/>
                </a:spcBef>
                <a:buSzTx/>
                <a:buFontTx/>
                <a:buNone/>
              </a:pPr>
              <a:t>71</a:t>
            </a:fld>
            <a:endParaRPr kumimoji="0" lang="en-US" altLang="en-US" sz="1200">
              <a:latin typeface="Times New Roman" pitchFamily="18" charset="0"/>
            </a:endParaRPr>
          </a:p>
        </p:txBody>
      </p:sp>
      <p:sp>
        <p:nvSpPr>
          <p:cNvPr id="27238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238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
        <p:nvSpPr>
          <p:cNvPr id="272389" name="Date Placeholder 1"/>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kumimoji="1" sz="2500">
                <a:solidFill>
                  <a:schemeClr val="tx1"/>
                </a:solidFill>
                <a:latin typeface="Arial" pitchFamily="34" charset="0"/>
              </a:defRPr>
            </a:lvl1pPr>
            <a:lvl2pPr marL="763237" indent="-293552">
              <a:defRPr kumimoji="1" sz="2500">
                <a:solidFill>
                  <a:schemeClr val="tx1"/>
                </a:solidFill>
                <a:latin typeface="Arial" pitchFamily="34" charset="0"/>
              </a:defRPr>
            </a:lvl2pPr>
            <a:lvl3pPr marL="1174211" indent="-234842">
              <a:defRPr kumimoji="1" sz="2500">
                <a:solidFill>
                  <a:schemeClr val="tx1"/>
                </a:solidFill>
                <a:latin typeface="Arial" pitchFamily="34" charset="0"/>
              </a:defRPr>
            </a:lvl3pPr>
            <a:lvl4pPr marL="1643894" indent="-234842">
              <a:defRPr kumimoji="1" sz="2500">
                <a:solidFill>
                  <a:schemeClr val="tx1"/>
                </a:solidFill>
                <a:latin typeface="Arial" pitchFamily="34" charset="0"/>
              </a:defRPr>
            </a:lvl4pPr>
            <a:lvl5pPr marL="2113579" indent="-234842">
              <a:defRPr kumimoji="1" sz="2500">
                <a:solidFill>
                  <a:schemeClr val="tx1"/>
                </a:solidFill>
                <a:latin typeface="Arial" pitchFamily="34" charset="0"/>
              </a:defRPr>
            </a:lvl5pPr>
            <a:lvl6pPr marL="2583262" indent="-234842" eaLnBrk="0" fontAlgn="base" hangingPunct="0">
              <a:lnSpc>
                <a:spcPct val="90000"/>
              </a:lnSpc>
              <a:spcBef>
                <a:spcPct val="20000"/>
              </a:spcBef>
              <a:spcAft>
                <a:spcPct val="0"/>
              </a:spcAft>
              <a:buSzPct val="75000"/>
              <a:buFont typeface="Arial" pitchFamily="34" charset="0"/>
              <a:defRPr kumimoji="1" sz="2500">
                <a:solidFill>
                  <a:schemeClr val="tx1"/>
                </a:solidFill>
                <a:latin typeface="Arial" pitchFamily="34" charset="0"/>
              </a:defRPr>
            </a:lvl6pPr>
            <a:lvl7pPr marL="3052946" indent="-234842" eaLnBrk="0" fontAlgn="base" hangingPunct="0">
              <a:lnSpc>
                <a:spcPct val="90000"/>
              </a:lnSpc>
              <a:spcBef>
                <a:spcPct val="20000"/>
              </a:spcBef>
              <a:spcAft>
                <a:spcPct val="0"/>
              </a:spcAft>
              <a:buSzPct val="75000"/>
              <a:buFont typeface="Arial" pitchFamily="34" charset="0"/>
              <a:defRPr kumimoji="1" sz="2500">
                <a:solidFill>
                  <a:schemeClr val="tx1"/>
                </a:solidFill>
                <a:latin typeface="Arial" pitchFamily="34" charset="0"/>
              </a:defRPr>
            </a:lvl7pPr>
            <a:lvl8pPr marL="3522631" indent="-234842" eaLnBrk="0" fontAlgn="base" hangingPunct="0">
              <a:lnSpc>
                <a:spcPct val="90000"/>
              </a:lnSpc>
              <a:spcBef>
                <a:spcPct val="20000"/>
              </a:spcBef>
              <a:spcAft>
                <a:spcPct val="0"/>
              </a:spcAft>
              <a:buSzPct val="75000"/>
              <a:buFont typeface="Arial" pitchFamily="34" charset="0"/>
              <a:defRPr kumimoji="1" sz="2500">
                <a:solidFill>
                  <a:schemeClr val="tx1"/>
                </a:solidFill>
                <a:latin typeface="Arial" pitchFamily="34" charset="0"/>
              </a:defRPr>
            </a:lvl8pPr>
            <a:lvl9pPr marL="3992314" indent="-234842" eaLnBrk="0" fontAlgn="base" hangingPunct="0">
              <a:lnSpc>
                <a:spcPct val="90000"/>
              </a:lnSpc>
              <a:spcBef>
                <a:spcPct val="20000"/>
              </a:spcBef>
              <a:spcAft>
                <a:spcPct val="0"/>
              </a:spcAft>
              <a:buSzPct val="75000"/>
              <a:buFont typeface="Arial" pitchFamily="34" charset="0"/>
              <a:defRPr kumimoji="1" sz="2500">
                <a:solidFill>
                  <a:schemeClr val="tx1"/>
                </a:solidFill>
                <a:latin typeface="Arial" pitchFamily="34" charset="0"/>
              </a:defRPr>
            </a:lvl9pPr>
          </a:lstStyle>
          <a:p>
            <a:fld id="{792AF07B-9A98-422C-8C63-0F4C02AD70A6}" type="datetime1">
              <a:rPr kumimoji="0" lang="en-US" altLang="en-US" sz="1200">
                <a:latin typeface="Times New Roman" pitchFamily="18" charset="0"/>
              </a:rPr>
              <a:pPr/>
              <a:t>3/11/2018</a:t>
            </a:fld>
            <a:endParaRPr kumimoji="0" lang="en-US" altLang="en-US" sz="1200">
              <a:latin typeface="Times New Roman" pitchFamily="18"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6"/>
          <p:cNvSpPr txBox="1">
            <a:spLocks noGrp="1" noChangeArrowheads="1"/>
          </p:cNvSpPr>
          <p:nvPr/>
        </p:nvSpPr>
        <p:spPr bwMode="auto">
          <a:xfrm>
            <a:off x="1" y="8893296"/>
            <a:ext cx="3066732" cy="468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937" tIns="46968" rIns="93937" bIns="46968" anchor="b"/>
          <a:lstStyle>
            <a:lvl1pPr>
              <a:defRPr kumimoji="1" sz="2400">
                <a:solidFill>
                  <a:schemeClr val="tx1"/>
                </a:solidFill>
                <a:latin typeface="Arial" pitchFamily="34" charset="0"/>
                <a:ea typeface="ＭＳ Ｐゴシック" pitchFamily="34" charset="-128"/>
              </a:defRPr>
            </a:lvl1pPr>
            <a:lvl2pPr marL="742950" indent="-285750">
              <a:defRPr kumimoji="1" sz="2400">
                <a:solidFill>
                  <a:schemeClr val="tx1"/>
                </a:solidFill>
                <a:latin typeface="Arial" pitchFamily="34" charset="0"/>
                <a:ea typeface="ＭＳ Ｐゴシック" pitchFamily="34" charset="-128"/>
              </a:defRPr>
            </a:lvl2pPr>
            <a:lvl3pPr marL="1143000" indent="-228600">
              <a:defRPr kumimoji="1" sz="2400">
                <a:solidFill>
                  <a:schemeClr val="tx1"/>
                </a:solidFill>
                <a:latin typeface="Arial" pitchFamily="34" charset="0"/>
                <a:ea typeface="ＭＳ Ｐゴシック" pitchFamily="34" charset="-128"/>
              </a:defRPr>
            </a:lvl3pPr>
            <a:lvl4pPr marL="1600200" indent="-228600">
              <a:defRPr kumimoji="1" sz="2400">
                <a:solidFill>
                  <a:schemeClr val="tx1"/>
                </a:solidFill>
                <a:latin typeface="Arial" pitchFamily="34" charset="0"/>
                <a:ea typeface="ＭＳ Ｐゴシック" pitchFamily="34" charset="-128"/>
              </a:defRPr>
            </a:lvl4pPr>
            <a:lvl5pPr marL="2057400" indent="-228600">
              <a:defRPr kumimoji="1" sz="2400">
                <a:solidFill>
                  <a:schemeClr val="tx1"/>
                </a:solidFill>
                <a:latin typeface="Arial" pitchFamily="34" charset="0"/>
                <a:ea typeface="ＭＳ Ｐゴシック" pitchFamily="34" charset="-128"/>
              </a:defRPr>
            </a:lvl5pPr>
            <a:lvl6pPr marL="25146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ea typeface="ＭＳ Ｐゴシック" pitchFamily="34" charset="-128"/>
              </a:defRPr>
            </a:lvl6pPr>
            <a:lvl7pPr marL="29718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ea typeface="ＭＳ Ｐゴシック" pitchFamily="34" charset="-128"/>
              </a:defRPr>
            </a:lvl7pPr>
            <a:lvl8pPr marL="34290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ea typeface="ＭＳ Ｐゴシック" pitchFamily="34" charset="-128"/>
              </a:defRPr>
            </a:lvl8pPr>
            <a:lvl9pPr marL="38862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ea typeface="ＭＳ Ｐゴシック" pitchFamily="34" charset="-128"/>
              </a:defRPr>
            </a:lvl9pPr>
          </a:lstStyle>
          <a:p>
            <a:pPr>
              <a:lnSpc>
                <a:spcPct val="100000"/>
              </a:lnSpc>
              <a:spcBef>
                <a:spcPct val="0"/>
              </a:spcBef>
              <a:buSzTx/>
              <a:buFontTx/>
              <a:buNone/>
            </a:pPr>
            <a:r>
              <a:rPr kumimoji="0" lang="en-US" altLang="en-US" sz="1200">
                <a:solidFill>
                  <a:prstClr val="black"/>
                </a:solidFill>
                <a:latin typeface="Times New Roman" pitchFamily="18" charset="0"/>
              </a:rPr>
              <a:t>December 2004</a:t>
            </a:r>
          </a:p>
        </p:txBody>
      </p:sp>
      <p:sp>
        <p:nvSpPr>
          <p:cNvPr id="129027" name="Rectangle 7"/>
          <p:cNvSpPr txBox="1">
            <a:spLocks noGrp="1" noChangeArrowheads="1"/>
          </p:cNvSpPr>
          <p:nvPr/>
        </p:nvSpPr>
        <p:spPr bwMode="auto">
          <a:xfrm>
            <a:off x="4008705" y="8893296"/>
            <a:ext cx="3066732" cy="468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937" tIns="46968" rIns="93937" bIns="46968" anchor="b"/>
          <a:lstStyle>
            <a:lvl1pPr>
              <a:defRPr kumimoji="1" sz="2400">
                <a:solidFill>
                  <a:schemeClr val="tx1"/>
                </a:solidFill>
                <a:latin typeface="Arial" pitchFamily="34" charset="0"/>
                <a:ea typeface="ＭＳ Ｐゴシック" pitchFamily="34" charset="-128"/>
              </a:defRPr>
            </a:lvl1pPr>
            <a:lvl2pPr marL="742950" indent="-285750">
              <a:defRPr kumimoji="1" sz="2400">
                <a:solidFill>
                  <a:schemeClr val="tx1"/>
                </a:solidFill>
                <a:latin typeface="Arial" pitchFamily="34" charset="0"/>
                <a:ea typeface="ＭＳ Ｐゴシック" pitchFamily="34" charset="-128"/>
              </a:defRPr>
            </a:lvl2pPr>
            <a:lvl3pPr marL="1143000" indent="-228600">
              <a:defRPr kumimoji="1" sz="2400">
                <a:solidFill>
                  <a:schemeClr val="tx1"/>
                </a:solidFill>
                <a:latin typeface="Arial" pitchFamily="34" charset="0"/>
                <a:ea typeface="ＭＳ Ｐゴシック" pitchFamily="34" charset="-128"/>
              </a:defRPr>
            </a:lvl3pPr>
            <a:lvl4pPr marL="1600200" indent="-228600">
              <a:defRPr kumimoji="1" sz="2400">
                <a:solidFill>
                  <a:schemeClr val="tx1"/>
                </a:solidFill>
                <a:latin typeface="Arial" pitchFamily="34" charset="0"/>
                <a:ea typeface="ＭＳ Ｐゴシック" pitchFamily="34" charset="-128"/>
              </a:defRPr>
            </a:lvl4pPr>
            <a:lvl5pPr marL="2057400" indent="-228600">
              <a:defRPr kumimoji="1" sz="2400">
                <a:solidFill>
                  <a:schemeClr val="tx1"/>
                </a:solidFill>
                <a:latin typeface="Arial" pitchFamily="34" charset="0"/>
                <a:ea typeface="ＭＳ Ｐゴシック" pitchFamily="34" charset="-128"/>
              </a:defRPr>
            </a:lvl5pPr>
            <a:lvl6pPr marL="25146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ea typeface="ＭＳ Ｐゴシック" pitchFamily="34" charset="-128"/>
              </a:defRPr>
            </a:lvl6pPr>
            <a:lvl7pPr marL="29718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ea typeface="ＭＳ Ｐゴシック" pitchFamily="34" charset="-128"/>
              </a:defRPr>
            </a:lvl7pPr>
            <a:lvl8pPr marL="34290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ea typeface="ＭＳ Ｐゴシック" pitchFamily="34" charset="-128"/>
              </a:defRPr>
            </a:lvl8pPr>
            <a:lvl9pPr marL="38862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ea typeface="ＭＳ Ｐゴシック" pitchFamily="34" charset="-128"/>
              </a:defRPr>
            </a:lvl9pPr>
          </a:lstStyle>
          <a:p>
            <a:pPr algn="r">
              <a:lnSpc>
                <a:spcPct val="100000"/>
              </a:lnSpc>
              <a:spcBef>
                <a:spcPct val="0"/>
              </a:spcBef>
              <a:buSzTx/>
              <a:buFontTx/>
              <a:buNone/>
            </a:pPr>
            <a:fld id="{EC5F26E0-8D19-4202-8E93-AD1DC49C970F}" type="slidenum">
              <a:rPr kumimoji="0" lang="en-US" altLang="en-US" sz="1200">
                <a:solidFill>
                  <a:prstClr val="black"/>
                </a:solidFill>
                <a:latin typeface="Times New Roman" pitchFamily="18" charset="0"/>
              </a:rPr>
              <a:pPr algn="r">
                <a:lnSpc>
                  <a:spcPct val="100000"/>
                </a:lnSpc>
                <a:spcBef>
                  <a:spcPct val="0"/>
                </a:spcBef>
                <a:buSzTx/>
                <a:buFontTx/>
                <a:buNone/>
              </a:pPr>
              <a:t>72</a:t>
            </a:fld>
            <a:endParaRPr kumimoji="0" lang="en-US" altLang="en-US" sz="1200">
              <a:solidFill>
                <a:prstClr val="black"/>
              </a:solidFill>
              <a:latin typeface="Times New Roman" pitchFamily="18" charset="0"/>
            </a:endParaRPr>
          </a:p>
        </p:txBody>
      </p:sp>
      <p:sp>
        <p:nvSpPr>
          <p:cNvPr id="12902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9029"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ea typeface="ＭＳ Ｐゴシック" pitchFamily="34" charset="-128"/>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6"/>
          <p:cNvSpPr txBox="1">
            <a:spLocks noGrp="1" noChangeArrowheads="1"/>
          </p:cNvSpPr>
          <p:nvPr/>
        </p:nvSpPr>
        <p:spPr bwMode="auto">
          <a:xfrm>
            <a:off x="1" y="8893296"/>
            <a:ext cx="3066732" cy="468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937" tIns="46968" rIns="93937" bIns="46968" anchor="b"/>
          <a:lstStyle>
            <a:lvl1pPr>
              <a:defRPr kumimoji="1" sz="2400">
                <a:solidFill>
                  <a:schemeClr val="tx1"/>
                </a:solidFill>
                <a:latin typeface="Arial" pitchFamily="34" charset="0"/>
                <a:ea typeface="ＭＳ Ｐゴシック" pitchFamily="34" charset="-128"/>
              </a:defRPr>
            </a:lvl1pPr>
            <a:lvl2pPr marL="742950" indent="-285750">
              <a:defRPr kumimoji="1" sz="2400">
                <a:solidFill>
                  <a:schemeClr val="tx1"/>
                </a:solidFill>
                <a:latin typeface="Arial" pitchFamily="34" charset="0"/>
                <a:ea typeface="ＭＳ Ｐゴシック" pitchFamily="34" charset="-128"/>
              </a:defRPr>
            </a:lvl2pPr>
            <a:lvl3pPr marL="1143000" indent="-228600">
              <a:defRPr kumimoji="1" sz="2400">
                <a:solidFill>
                  <a:schemeClr val="tx1"/>
                </a:solidFill>
                <a:latin typeface="Arial" pitchFamily="34" charset="0"/>
                <a:ea typeface="ＭＳ Ｐゴシック" pitchFamily="34" charset="-128"/>
              </a:defRPr>
            </a:lvl3pPr>
            <a:lvl4pPr marL="1600200" indent="-228600">
              <a:defRPr kumimoji="1" sz="2400">
                <a:solidFill>
                  <a:schemeClr val="tx1"/>
                </a:solidFill>
                <a:latin typeface="Arial" pitchFamily="34" charset="0"/>
                <a:ea typeface="ＭＳ Ｐゴシック" pitchFamily="34" charset="-128"/>
              </a:defRPr>
            </a:lvl4pPr>
            <a:lvl5pPr marL="2057400" indent="-228600">
              <a:defRPr kumimoji="1" sz="2400">
                <a:solidFill>
                  <a:schemeClr val="tx1"/>
                </a:solidFill>
                <a:latin typeface="Arial" pitchFamily="34" charset="0"/>
                <a:ea typeface="ＭＳ Ｐゴシック" pitchFamily="34" charset="-128"/>
              </a:defRPr>
            </a:lvl5pPr>
            <a:lvl6pPr marL="25146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ea typeface="ＭＳ Ｐゴシック" pitchFamily="34" charset="-128"/>
              </a:defRPr>
            </a:lvl6pPr>
            <a:lvl7pPr marL="29718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ea typeface="ＭＳ Ｐゴシック" pitchFamily="34" charset="-128"/>
              </a:defRPr>
            </a:lvl7pPr>
            <a:lvl8pPr marL="34290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ea typeface="ＭＳ Ｐゴシック" pitchFamily="34" charset="-128"/>
              </a:defRPr>
            </a:lvl8pPr>
            <a:lvl9pPr marL="38862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ea typeface="ＭＳ Ｐゴシック" pitchFamily="34" charset="-128"/>
              </a:defRPr>
            </a:lvl9pPr>
          </a:lstStyle>
          <a:p>
            <a:pPr>
              <a:lnSpc>
                <a:spcPct val="100000"/>
              </a:lnSpc>
              <a:spcBef>
                <a:spcPct val="0"/>
              </a:spcBef>
              <a:buSzTx/>
              <a:buFontTx/>
              <a:buNone/>
            </a:pPr>
            <a:r>
              <a:rPr kumimoji="0" lang="en-US" altLang="en-US" sz="1200">
                <a:solidFill>
                  <a:prstClr val="black"/>
                </a:solidFill>
                <a:latin typeface="Times New Roman" pitchFamily="18" charset="0"/>
              </a:rPr>
              <a:t>December 2004</a:t>
            </a:r>
          </a:p>
        </p:txBody>
      </p:sp>
      <p:sp>
        <p:nvSpPr>
          <p:cNvPr id="130051" name="Rectangle 7"/>
          <p:cNvSpPr txBox="1">
            <a:spLocks noGrp="1" noChangeArrowheads="1"/>
          </p:cNvSpPr>
          <p:nvPr/>
        </p:nvSpPr>
        <p:spPr bwMode="auto">
          <a:xfrm>
            <a:off x="4008705" y="8893296"/>
            <a:ext cx="3066732" cy="468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937" tIns="46968" rIns="93937" bIns="46968" anchor="b"/>
          <a:lstStyle>
            <a:lvl1pPr>
              <a:defRPr kumimoji="1" sz="2400">
                <a:solidFill>
                  <a:schemeClr val="tx1"/>
                </a:solidFill>
                <a:latin typeface="Arial" pitchFamily="34" charset="0"/>
                <a:ea typeface="ＭＳ Ｐゴシック" pitchFamily="34" charset="-128"/>
              </a:defRPr>
            </a:lvl1pPr>
            <a:lvl2pPr marL="742950" indent="-285750">
              <a:defRPr kumimoji="1" sz="2400">
                <a:solidFill>
                  <a:schemeClr val="tx1"/>
                </a:solidFill>
                <a:latin typeface="Arial" pitchFamily="34" charset="0"/>
                <a:ea typeface="ＭＳ Ｐゴシック" pitchFamily="34" charset="-128"/>
              </a:defRPr>
            </a:lvl2pPr>
            <a:lvl3pPr marL="1143000" indent="-228600">
              <a:defRPr kumimoji="1" sz="2400">
                <a:solidFill>
                  <a:schemeClr val="tx1"/>
                </a:solidFill>
                <a:latin typeface="Arial" pitchFamily="34" charset="0"/>
                <a:ea typeface="ＭＳ Ｐゴシック" pitchFamily="34" charset="-128"/>
              </a:defRPr>
            </a:lvl3pPr>
            <a:lvl4pPr marL="1600200" indent="-228600">
              <a:defRPr kumimoji="1" sz="2400">
                <a:solidFill>
                  <a:schemeClr val="tx1"/>
                </a:solidFill>
                <a:latin typeface="Arial" pitchFamily="34" charset="0"/>
                <a:ea typeface="ＭＳ Ｐゴシック" pitchFamily="34" charset="-128"/>
              </a:defRPr>
            </a:lvl4pPr>
            <a:lvl5pPr marL="2057400" indent="-228600">
              <a:defRPr kumimoji="1" sz="2400">
                <a:solidFill>
                  <a:schemeClr val="tx1"/>
                </a:solidFill>
                <a:latin typeface="Arial" pitchFamily="34" charset="0"/>
                <a:ea typeface="ＭＳ Ｐゴシック" pitchFamily="34" charset="-128"/>
              </a:defRPr>
            </a:lvl5pPr>
            <a:lvl6pPr marL="25146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ea typeface="ＭＳ Ｐゴシック" pitchFamily="34" charset="-128"/>
              </a:defRPr>
            </a:lvl6pPr>
            <a:lvl7pPr marL="29718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ea typeface="ＭＳ Ｐゴシック" pitchFamily="34" charset="-128"/>
              </a:defRPr>
            </a:lvl7pPr>
            <a:lvl8pPr marL="34290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ea typeface="ＭＳ Ｐゴシック" pitchFamily="34" charset="-128"/>
              </a:defRPr>
            </a:lvl8pPr>
            <a:lvl9pPr marL="38862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ea typeface="ＭＳ Ｐゴシック" pitchFamily="34" charset="-128"/>
              </a:defRPr>
            </a:lvl9pPr>
          </a:lstStyle>
          <a:p>
            <a:pPr algn="r">
              <a:lnSpc>
                <a:spcPct val="100000"/>
              </a:lnSpc>
              <a:spcBef>
                <a:spcPct val="0"/>
              </a:spcBef>
              <a:buSzTx/>
              <a:buFontTx/>
              <a:buNone/>
            </a:pPr>
            <a:fld id="{40B6160F-F2FC-4C98-8E04-4E2378CE9B02}" type="slidenum">
              <a:rPr kumimoji="0" lang="en-US" altLang="en-US" sz="1200">
                <a:solidFill>
                  <a:prstClr val="black"/>
                </a:solidFill>
                <a:latin typeface="Times New Roman" pitchFamily="18" charset="0"/>
              </a:rPr>
              <a:pPr algn="r">
                <a:lnSpc>
                  <a:spcPct val="100000"/>
                </a:lnSpc>
                <a:spcBef>
                  <a:spcPct val="0"/>
                </a:spcBef>
                <a:buSzTx/>
                <a:buFontTx/>
                <a:buNone/>
              </a:pPr>
              <a:t>73</a:t>
            </a:fld>
            <a:endParaRPr kumimoji="0" lang="en-US" altLang="en-US" sz="1200">
              <a:solidFill>
                <a:prstClr val="black"/>
              </a:solidFill>
              <a:latin typeface="Times New Roman" pitchFamily="18" charset="0"/>
            </a:endParaRPr>
          </a:p>
        </p:txBody>
      </p:sp>
      <p:sp>
        <p:nvSpPr>
          <p:cNvPr id="130052"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0053"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ea typeface="ＭＳ Ｐゴシック" pitchFamily="34" charset="-128"/>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6"/>
          <p:cNvSpPr txBox="1">
            <a:spLocks noGrp="1" noChangeArrowheads="1"/>
          </p:cNvSpPr>
          <p:nvPr/>
        </p:nvSpPr>
        <p:spPr bwMode="auto">
          <a:xfrm>
            <a:off x="1" y="8893296"/>
            <a:ext cx="3066732" cy="468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937" tIns="46968" rIns="93937" bIns="46968" anchor="b"/>
          <a:lstStyle>
            <a:lvl1pPr>
              <a:defRPr kumimoji="1" sz="2400">
                <a:solidFill>
                  <a:schemeClr val="tx1"/>
                </a:solidFill>
                <a:latin typeface="Arial" pitchFamily="34" charset="0"/>
                <a:ea typeface="ＭＳ Ｐゴシック" pitchFamily="34" charset="-128"/>
              </a:defRPr>
            </a:lvl1pPr>
            <a:lvl2pPr marL="742950" indent="-285750">
              <a:defRPr kumimoji="1" sz="2400">
                <a:solidFill>
                  <a:schemeClr val="tx1"/>
                </a:solidFill>
                <a:latin typeface="Arial" pitchFamily="34" charset="0"/>
                <a:ea typeface="ＭＳ Ｐゴシック" pitchFamily="34" charset="-128"/>
              </a:defRPr>
            </a:lvl2pPr>
            <a:lvl3pPr marL="1143000" indent="-228600">
              <a:defRPr kumimoji="1" sz="2400">
                <a:solidFill>
                  <a:schemeClr val="tx1"/>
                </a:solidFill>
                <a:latin typeface="Arial" pitchFamily="34" charset="0"/>
                <a:ea typeface="ＭＳ Ｐゴシック" pitchFamily="34" charset="-128"/>
              </a:defRPr>
            </a:lvl3pPr>
            <a:lvl4pPr marL="1600200" indent="-228600">
              <a:defRPr kumimoji="1" sz="2400">
                <a:solidFill>
                  <a:schemeClr val="tx1"/>
                </a:solidFill>
                <a:latin typeface="Arial" pitchFamily="34" charset="0"/>
                <a:ea typeface="ＭＳ Ｐゴシック" pitchFamily="34" charset="-128"/>
              </a:defRPr>
            </a:lvl4pPr>
            <a:lvl5pPr marL="2057400" indent="-228600">
              <a:defRPr kumimoji="1" sz="2400">
                <a:solidFill>
                  <a:schemeClr val="tx1"/>
                </a:solidFill>
                <a:latin typeface="Arial" pitchFamily="34" charset="0"/>
                <a:ea typeface="ＭＳ Ｐゴシック" pitchFamily="34" charset="-128"/>
              </a:defRPr>
            </a:lvl5pPr>
            <a:lvl6pPr marL="25146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ea typeface="ＭＳ Ｐゴシック" pitchFamily="34" charset="-128"/>
              </a:defRPr>
            </a:lvl6pPr>
            <a:lvl7pPr marL="29718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ea typeface="ＭＳ Ｐゴシック" pitchFamily="34" charset="-128"/>
              </a:defRPr>
            </a:lvl7pPr>
            <a:lvl8pPr marL="34290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ea typeface="ＭＳ Ｐゴシック" pitchFamily="34" charset="-128"/>
              </a:defRPr>
            </a:lvl8pPr>
            <a:lvl9pPr marL="38862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ea typeface="ＭＳ Ｐゴシック" pitchFamily="34" charset="-128"/>
              </a:defRPr>
            </a:lvl9pPr>
          </a:lstStyle>
          <a:p>
            <a:pPr>
              <a:lnSpc>
                <a:spcPct val="100000"/>
              </a:lnSpc>
              <a:spcBef>
                <a:spcPct val="0"/>
              </a:spcBef>
              <a:buSzTx/>
              <a:buFontTx/>
              <a:buNone/>
            </a:pPr>
            <a:r>
              <a:rPr kumimoji="0" lang="en-US" altLang="en-US" sz="1200">
                <a:solidFill>
                  <a:prstClr val="black"/>
                </a:solidFill>
                <a:latin typeface="Times New Roman" pitchFamily="18" charset="0"/>
              </a:rPr>
              <a:t>December 2004</a:t>
            </a:r>
          </a:p>
        </p:txBody>
      </p:sp>
      <p:sp>
        <p:nvSpPr>
          <p:cNvPr id="131075" name="Rectangle 7"/>
          <p:cNvSpPr txBox="1">
            <a:spLocks noGrp="1" noChangeArrowheads="1"/>
          </p:cNvSpPr>
          <p:nvPr/>
        </p:nvSpPr>
        <p:spPr bwMode="auto">
          <a:xfrm>
            <a:off x="4008705" y="8893296"/>
            <a:ext cx="3066732" cy="468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937" tIns="46968" rIns="93937" bIns="46968" anchor="b"/>
          <a:lstStyle>
            <a:lvl1pPr>
              <a:defRPr kumimoji="1" sz="2400">
                <a:solidFill>
                  <a:schemeClr val="tx1"/>
                </a:solidFill>
                <a:latin typeface="Arial" pitchFamily="34" charset="0"/>
                <a:ea typeface="ＭＳ Ｐゴシック" pitchFamily="34" charset="-128"/>
              </a:defRPr>
            </a:lvl1pPr>
            <a:lvl2pPr marL="742950" indent="-285750">
              <a:defRPr kumimoji="1" sz="2400">
                <a:solidFill>
                  <a:schemeClr val="tx1"/>
                </a:solidFill>
                <a:latin typeface="Arial" pitchFamily="34" charset="0"/>
                <a:ea typeface="ＭＳ Ｐゴシック" pitchFamily="34" charset="-128"/>
              </a:defRPr>
            </a:lvl2pPr>
            <a:lvl3pPr marL="1143000" indent="-228600">
              <a:defRPr kumimoji="1" sz="2400">
                <a:solidFill>
                  <a:schemeClr val="tx1"/>
                </a:solidFill>
                <a:latin typeface="Arial" pitchFamily="34" charset="0"/>
                <a:ea typeface="ＭＳ Ｐゴシック" pitchFamily="34" charset="-128"/>
              </a:defRPr>
            </a:lvl3pPr>
            <a:lvl4pPr marL="1600200" indent="-228600">
              <a:defRPr kumimoji="1" sz="2400">
                <a:solidFill>
                  <a:schemeClr val="tx1"/>
                </a:solidFill>
                <a:latin typeface="Arial" pitchFamily="34" charset="0"/>
                <a:ea typeface="ＭＳ Ｐゴシック" pitchFamily="34" charset="-128"/>
              </a:defRPr>
            </a:lvl4pPr>
            <a:lvl5pPr marL="2057400" indent="-228600">
              <a:defRPr kumimoji="1" sz="2400">
                <a:solidFill>
                  <a:schemeClr val="tx1"/>
                </a:solidFill>
                <a:latin typeface="Arial" pitchFamily="34" charset="0"/>
                <a:ea typeface="ＭＳ Ｐゴシック" pitchFamily="34" charset="-128"/>
              </a:defRPr>
            </a:lvl5pPr>
            <a:lvl6pPr marL="25146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ea typeface="ＭＳ Ｐゴシック" pitchFamily="34" charset="-128"/>
              </a:defRPr>
            </a:lvl6pPr>
            <a:lvl7pPr marL="29718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ea typeface="ＭＳ Ｐゴシック" pitchFamily="34" charset="-128"/>
              </a:defRPr>
            </a:lvl7pPr>
            <a:lvl8pPr marL="34290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ea typeface="ＭＳ Ｐゴシック" pitchFamily="34" charset="-128"/>
              </a:defRPr>
            </a:lvl8pPr>
            <a:lvl9pPr marL="38862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ea typeface="ＭＳ Ｐゴシック" pitchFamily="34" charset="-128"/>
              </a:defRPr>
            </a:lvl9pPr>
          </a:lstStyle>
          <a:p>
            <a:pPr algn="r">
              <a:lnSpc>
                <a:spcPct val="100000"/>
              </a:lnSpc>
              <a:spcBef>
                <a:spcPct val="0"/>
              </a:spcBef>
              <a:buSzTx/>
              <a:buFontTx/>
              <a:buNone/>
            </a:pPr>
            <a:fld id="{B09ED5B1-38A4-49CF-BAAF-001B0417FC3A}" type="slidenum">
              <a:rPr kumimoji="0" lang="en-US" altLang="en-US" sz="1200">
                <a:solidFill>
                  <a:prstClr val="black"/>
                </a:solidFill>
                <a:latin typeface="Times New Roman" pitchFamily="18" charset="0"/>
              </a:rPr>
              <a:pPr algn="r">
                <a:lnSpc>
                  <a:spcPct val="100000"/>
                </a:lnSpc>
                <a:spcBef>
                  <a:spcPct val="0"/>
                </a:spcBef>
                <a:buSzTx/>
                <a:buFontTx/>
                <a:buNone/>
              </a:pPr>
              <a:t>74</a:t>
            </a:fld>
            <a:endParaRPr kumimoji="0" lang="en-US" altLang="en-US" sz="1200">
              <a:solidFill>
                <a:prstClr val="black"/>
              </a:solidFill>
              <a:latin typeface="Times New Roman" pitchFamily="18" charset="0"/>
            </a:endParaRPr>
          </a:p>
        </p:txBody>
      </p:sp>
      <p:sp>
        <p:nvSpPr>
          <p:cNvPr id="13107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1077"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ea typeface="ＭＳ Ｐゴシック" pitchFamily="34" charset="-128"/>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5587"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
        <p:nvSpPr>
          <p:cNvPr id="195588" name="Date Placeholder 1"/>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kumimoji="1" sz="2500">
                <a:solidFill>
                  <a:schemeClr val="tx1"/>
                </a:solidFill>
                <a:latin typeface="Arial" pitchFamily="34" charset="0"/>
              </a:defRPr>
            </a:lvl1pPr>
            <a:lvl2pPr marL="763237" indent="-293552">
              <a:defRPr kumimoji="1" sz="2500">
                <a:solidFill>
                  <a:schemeClr val="tx1"/>
                </a:solidFill>
                <a:latin typeface="Arial" pitchFamily="34" charset="0"/>
              </a:defRPr>
            </a:lvl2pPr>
            <a:lvl3pPr marL="1174211" indent="-234842">
              <a:defRPr kumimoji="1" sz="2500">
                <a:solidFill>
                  <a:schemeClr val="tx1"/>
                </a:solidFill>
                <a:latin typeface="Arial" pitchFamily="34" charset="0"/>
              </a:defRPr>
            </a:lvl3pPr>
            <a:lvl4pPr marL="1643894" indent="-234842">
              <a:defRPr kumimoji="1" sz="2500">
                <a:solidFill>
                  <a:schemeClr val="tx1"/>
                </a:solidFill>
                <a:latin typeface="Arial" pitchFamily="34" charset="0"/>
              </a:defRPr>
            </a:lvl4pPr>
            <a:lvl5pPr marL="2113579" indent="-234842">
              <a:defRPr kumimoji="1" sz="2500">
                <a:solidFill>
                  <a:schemeClr val="tx1"/>
                </a:solidFill>
                <a:latin typeface="Arial" pitchFamily="34" charset="0"/>
              </a:defRPr>
            </a:lvl5pPr>
            <a:lvl6pPr marL="2583262" indent="-234842" eaLnBrk="0" fontAlgn="base" hangingPunct="0">
              <a:lnSpc>
                <a:spcPct val="90000"/>
              </a:lnSpc>
              <a:spcBef>
                <a:spcPct val="20000"/>
              </a:spcBef>
              <a:spcAft>
                <a:spcPct val="0"/>
              </a:spcAft>
              <a:buSzPct val="75000"/>
              <a:buFont typeface="Arial" pitchFamily="34" charset="0"/>
              <a:defRPr kumimoji="1" sz="2500">
                <a:solidFill>
                  <a:schemeClr val="tx1"/>
                </a:solidFill>
                <a:latin typeface="Arial" pitchFamily="34" charset="0"/>
              </a:defRPr>
            </a:lvl6pPr>
            <a:lvl7pPr marL="3052946" indent="-234842" eaLnBrk="0" fontAlgn="base" hangingPunct="0">
              <a:lnSpc>
                <a:spcPct val="90000"/>
              </a:lnSpc>
              <a:spcBef>
                <a:spcPct val="20000"/>
              </a:spcBef>
              <a:spcAft>
                <a:spcPct val="0"/>
              </a:spcAft>
              <a:buSzPct val="75000"/>
              <a:buFont typeface="Arial" pitchFamily="34" charset="0"/>
              <a:defRPr kumimoji="1" sz="2500">
                <a:solidFill>
                  <a:schemeClr val="tx1"/>
                </a:solidFill>
                <a:latin typeface="Arial" pitchFamily="34" charset="0"/>
              </a:defRPr>
            </a:lvl7pPr>
            <a:lvl8pPr marL="3522631" indent="-234842" eaLnBrk="0" fontAlgn="base" hangingPunct="0">
              <a:lnSpc>
                <a:spcPct val="90000"/>
              </a:lnSpc>
              <a:spcBef>
                <a:spcPct val="20000"/>
              </a:spcBef>
              <a:spcAft>
                <a:spcPct val="0"/>
              </a:spcAft>
              <a:buSzPct val="75000"/>
              <a:buFont typeface="Arial" pitchFamily="34" charset="0"/>
              <a:defRPr kumimoji="1" sz="2500">
                <a:solidFill>
                  <a:schemeClr val="tx1"/>
                </a:solidFill>
                <a:latin typeface="Arial" pitchFamily="34" charset="0"/>
              </a:defRPr>
            </a:lvl8pPr>
            <a:lvl9pPr marL="3992314" indent="-234842" eaLnBrk="0" fontAlgn="base" hangingPunct="0">
              <a:lnSpc>
                <a:spcPct val="90000"/>
              </a:lnSpc>
              <a:spcBef>
                <a:spcPct val="20000"/>
              </a:spcBef>
              <a:spcAft>
                <a:spcPct val="0"/>
              </a:spcAft>
              <a:buSzPct val="75000"/>
              <a:buFont typeface="Arial" pitchFamily="34" charset="0"/>
              <a:defRPr kumimoji="1" sz="2500">
                <a:solidFill>
                  <a:schemeClr val="tx1"/>
                </a:solidFill>
                <a:latin typeface="Arial" pitchFamily="34" charset="0"/>
              </a:defRPr>
            </a:lvl9pPr>
          </a:lstStyle>
          <a:p>
            <a:fld id="{DBA4A75A-1A07-41C4-A938-AF4FB56337BC}" type="datetime1">
              <a:rPr kumimoji="0" lang="en-US" altLang="en-US" sz="1200">
                <a:latin typeface="Times New Roman" pitchFamily="18" charset="0"/>
              </a:rPr>
              <a:pPr/>
              <a:t>3/11/2018</a:t>
            </a:fld>
            <a:endParaRPr kumimoji="0" lang="en-US" altLang="en-US" sz="1200">
              <a:latin typeface="Times New Roman" pitchFamily="18" charset="0"/>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6"/>
          <p:cNvSpPr txBox="1">
            <a:spLocks noGrp="1" noChangeArrowheads="1"/>
          </p:cNvSpPr>
          <p:nvPr/>
        </p:nvSpPr>
        <p:spPr bwMode="auto">
          <a:xfrm>
            <a:off x="1" y="8893296"/>
            <a:ext cx="3066732" cy="468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937" tIns="46968" rIns="93937" bIns="46968" anchor="b"/>
          <a:lstStyle>
            <a:lvl1pPr>
              <a:defRPr kumimoji="1" sz="2400">
                <a:solidFill>
                  <a:schemeClr val="tx1"/>
                </a:solidFill>
                <a:latin typeface="Arial" pitchFamily="34" charset="0"/>
                <a:ea typeface="ＭＳ Ｐゴシック" pitchFamily="34" charset="-128"/>
              </a:defRPr>
            </a:lvl1pPr>
            <a:lvl2pPr marL="742950" indent="-285750">
              <a:defRPr kumimoji="1" sz="2400">
                <a:solidFill>
                  <a:schemeClr val="tx1"/>
                </a:solidFill>
                <a:latin typeface="Arial" pitchFamily="34" charset="0"/>
                <a:ea typeface="ＭＳ Ｐゴシック" pitchFamily="34" charset="-128"/>
              </a:defRPr>
            </a:lvl2pPr>
            <a:lvl3pPr marL="1143000" indent="-228600">
              <a:defRPr kumimoji="1" sz="2400">
                <a:solidFill>
                  <a:schemeClr val="tx1"/>
                </a:solidFill>
                <a:latin typeface="Arial" pitchFamily="34" charset="0"/>
                <a:ea typeface="ＭＳ Ｐゴシック" pitchFamily="34" charset="-128"/>
              </a:defRPr>
            </a:lvl3pPr>
            <a:lvl4pPr marL="1600200" indent="-228600">
              <a:defRPr kumimoji="1" sz="2400">
                <a:solidFill>
                  <a:schemeClr val="tx1"/>
                </a:solidFill>
                <a:latin typeface="Arial" pitchFamily="34" charset="0"/>
                <a:ea typeface="ＭＳ Ｐゴシック" pitchFamily="34" charset="-128"/>
              </a:defRPr>
            </a:lvl4pPr>
            <a:lvl5pPr marL="2057400" indent="-228600">
              <a:defRPr kumimoji="1" sz="2400">
                <a:solidFill>
                  <a:schemeClr val="tx1"/>
                </a:solidFill>
                <a:latin typeface="Arial" pitchFamily="34" charset="0"/>
                <a:ea typeface="ＭＳ Ｐゴシック" pitchFamily="34" charset="-128"/>
              </a:defRPr>
            </a:lvl5pPr>
            <a:lvl6pPr marL="25146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ea typeface="ＭＳ Ｐゴシック" pitchFamily="34" charset="-128"/>
              </a:defRPr>
            </a:lvl6pPr>
            <a:lvl7pPr marL="29718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ea typeface="ＭＳ Ｐゴシック" pitchFamily="34" charset="-128"/>
              </a:defRPr>
            </a:lvl7pPr>
            <a:lvl8pPr marL="34290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ea typeface="ＭＳ Ｐゴシック" pitchFamily="34" charset="-128"/>
              </a:defRPr>
            </a:lvl8pPr>
            <a:lvl9pPr marL="38862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ea typeface="ＭＳ Ｐゴシック" pitchFamily="34" charset="-128"/>
              </a:defRPr>
            </a:lvl9pPr>
          </a:lstStyle>
          <a:p>
            <a:pPr>
              <a:lnSpc>
                <a:spcPct val="100000"/>
              </a:lnSpc>
              <a:spcBef>
                <a:spcPct val="0"/>
              </a:spcBef>
              <a:buSzTx/>
              <a:buFontTx/>
              <a:buNone/>
            </a:pPr>
            <a:r>
              <a:rPr kumimoji="0" lang="en-US" altLang="en-US" sz="1200">
                <a:solidFill>
                  <a:prstClr val="black"/>
                </a:solidFill>
              </a:rPr>
              <a:t>December 2004</a:t>
            </a:r>
          </a:p>
        </p:txBody>
      </p:sp>
      <p:sp>
        <p:nvSpPr>
          <p:cNvPr id="132099" name="Rectangle 7"/>
          <p:cNvSpPr txBox="1">
            <a:spLocks noGrp="1" noChangeArrowheads="1"/>
          </p:cNvSpPr>
          <p:nvPr/>
        </p:nvSpPr>
        <p:spPr bwMode="auto">
          <a:xfrm>
            <a:off x="4008705" y="8893296"/>
            <a:ext cx="3066732" cy="468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937" tIns="46968" rIns="93937" bIns="46968" anchor="b"/>
          <a:lstStyle>
            <a:lvl1pPr>
              <a:defRPr kumimoji="1" sz="2400">
                <a:solidFill>
                  <a:schemeClr val="tx1"/>
                </a:solidFill>
                <a:latin typeface="Arial" pitchFamily="34" charset="0"/>
                <a:ea typeface="ＭＳ Ｐゴシック" pitchFamily="34" charset="-128"/>
              </a:defRPr>
            </a:lvl1pPr>
            <a:lvl2pPr marL="742950" indent="-285750">
              <a:defRPr kumimoji="1" sz="2400">
                <a:solidFill>
                  <a:schemeClr val="tx1"/>
                </a:solidFill>
                <a:latin typeface="Arial" pitchFamily="34" charset="0"/>
                <a:ea typeface="ＭＳ Ｐゴシック" pitchFamily="34" charset="-128"/>
              </a:defRPr>
            </a:lvl2pPr>
            <a:lvl3pPr marL="1143000" indent="-228600">
              <a:defRPr kumimoji="1" sz="2400">
                <a:solidFill>
                  <a:schemeClr val="tx1"/>
                </a:solidFill>
                <a:latin typeface="Arial" pitchFamily="34" charset="0"/>
                <a:ea typeface="ＭＳ Ｐゴシック" pitchFamily="34" charset="-128"/>
              </a:defRPr>
            </a:lvl3pPr>
            <a:lvl4pPr marL="1600200" indent="-228600">
              <a:defRPr kumimoji="1" sz="2400">
                <a:solidFill>
                  <a:schemeClr val="tx1"/>
                </a:solidFill>
                <a:latin typeface="Arial" pitchFamily="34" charset="0"/>
                <a:ea typeface="ＭＳ Ｐゴシック" pitchFamily="34" charset="-128"/>
              </a:defRPr>
            </a:lvl4pPr>
            <a:lvl5pPr marL="2057400" indent="-228600">
              <a:defRPr kumimoji="1" sz="2400">
                <a:solidFill>
                  <a:schemeClr val="tx1"/>
                </a:solidFill>
                <a:latin typeface="Arial" pitchFamily="34" charset="0"/>
                <a:ea typeface="ＭＳ Ｐゴシック" pitchFamily="34" charset="-128"/>
              </a:defRPr>
            </a:lvl5pPr>
            <a:lvl6pPr marL="25146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ea typeface="ＭＳ Ｐゴシック" pitchFamily="34" charset="-128"/>
              </a:defRPr>
            </a:lvl6pPr>
            <a:lvl7pPr marL="29718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ea typeface="ＭＳ Ｐゴシック" pitchFamily="34" charset="-128"/>
              </a:defRPr>
            </a:lvl7pPr>
            <a:lvl8pPr marL="34290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ea typeface="ＭＳ Ｐゴシック" pitchFamily="34" charset="-128"/>
              </a:defRPr>
            </a:lvl8pPr>
            <a:lvl9pPr marL="38862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ea typeface="ＭＳ Ｐゴシック" pitchFamily="34" charset="-128"/>
              </a:defRPr>
            </a:lvl9pPr>
          </a:lstStyle>
          <a:p>
            <a:pPr algn="r">
              <a:lnSpc>
                <a:spcPct val="100000"/>
              </a:lnSpc>
              <a:spcBef>
                <a:spcPct val="0"/>
              </a:spcBef>
              <a:buSzTx/>
              <a:buFontTx/>
              <a:buNone/>
            </a:pPr>
            <a:fld id="{5F3575A8-412C-411C-928D-A86B97FD6167}" type="slidenum">
              <a:rPr kumimoji="0" lang="en-US" altLang="en-US" sz="1200">
                <a:solidFill>
                  <a:prstClr val="black"/>
                </a:solidFill>
              </a:rPr>
              <a:pPr algn="r">
                <a:lnSpc>
                  <a:spcPct val="100000"/>
                </a:lnSpc>
                <a:spcBef>
                  <a:spcPct val="0"/>
                </a:spcBef>
                <a:buSzTx/>
                <a:buFontTx/>
                <a:buNone/>
              </a:pPr>
              <a:t>75</a:t>
            </a:fld>
            <a:endParaRPr kumimoji="0" lang="en-US" altLang="en-US" sz="1200">
              <a:solidFill>
                <a:prstClr val="black"/>
              </a:solidFill>
            </a:endParaRPr>
          </a:p>
        </p:txBody>
      </p:sp>
      <p:sp>
        <p:nvSpPr>
          <p:cNvPr id="132100"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2101"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itchFamily="34" charset="0"/>
              <a:ea typeface="ＭＳ Ｐゴシック" pitchFamily="34" charset="-128"/>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23"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ea typeface="ＭＳ Ｐゴシック" pitchFamily="34" charset="-128"/>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4147"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ea typeface="ＭＳ Ｐゴシック" pitchFamily="34" charset="-128"/>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6"/>
          <p:cNvSpPr txBox="1">
            <a:spLocks noGrp="1" noChangeArrowheads="1"/>
          </p:cNvSpPr>
          <p:nvPr/>
        </p:nvSpPr>
        <p:spPr bwMode="auto">
          <a:xfrm>
            <a:off x="1" y="8893296"/>
            <a:ext cx="3066732" cy="468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937" tIns="46968" rIns="93937" bIns="46968" anchor="b"/>
          <a:lstStyle>
            <a:lvl1pPr>
              <a:defRPr kumimoji="1" sz="2400">
                <a:solidFill>
                  <a:schemeClr val="tx1"/>
                </a:solidFill>
                <a:latin typeface="Arial" pitchFamily="34" charset="0"/>
                <a:ea typeface="ＭＳ Ｐゴシック" pitchFamily="34" charset="-128"/>
              </a:defRPr>
            </a:lvl1pPr>
            <a:lvl2pPr marL="742950" indent="-285750">
              <a:defRPr kumimoji="1" sz="2400">
                <a:solidFill>
                  <a:schemeClr val="tx1"/>
                </a:solidFill>
                <a:latin typeface="Arial" pitchFamily="34" charset="0"/>
                <a:ea typeface="ＭＳ Ｐゴシック" pitchFamily="34" charset="-128"/>
              </a:defRPr>
            </a:lvl2pPr>
            <a:lvl3pPr marL="1143000" indent="-228600">
              <a:defRPr kumimoji="1" sz="2400">
                <a:solidFill>
                  <a:schemeClr val="tx1"/>
                </a:solidFill>
                <a:latin typeface="Arial" pitchFamily="34" charset="0"/>
                <a:ea typeface="ＭＳ Ｐゴシック" pitchFamily="34" charset="-128"/>
              </a:defRPr>
            </a:lvl3pPr>
            <a:lvl4pPr marL="1600200" indent="-228600">
              <a:defRPr kumimoji="1" sz="2400">
                <a:solidFill>
                  <a:schemeClr val="tx1"/>
                </a:solidFill>
                <a:latin typeface="Arial" pitchFamily="34" charset="0"/>
                <a:ea typeface="ＭＳ Ｐゴシック" pitchFamily="34" charset="-128"/>
              </a:defRPr>
            </a:lvl4pPr>
            <a:lvl5pPr marL="2057400" indent="-228600">
              <a:defRPr kumimoji="1" sz="2400">
                <a:solidFill>
                  <a:schemeClr val="tx1"/>
                </a:solidFill>
                <a:latin typeface="Arial" pitchFamily="34" charset="0"/>
                <a:ea typeface="ＭＳ Ｐゴシック" pitchFamily="34" charset="-128"/>
              </a:defRPr>
            </a:lvl5pPr>
            <a:lvl6pPr marL="25146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ea typeface="ＭＳ Ｐゴシック" pitchFamily="34" charset="-128"/>
              </a:defRPr>
            </a:lvl6pPr>
            <a:lvl7pPr marL="29718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ea typeface="ＭＳ Ｐゴシック" pitchFamily="34" charset="-128"/>
              </a:defRPr>
            </a:lvl7pPr>
            <a:lvl8pPr marL="34290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ea typeface="ＭＳ Ｐゴシック" pitchFamily="34" charset="-128"/>
              </a:defRPr>
            </a:lvl8pPr>
            <a:lvl9pPr marL="38862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ea typeface="ＭＳ Ｐゴシック" pitchFamily="34" charset="-128"/>
              </a:defRPr>
            </a:lvl9pPr>
          </a:lstStyle>
          <a:p>
            <a:pPr>
              <a:lnSpc>
                <a:spcPct val="100000"/>
              </a:lnSpc>
              <a:spcBef>
                <a:spcPct val="0"/>
              </a:spcBef>
              <a:buSzTx/>
              <a:buFontTx/>
              <a:buNone/>
            </a:pPr>
            <a:r>
              <a:rPr kumimoji="0" lang="en-US" altLang="en-US" sz="1200">
                <a:solidFill>
                  <a:prstClr val="black"/>
                </a:solidFill>
                <a:latin typeface="Times New Roman" pitchFamily="18" charset="0"/>
              </a:rPr>
              <a:t>December 2004</a:t>
            </a:r>
          </a:p>
        </p:txBody>
      </p:sp>
      <p:sp>
        <p:nvSpPr>
          <p:cNvPr id="135171" name="Rectangle 7"/>
          <p:cNvSpPr txBox="1">
            <a:spLocks noGrp="1" noChangeArrowheads="1"/>
          </p:cNvSpPr>
          <p:nvPr/>
        </p:nvSpPr>
        <p:spPr bwMode="auto">
          <a:xfrm>
            <a:off x="4008705" y="8893296"/>
            <a:ext cx="3066732" cy="468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937" tIns="46968" rIns="93937" bIns="46968" anchor="b"/>
          <a:lstStyle>
            <a:lvl1pPr>
              <a:defRPr kumimoji="1" sz="2400">
                <a:solidFill>
                  <a:schemeClr val="tx1"/>
                </a:solidFill>
                <a:latin typeface="Arial" pitchFamily="34" charset="0"/>
                <a:ea typeface="ＭＳ Ｐゴシック" pitchFamily="34" charset="-128"/>
              </a:defRPr>
            </a:lvl1pPr>
            <a:lvl2pPr marL="742950" indent="-285750">
              <a:defRPr kumimoji="1" sz="2400">
                <a:solidFill>
                  <a:schemeClr val="tx1"/>
                </a:solidFill>
                <a:latin typeface="Arial" pitchFamily="34" charset="0"/>
                <a:ea typeface="ＭＳ Ｐゴシック" pitchFamily="34" charset="-128"/>
              </a:defRPr>
            </a:lvl2pPr>
            <a:lvl3pPr marL="1143000" indent="-228600">
              <a:defRPr kumimoji="1" sz="2400">
                <a:solidFill>
                  <a:schemeClr val="tx1"/>
                </a:solidFill>
                <a:latin typeface="Arial" pitchFamily="34" charset="0"/>
                <a:ea typeface="ＭＳ Ｐゴシック" pitchFamily="34" charset="-128"/>
              </a:defRPr>
            </a:lvl3pPr>
            <a:lvl4pPr marL="1600200" indent="-228600">
              <a:defRPr kumimoji="1" sz="2400">
                <a:solidFill>
                  <a:schemeClr val="tx1"/>
                </a:solidFill>
                <a:latin typeface="Arial" pitchFamily="34" charset="0"/>
                <a:ea typeface="ＭＳ Ｐゴシック" pitchFamily="34" charset="-128"/>
              </a:defRPr>
            </a:lvl4pPr>
            <a:lvl5pPr marL="2057400" indent="-228600">
              <a:defRPr kumimoji="1" sz="2400">
                <a:solidFill>
                  <a:schemeClr val="tx1"/>
                </a:solidFill>
                <a:latin typeface="Arial" pitchFamily="34" charset="0"/>
                <a:ea typeface="ＭＳ Ｐゴシック" pitchFamily="34" charset="-128"/>
              </a:defRPr>
            </a:lvl5pPr>
            <a:lvl6pPr marL="25146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ea typeface="ＭＳ Ｐゴシック" pitchFamily="34" charset="-128"/>
              </a:defRPr>
            </a:lvl6pPr>
            <a:lvl7pPr marL="29718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ea typeface="ＭＳ Ｐゴシック" pitchFamily="34" charset="-128"/>
              </a:defRPr>
            </a:lvl7pPr>
            <a:lvl8pPr marL="34290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ea typeface="ＭＳ Ｐゴシック" pitchFamily="34" charset="-128"/>
              </a:defRPr>
            </a:lvl8pPr>
            <a:lvl9pPr marL="38862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ea typeface="ＭＳ Ｐゴシック" pitchFamily="34" charset="-128"/>
              </a:defRPr>
            </a:lvl9pPr>
          </a:lstStyle>
          <a:p>
            <a:pPr algn="r">
              <a:lnSpc>
                <a:spcPct val="100000"/>
              </a:lnSpc>
              <a:spcBef>
                <a:spcPct val="0"/>
              </a:spcBef>
              <a:buSzTx/>
              <a:buFontTx/>
              <a:buNone/>
            </a:pPr>
            <a:fld id="{8288E263-4990-42CD-B164-47B26025C4B1}" type="slidenum">
              <a:rPr kumimoji="0" lang="en-US" altLang="en-US" sz="1200">
                <a:solidFill>
                  <a:prstClr val="black"/>
                </a:solidFill>
                <a:latin typeface="Times New Roman" pitchFamily="18" charset="0"/>
              </a:rPr>
              <a:pPr algn="r">
                <a:lnSpc>
                  <a:spcPct val="100000"/>
                </a:lnSpc>
                <a:spcBef>
                  <a:spcPct val="0"/>
                </a:spcBef>
                <a:buSzTx/>
                <a:buFontTx/>
                <a:buNone/>
              </a:pPr>
              <a:t>88</a:t>
            </a:fld>
            <a:endParaRPr kumimoji="0" lang="en-US" altLang="en-US" sz="1200">
              <a:solidFill>
                <a:prstClr val="black"/>
              </a:solidFill>
              <a:latin typeface="Times New Roman" pitchFamily="18" charset="0"/>
            </a:endParaRPr>
          </a:p>
        </p:txBody>
      </p:sp>
      <p:sp>
        <p:nvSpPr>
          <p:cNvPr id="135172"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5173"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ea typeface="ＭＳ Ｐゴシック" pitchFamily="34" charset="-128"/>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6"/>
          <p:cNvSpPr txBox="1">
            <a:spLocks noGrp="1" noChangeArrowheads="1"/>
          </p:cNvSpPr>
          <p:nvPr/>
        </p:nvSpPr>
        <p:spPr bwMode="auto">
          <a:xfrm>
            <a:off x="1" y="8893296"/>
            <a:ext cx="3066732" cy="468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937" tIns="46968" rIns="93937" bIns="46968" anchor="b"/>
          <a:lstStyle>
            <a:lvl1pPr>
              <a:defRPr kumimoji="1" sz="2400">
                <a:solidFill>
                  <a:schemeClr val="tx1"/>
                </a:solidFill>
                <a:latin typeface="Arial" pitchFamily="34" charset="0"/>
                <a:ea typeface="ＭＳ Ｐゴシック" pitchFamily="34" charset="-128"/>
              </a:defRPr>
            </a:lvl1pPr>
            <a:lvl2pPr marL="742950" indent="-285750">
              <a:defRPr kumimoji="1" sz="2400">
                <a:solidFill>
                  <a:schemeClr val="tx1"/>
                </a:solidFill>
                <a:latin typeface="Arial" pitchFamily="34" charset="0"/>
                <a:ea typeface="ＭＳ Ｐゴシック" pitchFamily="34" charset="-128"/>
              </a:defRPr>
            </a:lvl2pPr>
            <a:lvl3pPr marL="1143000" indent="-228600">
              <a:defRPr kumimoji="1" sz="2400">
                <a:solidFill>
                  <a:schemeClr val="tx1"/>
                </a:solidFill>
                <a:latin typeface="Arial" pitchFamily="34" charset="0"/>
                <a:ea typeface="ＭＳ Ｐゴシック" pitchFamily="34" charset="-128"/>
              </a:defRPr>
            </a:lvl3pPr>
            <a:lvl4pPr marL="1600200" indent="-228600">
              <a:defRPr kumimoji="1" sz="2400">
                <a:solidFill>
                  <a:schemeClr val="tx1"/>
                </a:solidFill>
                <a:latin typeface="Arial" pitchFamily="34" charset="0"/>
                <a:ea typeface="ＭＳ Ｐゴシック" pitchFamily="34" charset="-128"/>
              </a:defRPr>
            </a:lvl4pPr>
            <a:lvl5pPr marL="2057400" indent="-228600">
              <a:defRPr kumimoji="1" sz="2400">
                <a:solidFill>
                  <a:schemeClr val="tx1"/>
                </a:solidFill>
                <a:latin typeface="Arial" pitchFamily="34" charset="0"/>
                <a:ea typeface="ＭＳ Ｐゴシック" pitchFamily="34" charset="-128"/>
              </a:defRPr>
            </a:lvl5pPr>
            <a:lvl6pPr marL="25146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ea typeface="ＭＳ Ｐゴシック" pitchFamily="34" charset="-128"/>
              </a:defRPr>
            </a:lvl6pPr>
            <a:lvl7pPr marL="29718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ea typeface="ＭＳ Ｐゴシック" pitchFamily="34" charset="-128"/>
              </a:defRPr>
            </a:lvl7pPr>
            <a:lvl8pPr marL="34290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ea typeface="ＭＳ Ｐゴシック" pitchFamily="34" charset="-128"/>
              </a:defRPr>
            </a:lvl8pPr>
            <a:lvl9pPr marL="38862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ea typeface="ＭＳ Ｐゴシック" pitchFamily="34" charset="-128"/>
              </a:defRPr>
            </a:lvl9pPr>
          </a:lstStyle>
          <a:p>
            <a:pPr>
              <a:lnSpc>
                <a:spcPct val="100000"/>
              </a:lnSpc>
              <a:spcBef>
                <a:spcPct val="0"/>
              </a:spcBef>
              <a:buSzTx/>
              <a:buFontTx/>
              <a:buNone/>
            </a:pPr>
            <a:r>
              <a:rPr kumimoji="0" lang="en-US" altLang="en-US" sz="1200">
                <a:solidFill>
                  <a:prstClr val="black"/>
                </a:solidFill>
                <a:latin typeface="Times New Roman" pitchFamily="18" charset="0"/>
              </a:rPr>
              <a:t>December 2004</a:t>
            </a:r>
          </a:p>
        </p:txBody>
      </p:sp>
      <p:sp>
        <p:nvSpPr>
          <p:cNvPr id="135171" name="Rectangle 7"/>
          <p:cNvSpPr txBox="1">
            <a:spLocks noGrp="1" noChangeArrowheads="1"/>
          </p:cNvSpPr>
          <p:nvPr/>
        </p:nvSpPr>
        <p:spPr bwMode="auto">
          <a:xfrm>
            <a:off x="4008705" y="8893296"/>
            <a:ext cx="3066732" cy="468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937" tIns="46968" rIns="93937" bIns="46968" anchor="b"/>
          <a:lstStyle>
            <a:lvl1pPr>
              <a:defRPr kumimoji="1" sz="2400">
                <a:solidFill>
                  <a:schemeClr val="tx1"/>
                </a:solidFill>
                <a:latin typeface="Arial" pitchFamily="34" charset="0"/>
                <a:ea typeface="ＭＳ Ｐゴシック" pitchFamily="34" charset="-128"/>
              </a:defRPr>
            </a:lvl1pPr>
            <a:lvl2pPr marL="742950" indent="-285750">
              <a:defRPr kumimoji="1" sz="2400">
                <a:solidFill>
                  <a:schemeClr val="tx1"/>
                </a:solidFill>
                <a:latin typeface="Arial" pitchFamily="34" charset="0"/>
                <a:ea typeface="ＭＳ Ｐゴシック" pitchFamily="34" charset="-128"/>
              </a:defRPr>
            </a:lvl2pPr>
            <a:lvl3pPr marL="1143000" indent="-228600">
              <a:defRPr kumimoji="1" sz="2400">
                <a:solidFill>
                  <a:schemeClr val="tx1"/>
                </a:solidFill>
                <a:latin typeface="Arial" pitchFamily="34" charset="0"/>
                <a:ea typeface="ＭＳ Ｐゴシック" pitchFamily="34" charset="-128"/>
              </a:defRPr>
            </a:lvl3pPr>
            <a:lvl4pPr marL="1600200" indent="-228600">
              <a:defRPr kumimoji="1" sz="2400">
                <a:solidFill>
                  <a:schemeClr val="tx1"/>
                </a:solidFill>
                <a:latin typeface="Arial" pitchFamily="34" charset="0"/>
                <a:ea typeface="ＭＳ Ｐゴシック" pitchFamily="34" charset="-128"/>
              </a:defRPr>
            </a:lvl4pPr>
            <a:lvl5pPr marL="2057400" indent="-228600">
              <a:defRPr kumimoji="1" sz="2400">
                <a:solidFill>
                  <a:schemeClr val="tx1"/>
                </a:solidFill>
                <a:latin typeface="Arial" pitchFamily="34" charset="0"/>
                <a:ea typeface="ＭＳ Ｐゴシック" pitchFamily="34" charset="-128"/>
              </a:defRPr>
            </a:lvl5pPr>
            <a:lvl6pPr marL="25146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ea typeface="ＭＳ Ｐゴシック" pitchFamily="34" charset="-128"/>
              </a:defRPr>
            </a:lvl6pPr>
            <a:lvl7pPr marL="29718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ea typeface="ＭＳ Ｐゴシック" pitchFamily="34" charset="-128"/>
              </a:defRPr>
            </a:lvl7pPr>
            <a:lvl8pPr marL="34290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ea typeface="ＭＳ Ｐゴシック" pitchFamily="34" charset="-128"/>
              </a:defRPr>
            </a:lvl8pPr>
            <a:lvl9pPr marL="38862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ea typeface="ＭＳ Ｐゴシック" pitchFamily="34" charset="-128"/>
              </a:defRPr>
            </a:lvl9pPr>
          </a:lstStyle>
          <a:p>
            <a:pPr algn="r">
              <a:lnSpc>
                <a:spcPct val="100000"/>
              </a:lnSpc>
              <a:spcBef>
                <a:spcPct val="0"/>
              </a:spcBef>
              <a:buSzTx/>
              <a:buFontTx/>
              <a:buNone/>
            </a:pPr>
            <a:fld id="{8288E263-4990-42CD-B164-47B26025C4B1}" type="slidenum">
              <a:rPr kumimoji="0" lang="en-US" altLang="en-US" sz="1200">
                <a:solidFill>
                  <a:prstClr val="black"/>
                </a:solidFill>
                <a:latin typeface="Times New Roman" pitchFamily="18" charset="0"/>
              </a:rPr>
              <a:pPr algn="r">
                <a:lnSpc>
                  <a:spcPct val="100000"/>
                </a:lnSpc>
                <a:spcBef>
                  <a:spcPct val="0"/>
                </a:spcBef>
                <a:buSzTx/>
                <a:buFontTx/>
                <a:buNone/>
              </a:pPr>
              <a:t>89</a:t>
            </a:fld>
            <a:endParaRPr kumimoji="0" lang="en-US" altLang="en-US" sz="1200">
              <a:solidFill>
                <a:prstClr val="black"/>
              </a:solidFill>
              <a:latin typeface="Times New Roman" pitchFamily="18" charset="0"/>
            </a:endParaRPr>
          </a:p>
        </p:txBody>
      </p:sp>
      <p:sp>
        <p:nvSpPr>
          <p:cNvPr id="135172"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5173"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ea typeface="ＭＳ Ｐゴシック" pitchFamily="34" charset="-128"/>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6"/>
          <p:cNvSpPr txBox="1">
            <a:spLocks noGrp="1" noChangeArrowheads="1"/>
          </p:cNvSpPr>
          <p:nvPr/>
        </p:nvSpPr>
        <p:spPr bwMode="auto">
          <a:xfrm>
            <a:off x="1" y="8893296"/>
            <a:ext cx="3066732" cy="468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937" tIns="46968" rIns="93937" bIns="46968" anchor="b"/>
          <a:lstStyle>
            <a:lvl1pPr>
              <a:defRPr kumimoji="1" sz="2400">
                <a:solidFill>
                  <a:schemeClr val="tx1"/>
                </a:solidFill>
                <a:latin typeface="Arial" pitchFamily="34" charset="0"/>
                <a:ea typeface="ＭＳ Ｐゴシック" pitchFamily="34" charset="-128"/>
              </a:defRPr>
            </a:lvl1pPr>
            <a:lvl2pPr marL="742950" indent="-285750">
              <a:defRPr kumimoji="1" sz="2400">
                <a:solidFill>
                  <a:schemeClr val="tx1"/>
                </a:solidFill>
                <a:latin typeface="Arial" pitchFamily="34" charset="0"/>
                <a:ea typeface="ＭＳ Ｐゴシック" pitchFamily="34" charset="-128"/>
              </a:defRPr>
            </a:lvl2pPr>
            <a:lvl3pPr marL="1143000" indent="-228600">
              <a:defRPr kumimoji="1" sz="2400">
                <a:solidFill>
                  <a:schemeClr val="tx1"/>
                </a:solidFill>
                <a:latin typeface="Arial" pitchFamily="34" charset="0"/>
                <a:ea typeface="ＭＳ Ｐゴシック" pitchFamily="34" charset="-128"/>
              </a:defRPr>
            </a:lvl3pPr>
            <a:lvl4pPr marL="1600200" indent="-228600">
              <a:defRPr kumimoji="1" sz="2400">
                <a:solidFill>
                  <a:schemeClr val="tx1"/>
                </a:solidFill>
                <a:latin typeface="Arial" pitchFamily="34" charset="0"/>
                <a:ea typeface="ＭＳ Ｐゴシック" pitchFamily="34" charset="-128"/>
              </a:defRPr>
            </a:lvl4pPr>
            <a:lvl5pPr marL="2057400" indent="-228600">
              <a:defRPr kumimoji="1" sz="2400">
                <a:solidFill>
                  <a:schemeClr val="tx1"/>
                </a:solidFill>
                <a:latin typeface="Arial" pitchFamily="34" charset="0"/>
                <a:ea typeface="ＭＳ Ｐゴシック" pitchFamily="34" charset="-128"/>
              </a:defRPr>
            </a:lvl5pPr>
            <a:lvl6pPr marL="25146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ea typeface="ＭＳ Ｐゴシック" pitchFamily="34" charset="-128"/>
              </a:defRPr>
            </a:lvl6pPr>
            <a:lvl7pPr marL="29718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ea typeface="ＭＳ Ｐゴシック" pitchFamily="34" charset="-128"/>
              </a:defRPr>
            </a:lvl7pPr>
            <a:lvl8pPr marL="34290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ea typeface="ＭＳ Ｐゴシック" pitchFamily="34" charset="-128"/>
              </a:defRPr>
            </a:lvl8pPr>
            <a:lvl9pPr marL="38862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ea typeface="ＭＳ Ｐゴシック" pitchFamily="34" charset="-128"/>
              </a:defRPr>
            </a:lvl9pPr>
          </a:lstStyle>
          <a:p>
            <a:pPr>
              <a:lnSpc>
                <a:spcPct val="100000"/>
              </a:lnSpc>
              <a:spcBef>
                <a:spcPct val="0"/>
              </a:spcBef>
              <a:buSzTx/>
              <a:buFontTx/>
              <a:buNone/>
            </a:pPr>
            <a:r>
              <a:rPr kumimoji="0" lang="en-US" altLang="en-US" sz="1200">
                <a:solidFill>
                  <a:prstClr val="black"/>
                </a:solidFill>
                <a:latin typeface="Times New Roman" pitchFamily="18" charset="0"/>
              </a:rPr>
              <a:t>December 2004</a:t>
            </a:r>
          </a:p>
        </p:txBody>
      </p:sp>
      <p:sp>
        <p:nvSpPr>
          <p:cNvPr id="135171" name="Rectangle 7"/>
          <p:cNvSpPr txBox="1">
            <a:spLocks noGrp="1" noChangeArrowheads="1"/>
          </p:cNvSpPr>
          <p:nvPr/>
        </p:nvSpPr>
        <p:spPr bwMode="auto">
          <a:xfrm>
            <a:off x="4008705" y="8893296"/>
            <a:ext cx="3066732" cy="468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937" tIns="46968" rIns="93937" bIns="46968" anchor="b"/>
          <a:lstStyle>
            <a:lvl1pPr>
              <a:defRPr kumimoji="1" sz="2400">
                <a:solidFill>
                  <a:schemeClr val="tx1"/>
                </a:solidFill>
                <a:latin typeface="Arial" pitchFamily="34" charset="0"/>
                <a:ea typeface="ＭＳ Ｐゴシック" pitchFamily="34" charset="-128"/>
              </a:defRPr>
            </a:lvl1pPr>
            <a:lvl2pPr marL="742950" indent="-285750">
              <a:defRPr kumimoji="1" sz="2400">
                <a:solidFill>
                  <a:schemeClr val="tx1"/>
                </a:solidFill>
                <a:latin typeface="Arial" pitchFamily="34" charset="0"/>
                <a:ea typeface="ＭＳ Ｐゴシック" pitchFamily="34" charset="-128"/>
              </a:defRPr>
            </a:lvl2pPr>
            <a:lvl3pPr marL="1143000" indent="-228600">
              <a:defRPr kumimoji="1" sz="2400">
                <a:solidFill>
                  <a:schemeClr val="tx1"/>
                </a:solidFill>
                <a:latin typeface="Arial" pitchFamily="34" charset="0"/>
                <a:ea typeface="ＭＳ Ｐゴシック" pitchFamily="34" charset="-128"/>
              </a:defRPr>
            </a:lvl3pPr>
            <a:lvl4pPr marL="1600200" indent="-228600">
              <a:defRPr kumimoji="1" sz="2400">
                <a:solidFill>
                  <a:schemeClr val="tx1"/>
                </a:solidFill>
                <a:latin typeface="Arial" pitchFamily="34" charset="0"/>
                <a:ea typeface="ＭＳ Ｐゴシック" pitchFamily="34" charset="-128"/>
              </a:defRPr>
            </a:lvl4pPr>
            <a:lvl5pPr marL="2057400" indent="-228600">
              <a:defRPr kumimoji="1" sz="2400">
                <a:solidFill>
                  <a:schemeClr val="tx1"/>
                </a:solidFill>
                <a:latin typeface="Arial" pitchFamily="34" charset="0"/>
                <a:ea typeface="ＭＳ Ｐゴシック" pitchFamily="34" charset="-128"/>
              </a:defRPr>
            </a:lvl5pPr>
            <a:lvl6pPr marL="25146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ea typeface="ＭＳ Ｐゴシック" pitchFamily="34" charset="-128"/>
              </a:defRPr>
            </a:lvl6pPr>
            <a:lvl7pPr marL="29718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ea typeface="ＭＳ Ｐゴシック" pitchFamily="34" charset="-128"/>
              </a:defRPr>
            </a:lvl7pPr>
            <a:lvl8pPr marL="34290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ea typeface="ＭＳ Ｐゴシック" pitchFamily="34" charset="-128"/>
              </a:defRPr>
            </a:lvl8pPr>
            <a:lvl9pPr marL="38862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ea typeface="ＭＳ Ｐゴシック" pitchFamily="34" charset="-128"/>
              </a:defRPr>
            </a:lvl9pPr>
          </a:lstStyle>
          <a:p>
            <a:pPr algn="r">
              <a:lnSpc>
                <a:spcPct val="100000"/>
              </a:lnSpc>
              <a:spcBef>
                <a:spcPct val="0"/>
              </a:spcBef>
              <a:buSzTx/>
              <a:buFontTx/>
              <a:buNone/>
            </a:pPr>
            <a:fld id="{8288E263-4990-42CD-B164-47B26025C4B1}" type="slidenum">
              <a:rPr kumimoji="0" lang="en-US" altLang="en-US" sz="1200">
                <a:solidFill>
                  <a:prstClr val="black"/>
                </a:solidFill>
                <a:latin typeface="Times New Roman" pitchFamily="18" charset="0"/>
              </a:rPr>
              <a:pPr algn="r">
                <a:lnSpc>
                  <a:spcPct val="100000"/>
                </a:lnSpc>
                <a:spcBef>
                  <a:spcPct val="0"/>
                </a:spcBef>
                <a:buSzTx/>
                <a:buFontTx/>
                <a:buNone/>
              </a:pPr>
              <a:t>90</a:t>
            </a:fld>
            <a:endParaRPr kumimoji="0" lang="en-US" altLang="en-US" sz="1200">
              <a:solidFill>
                <a:prstClr val="black"/>
              </a:solidFill>
              <a:latin typeface="Times New Roman" pitchFamily="18" charset="0"/>
            </a:endParaRPr>
          </a:p>
        </p:txBody>
      </p:sp>
      <p:sp>
        <p:nvSpPr>
          <p:cNvPr id="135172"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5173"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ea typeface="ＭＳ Ｐゴシック" pitchFamily="34" charset="-128"/>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6"/>
          <p:cNvSpPr txBox="1">
            <a:spLocks noGrp="1" noChangeArrowheads="1"/>
          </p:cNvSpPr>
          <p:nvPr/>
        </p:nvSpPr>
        <p:spPr bwMode="auto">
          <a:xfrm>
            <a:off x="1" y="8893296"/>
            <a:ext cx="3066732" cy="468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937" tIns="46968" rIns="93937" bIns="46968" anchor="b"/>
          <a:lstStyle>
            <a:lvl1pPr>
              <a:defRPr kumimoji="1" sz="2400">
                <a:solidFill>
                  <a:schemeClr val="tx1"/>
                </a:solidFill>
                <a:latin typeface="Arial" pitchFamily="34" charset="0"/>
                <a:ea typeface="ＭＳ Ｐゴシック" pitchFamily="34" charset="-128"/>
              </a:defRPr>
            </a:lvl1pPr>
            <a:lvl2pPr marL="742950" indent="-285750">
              <a:defRPr kumimoji="1" sz="2400">
                <a:solidFill>
                  <a:schemeClr val="tx1"/>
                </a:solidFill>
                <a:latin typeface="Arial" pitchFamily="34" charset="0"/>
                <a:ea typeface="ＭＳ Ｐゴシック" pitchFamily="34" charset="-128"/>
              </a:defRPr>
            </a:lvl2pPr>
            <a:lvl3pPr marL="1143000" indent="-228600">
              <a:defRPr kumimoji="1" sz="2400">
                <a:solidFill>
                  <a:schemeClr val="tx1"/>
                </a:solidFill>
                <a:latin typeface="Arial" pitchFamily="34" charset="0"/>
                <a:ea typeface="ＭＳ Ｐゴシック" pitchFamily="34" charset="-128"/>
              </a:defRPr>
            </a:lvl3pPr>
            <a:lvl4pPr marL="1600200" indent="-228600">
              <a:defRPr kumimoji="1" sz="2400">
                <a:solidFill>
                  <a:schemeClr val="tx1"/>
                </a:solidFill>
                <a:latin typeface="Arial" pitchFamily="34" charset="0"/>
                <a:ea typeface="ＭＳ Ｐゴシック" pitchFamily="34" charset="-128"/>
              </a:defRPr>
            </a:lvl4pPr>
            <a:lvl5pPr marL="2057400" indent="-228600">
              <a:defRPr kumimoji="1" sz="2400">
                <a:solidFill>
                  <a:schemeClr val="tx1"/>
                </a:solidFill>
                <a:latin typeface="Arial" pitchFamily="34" charset="0"/>
                <a:ea typeface="ＭＳ Ｐゴシック" pitchFamily="34" charset="-128"/>
              </a:defRPr>
            </a:lvl5pPr>
            <a:lvl6pPr marL="25146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ea typeface="ＭＳ Ｐゴシック" pitchFamily="34" charset="-128"/>
              </a:defRPr>
            </a:lvl6pPr>
            <a:lvl7pPr marL="29718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ea typeface="ＭＳ Ｐゴシック" pitchFamily="34" charset="-128"/>
              </a:defRPr>
            </a:lvl7pPr>
            <a:lvl8pPr marL="34290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ea typeface="ＭＳ Ｐゴシック" pitchFamily="34" charset="-128"/>
              </a:defRPr>
            </a:lvl8pPr>
            <a:lvl9pPr marL="38862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ea typeface="ＭＳ Ｐゴシック" pitchFamily="34" charset="-128"/>
              </a:defRPr>
            </a:lvl9pPr>
          </a:lstStyle>
          <a:p>
            <a:pPr>
              <a:lnSpc>
                <a:spcPct val="100000"/>
              </a:lnSpc>
              <a:spcBef>
                <a:spcPct val="0"/>
              </a:spcBef>
              <a:buSzTx/>
              <a:buFontTx/>
              <a:buNone/>
            </a:pPr>
            <a:r>
              <a:rPr kumimoji="0" lang="en-US" altLang="en-US" sz="1200">
                <a:solidFill>
                  <a:prstClr val="black"/>
                </a:solidFill>
                <a:latin typeface="Times New Roman" pitchFamily="18" charset="0"/>
              </a:rPr>
              <a:t>December 2004</a:t>
            </a:r>
          </a:p>
        </p:txBody>
      </p:sp>
      <p:sp>
        <p:nvSpPr>
          <p:cNvPr id="135171" name="Rectangle 7"/>
          <p:cNvSpPr txBox="1">
            <a:spLocks noGrp="1" noChangeArrowheads="1"/>
          </p:cNvSpPr>
          <p:nvPr/>
        </p:nvSpPr>
        <p:spPr bwMode="auto">
          <a:xfrm>
            <a:off x="4008705" y="8893296"/>
            <a:ext cx="3066732" cy="468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937" tIns="46968" rIns="93937" bIns="46968" anchor="b"/>
          <a:lstStyle>
            <a:lvl1pPr>
              <a:defRPr kumimoji="1" sz="2400">
                <a:solidFill>
                  <a:schemeClr val="tx1"/>
                </a:solidFill>
                <a:latin typeface="Arial" pitchFamily="34" charset="0"/>
                <a:ea typeface="ＭＳ Ｐゴシック" pitchFamily="34" charset="-128"/>
              </a:defRPr>
            </a:lvl1pPr>
            <a:lvl2pPr marL="742950" indent="-285750">
              <a:defRPr kumimoji="1" sz="2400">
                <a:solidFill>
                  <a:schemeClr val="tx1"/>
                </a:solidFill>
                <a:latin typeface="Arial" pitchFamily="34" charset="0"/>
                <a:ea typeface="ＭＳ Ｐゴシック" pitchFamily="34" charset="-128"/>
              </a:defRPr>
            </a:lvl2pPr>
            <a:lvl3pPr marL="1143000" indent="-228600">
              <a:defRPr kumimoji="1" sz="2400">
                <a:solidFill>
                  <a:schemeClr val="tx1"/>
                </a:solidFill>
                <a:latin typeface="Arial" pitchFamily="34" charset="0"/>
                <a:ea typeface="ＭＳ Ｐゴシック" pitchFamily="34" charset="-128"/>
              </a:defRPr>
            </a:lvl3pPr>
            <a:lvl4pPr marL="1600200" indent="-228600">
              <a:defRPr kumimoji="1" sz="2400">
                <a:solidFill>
                  <a:schemeClr val="tx1"/>
                </a:solidFill>
                <a:latin typeface="Arial" pitchFamily="34" charset="0"/>
                <a:ea typeface="ＭＳ Ｐゴシック" pitchFamily="34" charset="-128"/>
              </a:defRPr>
            </a:lvl4pPr>
            <a:lvl5pPr marL="2057400" indent="-228600">
              <a:defRPr kumimoji="1" sz="2400">
                <a:solidFill>
                  <a:schemeClr val="tx1"/>
                </a:solidFill>
                <a:latin typeface="Arial" pitchFamily="34" charset="0"/>
                <a:ea typeface="ＭＳ Ｐゴシック" pitchFamily="34" charset="-128"/>
              </a:defRPr>
            </a:lvl5pPr>
            <a:lvl6pPr marL="25146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ea typeface="ＭＳ Ｐゴシック" pitchFamily="34" charset="-128"/>
              </a:defRPr>
            </a:lvl6pPr>
            <a:lvl7pPr marL="29718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ea typeface="ＭＳ Ｐゴシック" pitchFamily="34" charset="-128"/>
              </a:defRPr>
            </a:lvl7pPr>
            <a:lvl8pPr marL="34290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ea typeface="ＭＳ Ｐゴシック" pitchFamily="34" charset="-128"/>
              </a:defRPr>
            </a:lvl8pPr>
            <a:lvl9pPr marL="38862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ea typeface="ＭＳ Ｐゴシック" pitchFamily="34" charset="-128"/>
              </a:defRPr>
            </a:lvl9pPr>
          </a:lstStyle>
          <a:p>
            <a:pPr algn="r">
              <a:lnSpc>
                <a:spcPct val="100000"/>
              </a:lnSpc>
              <a:spcBef>
                <a:spcPct val="0"/>
              </a:spcBef>
              <a:buSzTx/>
              <a:buFontTx/>
              <a:buNone/>
            </a:pPr>
            <a:fld id="{8288E263-4990-42CD-B164-47B26025C4B1}" type="slidenum">
              <a:rPr kumimoji="0" lang="en-US" altLang="en-US" sz="1200">
                <a:solidFill>
                  <a:prstClr val="black"/>
                </a:solidFill>
                <a:latin typeface="Times New Roman" pitchFamily="18" charset="0"/>
              </a:rPr>
              <a:pPr algn="r">
                <a:lnSpc>
                  <a:spcPct val="100000"/>
                </a:lnSpc>
                <a:spcBef>
                  <a:spcPct val="0"/>
                </a:spcBef>
                <a:buSzTx/>
                <a:buFontTx/>
                <a:buNone/>
              </a:pPr>
              <a:t>91</a:t>
            </a:fld>
            <a:endParaRPr kumimoji="0" lang="en-US" altLang="en-US" sz="1200">
              <a:solidFill>
                <a:prstClr val="black"/>
              </a:solidFill>
              <a:latin typeface="Times New Roman" pitchFamily="18" charset="0"/>
            </a:endParaRPr>
          </a:p>
        </p:txBody>
      </p:sp>
      <p:sp>
        <p:nvSpPr>
          <p:cNvPr id="135172"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5173"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ea typeface="ＭＳ Ｐゴシック" pitchFamily="34" charset="-128"/>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6"/>
          <p:cNvSpPr txBox="1">
            <a:spLocks noGrp="1" noChangeArrowheads="1"/>
          </p:cNvSpPr>
          <p:nvPr/>
        </p:nvSpPr>
        <p:spPr bwMode="auto">
          <a:xfrm>
            <a:off x="1" y="8893296"/>
            <a:ext cx="3066732" cy="468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937" tIns="46968" rIns="93937" bIns="46968" anchor="b"/>
          <a:lstStyle>
            <a:lvl1pPr>
              <a:defRPr kumimoji="1" sz="2400">
                <a:solidFill>
                  <a:schemeClr val="tx1"/>
                </a:solidFill>
                <a:latin typeface="Arial" pitchFamily="34" charset="0"/>
                <a:ea typeface="ＭＳ Ｐゴシック" pitchFamily="34" charset="-128"/>
              </a:defRPr>
            </a:lvl1pPr>
            <a:lvl2pPr marL="742950" indent="-285750">
              <a:defRPr kumimoji="1" sz="2400">
                <a:solidFill>
                  <a:schemeClr val="tx1"/>
                </a:solidFill>
                <a:latin typeface="Arial" pitchFamily="34" charset="0"/>
                <a:ea typeface="ＭＳ Ｐゴシック" pitchFamily="34" charset="-128"/>
              </a:defRPr>
            </a:lvl2pPr>
            <a:lvl3pPr marL="1143000" indent="-228600">
              <a:defRPr kumimoji="1" sz="2400">
                <a:solidFill>
                  <a:schemeClr val="tx1"/>
                </a:solidFill>
                <a:latin typeface="Arial" pitchFamily="34" charset="0"/>
                <a:ea typeface="ＭＳ Ｐゴシック" pitchFamily="34" charset="-128"/>
              </a:defRPr>
            </a:lvl3pPr>
            <a:lvl4pPr marL="1600200" indent="-228600">
              <a:defRPr kumimoji="1" sz="2400">
                <a:solidFill>
                  <a:schemeClr val="tx1"/>
                </a:solidFill>
                <a:latin typeface="Arial" pitchFamily="34" charset="0"/>
                <a:ea typeface="ＭＳ Ｐゴシック" pitchFamily="34" charset="-128"/>
              </a:defRPr>
            </a:lvl4pPr>
            <a:lvl5pPr marL="2057400" indent="-228600">
              <a:defRPr kumimoji="1" sz="2400">
                <a:solidFill>
                  <a:schemeClr val="tx1"/>
                </a:solidFill>
                <a:latin typeface="Arial" pitchFamily="34" charset="0"/>
                <a:ea typeface="ＭＳ Ｐゴシック" pitchFamily="34" charset="-128"/>
              </a:defRPr>
            </a:lvl5pPr>
            <a:lvl6pPr marL="25146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ea typeface="ＭＳ Ｐゴシック" pitchFamily="34" charset="-128"/>
              </a:defRPr>
            </a:lvl6pPr>
            <a:lvl7pPr marL="29718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ea typeface="ＭＳ Ｐゴシック" pitchFamily="34" charset="-128"/>
              </a:defRPr>
            </a:lvl7pPr>
            <a:lvl8pPr marL="34290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ea typeface="ＭＳ Ｐゴシック" pitchFamily="34" charset="-128"/>
              </a:defRPr>
            </a:lvl8pPr>
            <a:lvl9pPr marL="38862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ea typeface="ＭＳ Ｐゴシック" pitchFamily="34" charset="-128"/>
              </a:defRPr>
            </a:lvl9pPr>
          </a:lstStyle>
          <a:p>
            <a:pPr>
              <a:lnSpc>
                <a:spcPct val="100000"/>
              </a:lnSpc>
              <a:spcBef>
                <a:spcPct val="0"/>
              </a:spcBef>
              <a:buSzTx/>
              <a:buFontTx/>
              <a:buNone/>
            </a:pPr>
            <a:r>
              <a:rPr kumimoji="0" lang="en-US" altLang="en-US" sz="1200">
                <a:solidFill>
                  <a:prstClr val="black"/>
                </a:solidFill>
                <a:latin typeface="Times New Roman" pitchFamily="18" charset="0"/>
              </a:rPr>
              <a:t>December 2004</a:t>
            </a:r>
          </a:p>
        </p:txBody>
      </p:sp>
      <p:sp>
        <p:nvSpPr>
          <p:cNvPr id="136195" name="Rectangle 7"/>
          <p:cNvSpPr txBox="1">
            <a:spLocks noGrp="1" noChangeArrowheads="1"/>
          </p:cNvSpPr>
          <p:nvPr/>
        </p:nvSpPr>
        <p:spPr bwMode="auto">
          <a:xfrm>
            <a:off x="4008705" y="8893296"/>
            <a:ext cx="3066732" cy="468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937" tIns="46968" rIns="93937" bIns="46968" anchor="b"/>
          <a:lstStyle>
            <a:lvl1pPr>
              <a:defRPr kumimoji="1" sz="2400">
                <a:solidFill>
                  <a:schemeClr val="tx1"/>
                </a:solidFill>
                <a:latin typeface="Arial" pitchFamily="34" charset="0"/>
                <a:ea typeface="ＭＳ Ｐゴシック" pitchFamily="34" charset="-128"/>
              </a:defRPr>
            </a:lvl1pPr>
            <a:lvl2pPr marL="742950" indent="-285750">
              <a:defRPr kumimoji="1" sz="2400">
                <a:solidFill>
                  <a:schemeClr val="tx1"/>
                </a:solidFill>
                <a:latin typeface="Arial" pitchFamily="34" charset="0"/>
                <a:ea typeface="ＭＳ Ｐゴシック" pitchFamily="34" charset="-128"/>
              </a:defRPr>
            </a:lvl2pPr>
            <a:lvl3pPr marL="1143000" indent="-228600">
              <a:defRPr kumimoji="1" sz="2400">
                <a:solidFill>
                  <a:schemeClr val="tx1"/>
                </a:solidFill>
                <a:latin typeface="Arial" pitchFamily="34" charset="0"/>
                <a:ea typeface="ＭＳ Ｐゴシック" pitchFamily="34" charset="-128"/>
              </a:defRPr>
            </a:lvl3pPr>
            <a:lvl4pPr marL="1600200" indent="-228600">
              <a:defRPr kumimoji="1" sz="2400">
                <a:solidFill>
                  <a:schemeClr val="tx1"/>
                </a:solidFill>
                <a:latin typeface="Arial" pitchFamily="34" charset="0"/>
                <a:ea typeface="ＭＳ Ｐゴシック" pitchFamily="34" charset="-128"/>
              </a:defRPr>
            </a:lvl4pPr>
            <a:lvl5pPr marL="2057400" indent="-228600">
              <a:defRPr kumimoji="1" sz="2400">
                <a:solidFill>
                  <a:schemeClr val="tx1"/>
                </a:solidFill>
                <a:latin typeface="Arial" pitchFamily="34" charset="0"/>
                <a:ea typeface="ＭＳ Ｐゴシック" pitchFamily="34" charset="-128"/>
              </a:defRPr>
            </a:lvl5pPr>
            <a:lvl6pPr marL="25146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ea typeface="ＭＳ Ｐゴシック" pitchFamily="34" charset="-128"/>
              </a:defRPr>
            </a:lvl6pPr>
            <a:lvl7pPr marL="29718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ea typeface="ＭＳ Ｐゴシック" pitchFamily="34" charset="-128"/>
              </a:defRPr>
            </a:lvl7pPr>
            <a:lvl8pPr marL="34290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ea typeface="ＭＳ Ｐゴシック" pitchFamily="34" charset="-128"/>
              </a:defRPr>
            </a:lvl8pPr>
            <a:lvl9pPr marL="38862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ea typeface="ＭＳ Ｐゴシック" pitchFamily="34" charset="-128"/>
              </a:defRPr>
            </a:lvl9pPr>
          </a:lstStyle>
          <a:p>
            <a:pPr algn="r">
              <a:lnSpc>
                <a:spcPct val="100000"/>
              </a:lnSpc>
              <a:spcBef>
                <a:spcPct val="0"/>
              </a:spcBef>
              <a:buSzTx/>
              <a:buFontTx/>
              <a:buNone/>
            </a:pPr>
            <a:fld id="{4D10E993-694A-4382-8067-81F3E2184B07}" type="slidenum">
              <a:rPr kumimoji="0" lang="en-US" altLang="en-US" sz="1200">
                <a:solidFill>
                  <a:prstClr val="black"/>
                </a:solidFill>
                <a:latin typeface="Times New Roman" pitchFamily="18" charset="0"/>
              </a:rPr>
              <a:pPr algn="r">
                <a:lnSpc>
                  <a:spcPct val="100000"/>
                </a:lnSpc>
                <a:spcBef>
                  <a:spcPct val="0"/>
                </a:spcBef>
                <a:buSzTx/>
                <a:buFontTx/>
                <a:buNone/>
              </a:pPr>
              <a:t>92</a:t>
            </a:fld>
            <a:endParaRPr kumimoji="0" lang="en-US" altLang="en-US" sz="1200">
              <a:solidFill>
                <a:prstClr val="black"/>
              </a:solidFill>
              <a:latin typeface="Times New Roman" pitchFamily="18" charset="0"/>
            </a:endParaRPr>
          </a:p>
        </p:txBody>
      </p:sp>
      <p:sp>
        <p:nvSpPr>
          <p:cNvPr id="13619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6197"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ea typeface="ＭＳ Ｐゴシック" pitchFamily="34" charset="-128"/>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6"/>
          <p:cNvSpPr txBox="1">
            <a:spLocks noGrp="1" noChangeArrowheads="1"/>
          </p:cNvSpPr>
          <p:nvPr/>
        </p:nvSpPr>
        <p:spPr bwMode="auto">
          <a:xfrm>
            <a:off x="1" y="8893296"/>
            <a:ext cx="3066732" cy="468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937" tIns="46968" rIns="93937" bIns="46968" anchor="b"/>
          <a:lstStyle>
            <a:lvl1pPr>
              <a:defRPr kumimoji="1" sz="2400">
                <a:solidFill>
                  <a:schemeClr val="tx1"/>
                </a:solidFill>
                <a:latin typeface="Arial" pitchFamily="34" charset="0"/>
                <a:ea typeface="ＭＳ Ｐゴシック" pitchFamily="34" charset="-128"/>
              </a:defRPr>
            </a:lvl1pPr>
            <a:lvl2pPr marL="742950" indent="-285750">
              <a:defRPr kumimoji="1" sz="2400">
                <a:solidFill>
                  <a:schemeClr val="tx1"/>
                </a:solidFill>
                <a:latin typeface="Arial" pitchFamily="34" charset="0"/>
                <a:ea typeface="ＭＳ Ｐゴシック" pitchFamily="34" charset="-128"/>
              </a:defRPr>
            </a:lvl2pPr>
            <a:lvl3pPr marL="1143000" indent="-228600">
              <a:defRPr kumimoji="1" sz="2400">
                <a:solidFill>
                  <a:schemeClr val="tx1"/>
                </a:solidFill>
                <a:latin typeface="Arial" pitchFamily="34" charset="0"/>
                <a:ea typeface="ＭＳ Ｐゴシック" pitchFamily="34" charset="-128"/>
              </a:defRPr>
            </a:lvl3pPr>
            <a:lvl4pPr marL="1600200" indent="-228600">
              <a:defRPr kumimoji="1" sz="2400">
                <a:solidFill>
                  <a:schemeClr val="tx1"/>
                </a:solidFill>
                <a:latin typeface="Arial" pitchFamily="34" charset="0"/>
                <a:ea typeface="ＭＳ Ｐゴシック" pitchFamily="34" charset="-128"/>
              </a:defRPr>
            </a:lvl4pPr>
            <a:lvl5pPr marL="2057400" indent="-228600">
              <a:defRPr kumimoji="1" sz="2400">
                <a:solidFill>
                  <a:schemeClr val="tx1"/>
                </a:solidFill>
                <a:latin typeface="Arial" pitchFamily="34" charset="0"/>
                <a:ea typeface="ＭＳ Ｐゴシック" pitchFamily="34" charset="-128"/>
              </a:defRPr>
            </a:lvl5pPr>
            <a:lvl6pPr marL="25146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ea typeface="ＭＳ Ｐゴシック" pitchFamily="34" charset="-128"/>
              </a:defRPr>
            </a:lvl6pPr>
            <a:lvl7pPr marL="29718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ea typeface="ＭＳ Ｐゴシック" pitchFamily="34" charset="-128"/>
              </a:defRPr>
            </a:lvl7pPr>
            <a:lvl8pPr marL="34290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ea typeface="ＭＳ Ｐゴシック" pitchFamily="34" charset="-128"/>
              </a:defRPr>
            </a:lvl8pPr>
            <a:lvl9pPr marL="38862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ea typeface="ＭＳ Ｐゴシック" pitchFamily="34" charset="-128"/>
              </a:defRPr>
            </a:lvl9pPr>
          </a:lstStyle>
          <a:p>
            <a:pPr>
              <a:lnSpc>
                <a:spcPct val="100000"/>
              </a:lnSpc>
              <a:spcBef>
                <a:spcPct val="0"/>
              </a:spcBef>
              <a:buSzTx/>
              <a:buFontTx/>
              <a:buNone/>
            </a:pPr>
            <a:r>
              <a:rPr kumimoji="0" lang="en-US" altLang="en-US" sz="1200">
                <a:solidFill>
                  <a:prstClr val="black"/>
                </a:solidFill>
                <a:latin typeface="Times New Roman" pitchFamily="18" charset="0"/>
              </a:rPr>
              <a:t>December 2004</a:t>
            </a:r>
          </a:p>
        </p:txBody>
      </p:sp>
      <p:sp>
        <p:nvSpPr>
          <p:cNvPr id="137219" name="Rectangle 7"/>
          <p:cNvSpPr txBox="1">
            <a:spLocks noGrp="1" noChangeArrowheads="1"/>
          </p:cNvSpPr>
          <p:nvPr/>
        </p:nvSpPr>
        <p:spPr bwMode="auto">
          <a:xfrm>
            <a:off x="4008705" y="8893296"/>
            <a:ext cx="3066732" cy="468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937" tIns="46968" rIns="93937" bIns="46968" anchor="b"/>
          <a:lstStyle>
            <a:lvl1pPr>
              <a:defRPr kumimoji="1" sz="2400">
                <a:solidFill>
                  <a:schemeClr val="tx1"/>
                </a:solidFill>
                <a:latin typeface="Arial" pitchFamily="34" charset="0"/>
                <a:ea typeface="ＭＳ Ｐゴシック" pitchFamily="34" charset="-128"/>
              </a:defRPr>
            </a:lvl1pPr>
            <a:lvl2pPr marL="742950" indent="-285750">
              <a:defRPr kumimoji="1" sz="2400">
                <a:solidFill>
                  <a:schemeClr val="tx1"/>
                </a:solidFill>
                <a:latin typeface="Arial" pitchFamily="34" charset="0"/>
                <a:ea typeface="ＭＳ Ｐゴシック" pitchFamily="34" charset="-128"/>
              </a:defRPr>
            </a:lvl2pPr>
            <a:lvl3pPr marL="1143000" indent="-228600">
              <a:defRPr kumimoji="1" sz="2400">
                <a:solidFill>
                  <a:schemeClr val="tx1"/>
                </a:solidFill>
                <a:latin typeface="Arial" pitchFamily="34" charset="0"/>
                <a:ea typeface="ＭＳ Ｐゴシック" pitchFamily="34" charset="-128"/>
              </a:defRPr>
            </a:lvl3pPr>
            <a:lvl4pPr marL="1600200" indent="-228600">
              <a:defRPr kumimoji="1" sz="2400">
                <a:solidFill>
                  <a:schemeClr val="tx1"/>
                </a:solidFill>
                <a:latin typeface="Arial" pitchFamily="34" charset="0"/>
                <a:ea typeface="ＭＳ Ｐゴシック" pitchFamily="34" charset="-128"/>
              </a:defRPr>
            </a:lvl4pPr>
            <a:lvl5pPr marL="2057400" indent="-228600">
              <a:defRPr kumimoji="1" sz="2400">
                <a:solidFill>
                  <a:schemeClr val="tx1"/>
                </a:solidFill>
                <a:latin typeface="Arial" pitchFamily="34" charset="0"/>
                <a:ea typeface="ＭＳ Ｐゴシック" pitchFamily="34" charset="-128"/>
              </a:defRPr>
            </a:lvl5pPr>
            <a:lvl6pPr marL="25146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ea typeface="ＭＳ Ｐゴシック" pitchFamily="34" charset="-128"/>
              </a:defRPr>
            </a:lvl6pPr>
            <a:lvl7pPr marL="29718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ea typeface="ＭＳ Ｐゴシック" pitchFamily="34" charset="-128"/>
              </a:defRPr>
            </a:lvl7pPr>
            <a:lvl8pPr marL="34290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ea typeface="ＭＳ Ｐゴシック" pitchFamily="34" charset="-128"/>
              </a:defRPr>
            </a:lvl8pPr>
            <a:lvl9pPr marL="38862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ea typeface="ＭＳ Ｐゴシック" pitchFamily="34" charset="-128"/>
              </a:defRPr>
            </a:lvl9pPr>
          </a:lstStyle>
          <a:p>
            <a:pPr algn="r">
              <a:lnSpc>
                <a:spcPct val="100000"/>
              </a:lnSpc>
              <a:spcBef>
                <a:spcPct val="0"/>
              </a:spcBef>
              <a:buSzTx/>
              <a:buFontTx/>
              <a:buNone/>
            </a:pPr>
            <a:fld id="{F1977E61-C42D-489B-90D5-8C24EF428066}" type="slidenum">
              <a:rPr kumimoji="0" lang="en-US" altLang="en-US" sz="1200">
                <a:solidFill>
                  <a:prstClr val="black"/>
                </a:solidFill>
                <a:latin typeface="Times New Roman" pitchFamily="18" charset="0"/>
              </a:rPr>
              <a:pPr algn="r">
                <a:lnSpc>
                  <a:spcPct val="100000"/>
                </a:lnSpc>
                <a:spcBef>
                  <a:spcPct val="0"/>
                </a:spcBef>
                <a:buSzTx/>
                <a:buFontTx/>
                <a:buNone/>
              </a:pPr>
              <a:t>93</a:t>
            </a:fld>
            <a:endParaRPr kumimoji="0" lang="en-US" altLang="en-US" sz="1200">
              <a:solidFill>
                <a:prstClr val="black"/>
              </a:solidFill>
              <a:latin typeface="Times New Roman" pitchFamily="18" charset="0"/>
            </a:endParaRPr>
          </a:p>
        </p:txBody>
      </p:sp>
      <p:sp>
        <p:nvSpPr>
          <p:cNvPr id="137220"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7221"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ea typeface="ＭＳ Ｐゴシック" pitchFamily="34" charset="-128"/>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6"/>
          <p:cNvSpPr txBox="1">
            <a:spLocks noGrp="1" noChangeArrowheads="1"/>
          </p:cNvSpPr>
          <p:nvPr/>
        </p:nvSpPr>
        <p:spPr bwMode="auto">
          <a:xfrm>
            <a:off x="1" y="8893296"/>
            <a:ext cx="3066732" cy="468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937" tIns="46968" rIns="93937" bIns="46968" anchor="b"/>
          <a:lstStyle>
            <a:lvl1pPr>
              <a:defRPr kumimoji="1" sz="2400">
                <a:solidFill>
                  <a:schemeClr val="tx1"/>
                </a:solidFill>
                <a:latin typeface="Arial" pitchFamily="34" charset="0"/>
                <a:ea typeface="ＭＳ Ｐゴシック" pitchFamily="34" charset="-128"/>
              </a:defRPr>
            </a:lvl1pPr>
            <a:lvl2pPr marL="742950" indent="-285750">
              <a:defRPr kumimoji="1" sz="2400">
                <a:solidFill>
                  <a:schemeClr val="tx1"/>
                </a:solidFill>
                <a:latin typeface="Arial" pitchFamily="34" charset="0"/>
                <a:ea typeface="ＭＳ Ｐゴシック" pitchFamily="34" charset="-128"/>
              </a:defRPr>
            </a:lvl2pPr>
            <a:lvl3pPr marL="1143000" indent="-228600">
              <a:defRPr kumimoji="1" sz="2400">
                <a:solidFill>
                  <a:schemeClr val="tx1"/>
                </a:solidFill>
                <a:latin typeface="Arial" pitchFamily="34" charset="0"/>
                <a:ea typeface="ＭＳ Ｐゴシック" pitchFamily="34" charset="-128"/>
              </a:defRPr>
            </a:lvl3pPr>
            <a:lvl4pPr marL="1600200" indent="-228600">
              <a:defRPr kumimoji="1" sz="2400">
                <a:solidFill>
                  <a:schemeClr val="tx1"/>
                </a:solidFill>
                <a:latin typeface="Arial" pitchFamily="34" charset="0"/>
                <a:ea typeface="ＭＳ Ｐゴシック" pitchFamily="34" charset="-128"/>
              </a:defRPr>
            </a:lvl4pPr>
            <a:lvl5pPr marL="2057400" indent="-228600">
              <a:defRPr kumimoji="1" sz="2400">
                <a:solidFill>
                  <a:schemeClr val="tx1"/>
                </a:solidFill>
                <a:latin typeface="Arial" pitchFamily="34" charset="0"/>
                <a:ea typeface="ＭＳ Ｐゴシック" pitchFamily="34" charset="-128"/>
              </a:defRPr>
            </a:lvl5pPr>
            <a:lvl6pPr marL="25146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ea typeface="ＭＳ Ｐゴシック" pitchFamily="34" charset="-128"/>
              </a:defRPr>
            </a:lvl6pPr>
            <a:lvl7pPr marL="29718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ea typeface="ＭＳ Ｐゴシック" pitchFamily="34" charset="-128"/>
              </a:defRPr>
            </a:lvl7pPr>
            <a:lvl8pPr marL="34290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ea typeface="ＭＳ Ｐゴシック" pitchFamily="34" charset="-128"/>
              </a:defRPr>
            </a:lvl8pPr>
            <a:lvl9pPr marL="38862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ea typeface="ＭＳ Ｐゴシック" pitchFamily="34" charset="-128"/>
              </a:defRPr>
            </a:lvl9pPr>
          </a:lstStyle>
          <a:p>
            <a:pPr>
              <a:lnSpc>
                <a:spcPct val="100000"/>
              </a:lnSpc>
              <a:spcBef>
                <a:spcPct val="0"/>
              </a:spcBef>
              <a:buSzTx/>
              <a:buFontTx/>
              <a:buNone/>
            </a:pPr>
            <a:r>
              <a:rPr kumimoji="0" lang="en-US" altLang="en-US" sz="1200">
                <a:solidFill>
                  <a:prstClr val="black"/>
                </a:solidFill>
                <a:latin typeface="Times New Roman" pitchFamily="18" charset="0"/>
              </a:rPr>
              <a:t>December 2004</a:t>
            </a:r>
          </a:p>
        </p:txBody>
      </p:sp>
      <p:sp>
        <p:nvSpPr>
          <p:cNvPr id="137219" name="Rectangle 7"/>
          <p:cNvSpPr txBox="1">
            <a:spLocks noGrp="1" noChangeArrowheads="1"/>
          </p:cNvSpPr>
          <p:nvPr/>
        </p:nvSpPr>
        <p:spPr bwMode="auto">
          <a:xfrm>
            <a:off x="4008705" y="8893296"/>
            <a:ext cx="3066732" cy="468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937" tIns="46968" rIns="93937" bIns="46968" anchor="b"/>
          <a:lstStyle>
            <a:lvl1pPr>
              <a:defRPr kumimoji="1" sz="2400">
                <a:solidFill>
                  <a:schemeClr val="tx1"/>
                </a:solidFill>
                <a:latin typeface="Arial" pitchFamily="34" charset="0"/>
                <a:ea typeface="ＭＳ Ｐゴシック" pitchFamily="34" charset="-128"/>
              </a:defRPr>
            </a:lvl1pPr>
            <a:lvl2pPr marL="742950" indent="-285750">
              <a:defRPr kumimoji="1" sz="2400">
                <a:solidFill>
                  <a:schemeClr val="tx1"/>
                </a:solidFill>
                <a:latin typeface="Arial" pitchFamily="34" charset="0"/>
                <a:ea typeface="ＭＳ Ｐゴシック" pitchFamily="34" charset="-128"/>
              </a:defRPr>
            </a:lvl2pPr>
            <a:lvl3pPr marL="1143000" indent="-228600">
              <a:defRPr kumimoji="1" sz="2400">
                <a:solidFill>
                  <a:schemeClr val="tx1"/>
                </a:solidFill>
                <a:latin typeface="Arial" pitchFamily="34" charset="0"/>
                <a:ea typeface="ＭＳ Ｐゴシック" pitchFamily="34" charset="-128"/>
              </a:defRPr>
            </a:lvl3pPr>
            <a:lvl4pPr marL="1600200" indent="-228600">
              <a:defRPr kumimoji="1" sz="2400">
                <a:solidFill>
                  <a:schemeClr val="tx1"/>
                </a:solidFill>
                <a:latin typeface="Arial" pitchFamily="34" charset="0"/>
                <a:ea typeface="ＭＳ Ｐゴシック" pitchFamily="34" charset="-128"/>
              </a:defRPr>
            </a:lvl4pPr>
            <a:lvl5pPr marL="2057400" indent="-228600">
              <a:defRPr kumimoji="1" sz="2400">
                <a:solidFill>
                  <a:schemeClr val="tx1"/>
                </a:solidFill>
                <a:latin typeface="Arial" pitchFamily="34" charset="0"/>
                <a:ea typeface="ＭＳ Ｐゴシック" pitchFamily="34" charset="-128"/>
              </a:defRPr>
            </a:lvl5pPr>
            <a:lvl6pPr marL="25146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ea typeface="ＭＳ Ｐゴシック" pitchFamily="34" charset="-128"/>
              </a:defRPr>
            </a:lvl6pPr>
            <a:lvl7pPr marL="29718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ea typeface="ＭＳ Ｐゴシック" pitchFamily="34" charset="-128"/>
              </a:defRPr>
            </a:lvl7pPr>
            <a:lvl8pPr marL="34290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ea typeface="ＭＳ Ｐゴシック" pitchFamily="34" charset="-128"/>
              </a:defRPr>
            </a:lvl8pPr>
            <a:lvl9pPr marL="38862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ea typeface="ＭＳ Ｐゴシック" pitchFamily="34" charset="-128"/>
              </a:defRPr>
            </a:lvl9pPr>
          </a:lstStyle>
          <a:p>
            <a:pPr algn="r">
              <a:lnSpc>
                <a:spcPct val="100000"/>
              </a:lnSpc>
              <a:spcBef>
                <a:spcPct val="0"/>
              </a:spcBef>
              <a:buSzTx/>
              <a:buFontTx/>
              <a:buNone/>
            </a:pPr>
            <a:fld id="{F1977E61-C42D-489B-90D5-8C24EF428066}" type="slidenum">
              <a:rPr kumimoji="0" lang="en-US" altLang="en-US" sz="1200">
                <a:solidFill>
                  <a:prstClr val="black"/>
                </a:solidFill>
                <a:latin typeface="Times New Roman" pitchFamily="18" charset="0"/>
              </a:rPr>
              <a:pPr algn="r">
                <a:lnSpc>
                  <a:spcPct val="100000"/>
                </a:lnSpc>
                <a:spcBef>
                  <a:spcPct val="0"/>
                </a:spcBef>
                <a:buSzTx/>
                <a:buFontTx/>
                <a:buNone/>
              </a:pPr>
              <a:t>94</a:t>
            </a:fld>
            <a:endParaRPr kumimoji="0" lang="en-US" altLang="en-US" sz="1200">
              <a:solidFill>
                <a:prstClr val="black"/>
              </a:solidFill>
              <a:latin typeface="Times New Roman" pitchFamily="18" charset="0"/>
            </a:endParaRPr>
          </a:p>
        </p:txBody>
      </p:sp>
      <p:sp>
        <p:nvSpPr>
          <p:cNvPr id="137220"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7221"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ea typeface="ＭＳ Ｐゴシック" pitchFamily="34" charset="-128"/>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8659"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
        <p:nvSpPr>
          <p:cNvPr id="198660" name="Date Placeholder 1"/>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kumimoji="1" sz="2500">
                <a:solidFill>
                  <a:schemeClr val="tx1"/>
                </a:solidFill>
                <a:latin typeface="Arial" pitchFamily="34" charset="0"/>
              </a:defRPr>
            </a:lvl1pPr>
            <a:lvl2pPr marL="763237" indent="-293552">
              <a:defRPr kumimoji="1" sz="2500">
                <a:solidFill>
                  <a:schemeClr val="tx1"/>
                </a:solidFill>
                <a:latin typeface="Arial" pitchFamily="34" charset="0"/>
              </a:defRPr>
            </a:lvl2pPr>
            <a:lvl3pPr marL="1174211" indent="-234842">
              <a:defRPr kumimoji="1" sz="2500">
                <a:solidFill>
                  <a:schemeClr val="tx1"/>
                </a:solidFill>
                <a:latin typeface="Arial" pitchFamily="34" charset="0"/>
              </a:defRPr>
            </a:lvl3pPr>
            <a:lvl4pPr marL="1643894" indent="-234842">
              <a:defRPr kumimoji="1" sz="2500">
                <a:solidFill>
                  <a:schemeClr val="tx1"/>
                </a:solidFill>
                <a:latin typeface="Arial" pitchFamily="34" charset="0"/>
              </a:defRPr>
            </a:lvl4pPr>
            <a:lvl5pPr marL="2113579" indent="-234842">
              <a:defRPr kumimoji="1" sz="2500">
                <a:solidFill>
                  <a:schemeClr val="tx1"/>
                </a:solidFill>
                <a:latin typeface="Arial" pitchFamily="34" charset="0"/>
              </a:defRPr>
            </a:lvl5pPr>
            <a:lvl6pPr marL="2583262" indent="-234842" eaLnBrk="0" fontAlgn="base" hangingPunct="0">
              <a:lnSpc>
                <a:spcPct val="90000"/>
              </a:lnSpc>
              <a:spcBef>
                <a:spcPct val="20000"/>
              </a:spcBef>
              <a:spcAft>
                <a:spcPct val="0"/>
              </a:spcAft>
              <a:buSzPct val="75000"/>
              <a:buFont typeface="Arial" pitchFamily="34" charset="0"/>
              <a:defRPr kumimoji="1" sz="2500">
                <a:solidFill>
                  <a:schemeClr val="tx1"/>
                </a:solidFill>
                <a:latin typeface="Arial" pitchFamily="34" charset="0"/>
              </a:defRPr>
            </a:lvl6pPr>
            <a:lvl7pPr marL="3052946" indent="-234842" eaLnBrk="0" fontAlgn="base" hangingPunct="0">
              <a:lnSpc>
                <a:spcPct val="90000"/>
              </a:lnSpc>
              <a:spcBef>
                <a:spcPct val="20000"/>
              </a:spcBef>
              <a:spcAft>
                <a:spcPct val="0"/>
              </a:spcAft>
              <a:buSzPct val="75000"/>
              <a:buFont typeface="Arial" pitchFamily="34" charset="0"/>
              <a:defRPr kumimoji="1" sz="2500">
                <a:solidFill>
                  <a:schemeClr val="tx1"/>
                </a:solidFill>
                <a:latin typeface="Arial" pitchFamily="34" charset="0"/>
              </a:defRPr>
            </a:lvl7pPr>
            <a:lvl8pPr marL="3522631" indent="-234842" eaLnBrk="0" fontAlgn="base" hangingPunct="0">
              <a:lnSpc>
                <a:spcPct val="90000"/>
              </a:lnSpc>
              <a:spcBef>
                <a:spcPct val="20000"/>
              </a:spcBef>
              <a:spcAft>
                <a:spcPct val="0"/>
              </a:spcAft>
              <a:buSzPct val="75000"/>
              <a:buFont typeface="Arial" pitchFamily="34" charset="0"/>
              <a:defRPr kumimoji="1" sz="2500">
                <a:solidFill>
                  <a:schemeClr val="tx1"/>
                </a:solidFill>
                <a:latin typeface="Arial" pitchFamily="34" charset="0"/>
              </a:defRPr>
            </a:lvl8pPr>
            <a:lvl9pPr marL="3992314" indent="-234842" eaLnBrk="0" fontAlgn="base" hangingPunct="0">
              <a:lnSpc>
                <a:spcPct val="90000"/>
              </a:lnSpc>
              <a:spcBef>
                <a:spcPct val="20000"/>
              </a:spcBef>
              <a:spcAft>
                <a:spcPct val="0"/>
              </a:spcAft>
              <a:buSzPct val="75000"/>
              <a:buFont typeface="Arial" pitchFamily="34" charset="0"/>
              <a:defRPr kumimoji="1" sz="2500">
                <a:solidFill>
                  <a:schemeClr val="tx1"/>
                </a:solidFill>
                <a:latin typeface="Arial" pitchFamily="34" charset="0"/>
              </a:defRPr>
            </a:lvl9pPr>
          </a:lstStyle>
          <a:p>
            <a:fld id="{07BB9736-776D-4829-A02B-491F1B3DAB9A}" type="datetime1">
              <a:rPr kumimoji="0" lang="en-US" altLang="en-US" sz="1200">
                <a:latin typeface="Times New Roman" pitchFamily="18" charset="0"/>
              </a:rPr>
              <a:pPr/>
              <a:t>3/11/2018</a:t>
            </a:fld>
            <a:endParaRPr kumimoji="0" lang="en-US" altLang="en-US" sz="1200">
              <a:latin typeface="Times New Roman" pitchFamily="18" charset="0"/>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6"/>
          <p:cNvSpPr txBox="1">
            <a:spLocks noGrp="1" noChangeArrowheads="1"/>
          </p:cNvSpPr>
          <p:nvPr/>
        </p:nvSpPr>
        <p:spPr bwMode="auto">
          <a:xfrm>
            <a:off x="1" y="8893296"/>
            <a:ext cx="3066732" cy="468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937" tIns="46968" rIns="93937" bIns="46968" anchor="b"/>
          <a:lstStyle>
            <a:lvl1pPr>
              <a:defRPr kumimoji="1" sz="2400">
                <a:solidFill>
                  <a:schemeClr val="tx1"/>
                </a:solidFill>
                <a:latin typeface="Arial" pitchFamily="34" charset="0"/>
                <a:ea typeface="ＭＳ Ｐゴシック" pitchFamily="34" charset="-128"/>
              </a:defRPr>
            </a:lvl1pPr>
            <a:lvl2pPr marL="742950" indent="-285750">
              <a:defRPr kumimoji="1" sz="2400">
                <a:solidFill>
                  <a:schemeClr val="tx1"/>
                </a:solidFill>
                <a:latin typeface="Arial" pitchFamily="34" charset="0"/>
                <a:ea typeface="ＭＳ Ｐゴシック" pitchFamily="34" charset="-128"/>
              </a:defRPr>
            </a:lvl2pPr>
            <a:lvl3pPr marL="1143000" indent="-228600">
              <a:defRPr kumimoji="1" sz="2400">
                <a:solidFill>
                  <a:schemeClr val="tx1"/>
                </a:solidFill>
                <a:latin typeface="Arial" pitchFamily="34" charset="0"/>
                <a:ea typeface="ＭＳ Ｐゴシック" pitchFamily="34" charset="-128"/>
              </a:defRPr>
            </a:lvl3pPr>
            <a:lvl4pPr marL="1600200" indent="-228600">
              <a:defRPr kumimoji="1" sz="2400">
                <a:solidFill>
                  <a:schemeClr val="tx1"/>
                </a:solidFill>
                <a:latin typeface="Arial" pitchFamily="34" charset="0"/>
                <a:ea typeface="ＭＳ Ｐゴシック" pitchFamily="34" charset="-128"/>
              </a:defRPr>
            </a:lvl4pPr>
            <a:lvl5pPr marL="2057400" indent="-228600">
              <a:defRPr kumimoji="1" sz="2400">
                <a:solidFill>
                  <a:schemeClr val="tx1"/>
                </a:solidFill>
                <a:latin typeface="Arial" pitchFamily="34" charset="0"/>
                <a:ea typeface="ＭＳ Ｐゴシック" pitchFamily="34" charset="-128"/>
              </a:defRPr>
            </a:lvl5pPr>
            <a:lvl6pPr marL="25146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ea typeface="ＭＳ Ｐゴシック" pitchFamily="34" charset="-128"/>
              </a:defRPr>
            </a:lvl6pPr>
            <a:lvl7pPr marL="29718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ea typeface="ＭＳ Ｐゴシック" pitchFamily="34" charset="-128"/>
              </a:defRPr>
            </a:lvl7pPr>
            <a:lvl8pPr marL="34290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ea typeface="ＭＳ Ｐゴシック" pitchFamily="34" charset="-128"/>
              </a:defRPr>
            </a:lvl8pPr>
            <a:lvl9pPr marL="38862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ea typeface="ＭＳ Ｐゴシック" pitchFamily="34" charset="-128"/>
              </a:defRPr>
            </a:lvl9pPr>
          </a:lstStyle>
          <a:p>
            <a:pPr>
              <a:lnSpc>
                <a:spcPct val="100000"/>
              </a:lnSpc>
              <a:spcBef>
                <a:spcPct val="0"/>
              </a:spcBef>
              <a:buSzTx/>
              <a:buFontTx/>
              <a:buNone/>
            </a:pPr>
            <a:r>
              <a:rPr kumimoji="0" lang="en-US" altLang="en-US" sz="1200">
                <a:solidFill>
                  <a:prstClr val="black"/>
                </a:solidFill>
                <a:latin typeface="Times New Roman" pitchFamily="18" charset="0"/>
              </a:rPr>
              <a:t>December 2004</a:t>
            </a:r>
          </a:p>
        </p:txBody>
      </p:sp>
      <p:sp>
        <p:nvSpPr>
          <p:cNvPr id="137219" name="Rectangle 7"/>
          <p:cNvSpPr txBox="1">
            <a:spLocks noGrp="1" noChangeArrowheads="1"/>
          </p:cNvSpPr>
          <p:nvPr/>
        </p:nvSpPr>
        <p:spPr bwMode="auto">
          <a:xfrm>
            <a:off x="4008705" y="8893296"/>
            <a:ext cx="3066732" cy="468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937" tIns="46968" rIns="93937" bIns="46968" anchor="b"/>
          <a:lstStyle>
            <a:lvl1pPr>
              <a:defRPr kumimoji="1" sz="2400">
                <a:solidFill>
                  <a:schemeClr val="tx1"/>
                </a:solidFill>
                <a:latin typeface="Arial" pitchFamily="34" charset="0"/>
                <a:ea typeface="ＭＳ Ｐゴシック" pitchFamily="34" charset="-128"/>
              </a:defRPr>
            </a:lvl1pPr>
            <a:lvl2pPr marL="742950" indent="-285750">
              <a:defRPr kumimoji="1" sz="2400">
                <a:solidFill>
                  <a:schemeClr val="tx1"/>
                </a:solidFill>
                <a:latin typeface="Arial" pitchFamily="34" charset="0"/>
                <a:ea typeface="ＭＳ Ｐゴシック" pitchFamily="34" charset="-128"/>
              </a:defRPr>
            </a:lvl2pPr>
            <a:lvl3pPr marL="1143000" indent="-228600">
              <a:defRPr kumimoji="1" sz="2400">
                <a:solidFill>
                  <a:schemeClr val="tx1"/>
                </a:solidFill>
                <a:latin typeface="Arial" pitchFamily="34" charset="0"/>
                <a:ea typeface="ＭＳ Ｐゴシック" pitchFamily="34" charset="-128"/>
              </a:defRPr>
            </a:lvl3pPr>
            <a:lvl4pPr marL="1600200" indent="-228600">
              <a:defRPr kumimoji="1" sz="2400">
                <a:solidFill>
                  <a:schemeClr val="tx1"/>
                </a:solidFill>
                <a:latin typeface="Arial" pitchFamily="34" charset="0"/>
                <a:ea typeface="ＭＳ Ｐゴシック" pitchFamily="34" charset="-128"/>
              </a:defRPr>
            </a:lvl4pPr>
            <a:lvl5pPr marL="2057400" indent="-228600">
              <a:defRPr kumimoji="1" sz="2400">
                <a:solidFill>
                  <a:schemeClr val="tx1"/>
                </a:solidFill>
                <a:latin typeface="Arial" pitchFamily="34" charset="0"/>
                <a:ea typeface="ＭＳ Ｐゴシック" pitchFamily="34" charset="-128"/>
              </a:defRPr>
            </a:lvl5pPr>
            <a:lvl6pPr marL="25146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ea typeface="ＭＳ Ｐゴシック" pitchFamily="34" charset="-128"/>
              </a:defRPr>
            </a:lvl6pPr>
            <a:lvl7pPr marL="29718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ea typeface="ＭＳ Ｐゴシック" pitchFamily="34" charset="-128"/>
              </a:defRPr>
            </a:lvl7pPr>
            <a:lvl8pPr marL="34290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ea typeface="ＭＳ Ｐゴシック" pitchFamily="34" charset="-128"/>
              </a:defRPr>
            </a:lvl8pPr>
            <a:lvl9pPr marL="38862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ea typeface="ＭＳ Ｐゴシック" pitchFamily="34" charset="-128"/>
              </a:defRPr>
            </a:lvl9pPr>
          </a:lstStyle>
          <a:p>
            <a:pPr algn="r">
              <a:lnSpc>
                <a:spcPct val="100000"/>
              </a:lnSpc>
              <a:spcBef>
                <a:spcPct val="0"/>
              </a:spcBef>
              <a:buSzTx/>
              <a:buFontTx/>
              <a:buNone/>
            </a:pPr>
            <a:fld id="{F1977E61-C42D-489B-90D5-8C24EF428066}" type="slidenum">
              <a:rPr kumimoji="0" lang="en-US" altLang="en-US" sz="1200">
                <a:solidFill>
                  <a:prstClr val="black"/>
                </a:solidFill>
                <a:latin typeface="Times New Roman" pitchFamily="18" charset="0"/>
              </a:rPr>
              <a:pPr algn="r">
                <a:lnSpc>
                  <a:spcPct val="100000"/>
                </a:lnSpc>
                <a:spcBef>
                  <a:spcPct val="0"/>
                </a:spcBef>
                <a:buSzTx/>
                <a:buFontTx/>
                <a:buNone/>
              </a:pPr>
              <a:t>95</a:t>
            </a:fld>
            <a:endParaRPr kumimoji="0" lang="en-US" altLang="en-US" sz="1200">
              <a:solidFill>
                <a:prstClr val="black"/>
              </a:solidFill>
              <a:latin typeface="Times New Roman" pitchFamily="18" charset="0"/>
            </a:endParaRPr>
          </a:p>
        </p:txBody>
      </p:sp>
      <p:sp>
        <p:nvSpPr>
          <p:cNvPr id="137220"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7221"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ea typeface="ＭＳ Ｐゴシック" pitchFamily="34" charset="-128"/>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6"/>
          <p:cNvSpPr txBox="1">
            <a:spLocks noGrp="1" noChangeArrowheads="1"/>
          </p:cNvSpPr>
          <p:nvPr/>
        </p:nvSpPr>
        <p:spPr bwMode="auto">
          <a:xfrm>
            <a:off x="1" y="8893296"/>
            <a:ext cx="3066732" cy="468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937" tIns="46968" rIns="93937" bIns="46968" anchor="b"/>
          <a:lstStyle>
            <a:lvl1pPr>
              <a:defRPr kumimoji="1" sz="2400">
                <a:solidFill>
                  <a:schemeClr val="tx1"/>
                </a:solidFill>
                <a:latin typeface="Arial" pitchFamily="34" charset="0"/>
                <a:ea typeface="ＭＳ Ｐゴシック" pitchFamily="34" charset="-128"/>
              </a:defRPr>
            </a:lvl1pPr>
            <a:lvl2pPr marL="742950" indent="-285750">
              <a:defRPr kumimoji="1" sz="2400">
                <a:solidFill>
                  <a:schemeClr val="tx1"/>
                </a:solidFill>
                <a:latin typeface="Arial" pitchFamily="34" charset="0"/>
                <a:ea typeface="ＭＳ Ｐゴシック" pitchFamily="34" charset="-128"/>
              </a:defRPr>
            </a:lvl2pPr>
            <a:lvl3pPr marL="1143000" indent="-228600">
              <a:defRPr kumimoji="1" sz="2400">
                <a:solidFill>
                  <a:schemeClr val="tx1"/>
                </a:solidFill>
                <a:latin typeface="Arial" pitchFamily="34" charset="0"/>
                <a:ea typeface="ＭＳ Ｐゴシック" pitchFamily="34" charset="-128"/>
              </a:defRPr>
            </a:lvl3pPr>
            <a:lvl4pPr marL="1600200" indent="-228600">
              <a:defRPr kumimoji="1" sz="2400">
                <a:solidFill>
                  <a:schemeClr val="tx1"/>
                </a:solidFill>
                <a:latin typeface="Arial" pitchFamily="34" charset="0"/>
                <a:ea typeface="ＭＳ Ｐゴシック" pitchFamily="34" charset="-128"/>
              </a:defRPr>
            </a:lvl4pPr>
            <a:lvl5pPr marL="2057400" indent="-228600">
              <a:defRPr kumimoji="1" sz="2400">
                <a:solidFill>
                  <a:schemeClr val="tx1"/>
                </a:solidFill>
                <a:latin typeface="Arial" pitchFamily="34" charset="0"/>
                <a:ea typeface="ＭＳ Ｐゴシック" pitchFamily="34" charset="-128"/>
              </a:defRPr>
            </a:lvl5pPr>
            <a:lvl6pPr marL="25146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ea typeface="ＭＳ Ｐゴシック" pitchFamily="34" charset="-128"/>
              </a:defRPr>
            </a:lvl6pPr>
            <a:lvl7pPr marL="29718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ea typeface="ＭＳ Ｐゴシック" pitchFamily="34" charset="-128"/>
              </a:defRPr>
            </a:lvl7pPr>
            <a:lvl8pPr marL="34290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ea typeface="ＭＳ Ｐゴシック" pitchFamily="34" charset="-128"/>
              </a:defRPr>
            </a:lvl8pPr>
            <a:lvl9pPr marL="38862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ea typeface="ＭＳ Ｐゴシック" pitchFamily="34" charset="-128"/>
              </a:defRPr>
            </a:lvl9pPr>
          </a:lstStyle>
          <a:p>
            <a:pPr>
              <a:lnSpc>
                <a:spcPct val="100000"/>
              </a:lnSpc>
              <a:spcBef>
                <a:spcPct val="0"/>
              </a:spcBef>
              <a:buSzTx/>
              <a:buFontTx/>
              <a:buNone/>
            </a:pPr>
            <a:r>
              <a:rPr kumimoji="0" lang="en-US" altLang="en-US" sz="1200">
                <a:solidFill>
                  <a:prstClr val="black"/>
                </a:solidFill>
                <a:latin typeface="Times New Roman" pitchFamily="18" charset="0"/>
              </a:rPr>
              <a:t>December 2004</a:t>
            </a:r>
          </a:p>
        </p:txBody>
      </p:sp>
      <p:sp>
        <p:nvSpPr>
          <p:cNvPr id="138243" name="Rectangle 7"/>
          <p:cNvSpPr txBox="1">
            <a:spLocks noGrp="1" noChangeArrowheads="1"/>
          </p:cNvSpPr>
          <p:nvPr/>
        </p:nvSpPr>
        <p:spPr bwMode="auto">
          <a:xfrm>
            <a:off x="4008705" y="8893296"/>
            <a:ext cx="3066732" cy="468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937" tIns="46968" rIns="93937" bIns="46968" anchor="b"/>
          <a:lstStyle>
            <a:lvl1pPr>
              <a:defRPr kumimoji="1" sz="2400">
                <a:solidFill>
                  <a:schemeClr val="tx1"/>
                </a:solidFill>
                <a:latin typeface="Arial" pitchFamily="34" charset="0"/>
                <a:ea typeface="ＭＳ Ｐゴシック" pitchFamily="34" charset="-128"/>
              </a:defRPr>
            </a:lvl1pPr>
            <a:lvl2pPr marL="742950" indent="-285750">
              <a:defRPr kumimoji="1" sz="2400">
                <a:solidFill>
                  <a:schemeClr val="tx1"/>
                </a:solidFill>
                <a:latin typeface="Arial" pitchFamily="34" charset="0"/>
                <a:ea typeface="ＭＳ Ｐゴシック" pitchFamily="34" charset="-128"/>
              </a:defRPr>
            </a:lvl2pPr>
            <a:lvl3pPr marL="1143000" indent="-228600">
              <a:defRPr kumimoji="1" sz="2400">
                <a:solidFill>
                  <a:schemeClr val="tx1"/>
                </a:solidFill>
                <a:latin typeface="Arial" pitchFamily="34" charset="0"/>
                <a:ea typeface="ＭＳ Ｐゴシック" pitchFamily="34" charset="-128"/>
              </a:defRPr>
            </a:lvl3pPr>
            <a:lvl4pPr marL="1600200" indent="-228600">
              <a:defRPr kumimoji="1" sz="2400">
                <a:solidFill>
                  <a:schemeClr val="tx1"/>
                </a:solidFill>
                <a:latin typeface="Arial" pitchFamily="34" charset="0"/>
                <a:ea typeface="ＭＳ Ｐゴシック" pitchFamily="34" charset="-128"/>
              </a:defRPr>
            </a:lvl4pPr>
            <a:lvl5pPr marL="2057400" indent="-228600">
              <a:defRPr kumimoji="1" sz="2400">
                <a:solidFill>
                  <a:schemeClr val="tx1"/>
                </a:solidFill>
                <a:latin typeface="Arial" pitchFamily="34" charset="0"/>
                <a:ea typeface="ＭＳ Ｐゴシック" pitchFamily="34" charset="-128"/>
              </a:defRPr>
            </a:lvl5pPr>
            <a:lvl6pPr marL="25146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ea typeface="ＭＳ Ｐゴシック" pitchFamily="34" charset="-128"/>
              </a:defRPr>
            </a:lvl6pPr>
            <a:lvl7pPr marL="29718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ea typeface="ＭＳ Ｐゴシック" pitchFamily="34" charset="-128"/>
              </a:defRPr>
            </a:lvl7pPr>
            <a:lvl8pPr marL="34290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ea typeface="ＭＳ Ｐゴシック" pitchFamily="34" charset="-128"/>
              </a:defRPr>
            </a:lvl8pPr>
            <a:lvl9pPr marL="38862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ea typeface="ＭＳ Ｐゴシック" pitchFamily="34" charset="-128"/>
              </a:defRPr>
            </a:lvl9pPr>
          </a:lstStyle>
          <a:p>
            <a:pPr algn="r">
              <a:lnSpc>
                <a:spcPct val="100000"/>
              </a:lnSpc>
              <a:spcBef>
                <a:spcPct val="0"/>
              </a:spcBef>
              <a:buSzTx/>
              <a:buFontTx/>
              <a:buNone/>
            </a:pPr>
            <a:fld id="{541C6570-463A-42B1-BD5F-78A020E06012}" type="slidenum">
              <a:rPr kumimoji="0" lang="en-US" altLang="en-US" sz="1200">
                <a:solidFill>
                  <a:prstClr val="black"/>
                </a:solidFill>
                <a:latin typeface="Times New Roman" pitchFamily="18" charset="0"/>
              </a:rPr>
              <a:pPr algn="r">
                <a:lnSpc>
                  <a:spcPct val="100000"/>
                </a:lnSpc>
                <a:spcBef>
                  <a:spcPct val="0"/>
                </a:spcBef>
                <a:buSzTx/>
                <a:buFontTx/>
                <a:buNone/>
              </a:pPr>
              <a:t>96</a:t>
            </a:fld>
            <a:endParaRPr kumimoji="0" lang="en-US" altLang="en-US" sz="1200">
              <a:solidFill>
                <a:prstClr val="black"/>
              </a:solidFill>
              <a:latin typeface="Times New Roman" pitchFamily="18" charset="0"/>
            </a:endParaRPr>
          </a:p>
        </p:txBody>
      </p:sp>
      <p:sp>
        <p:nvSpPr>
          <p:cNvPr id="138244"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8245"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ea typeface="ＭＳ Ｐゴシック" pitchFamily="34" charset="-128"/>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6"/>
          <p:cNvSpPr txBox="1">
            <a:spLocks noGrp="1" noChangeArrowheads="1"/>
          </p:cNvSpPr>
          <p:nvPr/>
        </p:nvSpPr>
        <p:spPr bwMode="auto">
          <a:xfrm>
            <a:off x="1" y="8893296"/>
            <a:ext cx="3066732" cy="468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937" tIns="46968" rIns="93937" bIns="46968" anchor="b"/>
          <a:lstStyle>
            <a:lvl1pPr>
              <a:defRPr kumimoji="1" sz="2400">
                <a:solidFill>
                  <a:schemeClr val="tx1"/>
                </a:solidFill>
                <a:latin typeface="Arial" pitchFamily="34" charset="0"/>
                <a:ea typeface="ＭＳ Ｐゴシック" pitchFamily="34" charset="-128"/>
              </a:defRPr>
            </a:lvl1pPr>
            <a:lvl2pPr marL="742950" indent="-285750">
              <a:defRPr kumimoji="1" sz="2400">
                <a:solidFill>
                  <a:schemeClr val="tx1"/>
                </a:solidFill>
                <a:latin typeface="Arial" pitchFamily="34" charset="0"/>
                <a:ea typeface="ＭＳ Ｐゴシック" pitchFamily="34" charset="-128"/>
              </a:defRPr>
            </a:lvl2pPr>
            <a:lvl3pPr marL="1143000" indent="-228600">
              <a:defRPr kumimoji="1" sz="2400">
                <a:solidFill>
                  <a:schemeClr val="tx1"/>
                </a:solidFill>
                <a:latin typeface="Arial" pitchFamily="34" charset="0"/>
                <a:ea typeface="ＭＳ Ｐゴシック" pitchFamily="34" charset="-128"/>
              </a:defRPr>
            </a:lvl3pPr>
            <a:lvl4pPr marL="1600200" indent="-228600">
              <a:defRPr kumimoji="1" sz="2400">
                <a:solidFill>
                  <a:schemeClr val="tx1"/>
                </a:solidFill>
                <a:latin typeface="Arial" pitchFamily="34" charset="0"/>
                <a:ea typeface="ＭＳ Ｐゴシック" pitchFamily="34" charset="-128"/>
              </a:defRPr>
            </a:lvl4pPr>
            <a:lvl5pPr marL="2057400" indent="-228600">
              <a:defRPr kumimoji="1" sz="2400">
                <a:solidFill>
                  <a:schemeClr val="tx1"/>
                </a:solidFill>
                <a:latin typeface="Arial" pitchFamily="34" charset="0"/>
                <a:ea typeface="ＭＳ Ｐゴシック" pitchFamily="34" charset="-128"/>
              </a:defRPr>
            </a:lvl5pPr>
            <a:lvl6pPr marL="25146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ea typeface="ＭＳ Ｐゴシック" pitchFamily="34" charset="-128"/>
              </a:defRPr>
            </a:lvl6pPr>
            <a:lvl7pPr marL="29718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ea typeface="ＭＳ Ｐゴシック" pitchFamily="34" charset="-128"/>
              </a:defRPr>
            </a:lvl7pPr>
            <a:lvl8pPr marL="34290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ea typeface="ＭＳ Ｐゴシック" pitchFamily="34" charset="-128"/>
              </a:defRPr>
            </a:lvl8pPr>
            <a:lvl9pPr marL="38862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ea typeface="ＭＳ Ｐゴシック" pitchFamily="34" charset="-128"/>
              </a:defRPr>
            </a:lvl9pPr>
          </a:lstStyle>
          <a:p>
            <a:pPr>
              <a:lnSpc>
                <a:spcPct val="100000"/>
              </a:lnSpc>
              <a:spcBef>
                <a:spcPct val="0"/>
              </a:spcBef>
              <a:buSzTx/>
              <a:buFontTx/>
              <a:buNone/>
            </a:pPr>
            <a:r>
              <a:rPr kumimoji="0" lang="en-US" altLang="en-US" sz="1200">
                <a:solidFill>
                  <a:prstClr val="black"/>
                </a:solidFill>
                <a:latin typeface="Times New Roman" pitchFamily="18" charset="0"/>
              </a:rPr>
              <a:t>December 2004</a:t>
            </a:r>
          </a:p>
        </p:txBody>
      </p:sp>
      <p:sp>
        <p:nvSpPr>
          <p:cNvPr id="138243" name="Rectangle 7"/>
          <p:cNvSpPr txBox="1">
            <a:spLocks noGrp="1" noChangeArrowheads="1"/>
          </p:cNvSpPr>
          <p:nvPr/>
        </p:nvSpPr>
        <p:spPr bwMode="auto">
          <a:xfrm>
            <a:off x="4008705" y="8893296"/>
            <a:ext cx="3066732" cy="468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937" tIns="46968" rIns="93937" bIns="46968" anchor="b"/>
          <a:lstStyle>
            <a:lvl1pPr>
              <a:defRPr kumimoji="1" sz="2400">
                <a:solidFill>
                  <a:schemeClr val="tx1"/>
                </a:solidFill>
                <a:latin typeface="Arial" pitchFamily="34" charset="0"/>
                <a:ea typeface="ＭＳ Ｐゴシック" pitchFamily="34" charset="-128"/>
              </a:defRPr>
            </a:lvl1pPr>
            <a:lvl2pPr marL="742950" indent="-285750">
              <a:defRPr kumimoji="1" sz="2400">
                <a:solidFill>
                  <a:schemeClr val="tx1"/>
                </a:solidFill>
                <a:latin typeface="Arial" pitchFamily="34" charset="0"/>
                <a:ea typeface="ＭＳ Ｐゴシック" pitchFamily="34" charset="-128"/>
              </a:defRPr>
            </a:lvl2pPr>
            <a:lvl3pPr marL="1143000" indent="-228600">
              <a:defRPr kumimoji="1" sz="2400">
                <a:solidFill>
                  <a:schemeClr val="tx1"/>
                </a:solidFill>
                <a:latin typeface="Arial" pitchFamily="34" charset="0"/>
                <a:ea typeface="ＭＳ Ｐゴシック" pitchFamily="34" charset="-128"/>
              </a:defRPr>
            </a:lvl3pPr>
            <a:lvl4pPr marL="1600200" indent="-228600">
              <a:defRPr kumimoji="1" sz="2400">
                <a:solidFill>
                  <a:schemeClr val="tx1"/>
                </a:solidFill>
                <a:latin typeface="Arial" pitchFamily="34" charset="0"/>
                <a:ea typeface="ＭＳ Ｐゴシック" pitchFamily="34" charset="-128"/>
              </a:defRPr>
            </a:lvl4pPr>
            <a:lvl5pPr marL="2057400" indent="-228600">
              <a:defRPr kumimoji="1" sz="2400">
                <a:solidFill>
                  <a:schemeClr val="tx1"/>
                </a:solidFill>
                <a:latin typeface="Arial" pitchFamily="34" charset="0"/>
                <a:ea typeface="ＭＳ Ｐゴシック" pitchFamily="34" charset="-128"/>
              </a:defRPr>
            </a:lvl5pPr>
            <a:lvl6pPr marL="25146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ea typeface="ＭＳ Ｐゴシック" pitchFamily="34" charset="-128"/>
              </a:defRPr>
            </a:lvl6pPr>
            <a:lvl7pPr marL="29718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ea typeface="ＭＳ Ｐゴシック" pitchFamily="34" charset="-128"/>
              </a:defRPr>
            </a:lvl7pPr>
            <a:lvl8pPr marL="34290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ea typeface="ＭＳ Ｐゴシック" pitchFamily="34" charset="-128"/>
              </a:defRPr>
            </a:lvl8pPr>
            <a:lvl9pPr marL="38862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ea typeface="ＭＳ Ｐゴシック" pitchFamily="34" charset="-128"/>
              </a:defRPr>
            </a:lvl9pPr>
          </a:lstStyle>
          <a:p>
            <a:pPr algn="r">
              <a:lnSpc>
                <a:spcPct val="100000"/>
              </a:lnSpc>
              <a:spcBef>
                <a:spcPct val="0"/>
              </a:spcBef>
              <a:buSzTx/>
              <a:buFontTx/>
              <a:buNone/>
            </a:pPr>
            <a:fld id="{541C6570-463A-42B1-BD5F-78A020E06012}" type="slidenum">
              <a:rPr kumimoji="0" lang="en-US" altLang="en-US" sz="1200">
                <a:solidFill>
                  <a:prstClr val="black"/>
                </a:solidFill>
                <a:latin typeface="Times New Roman" pitchFamily="18" charset="0"/>
              </a:rPr>
              <a:pPr algn="r">
                <a:lnSpc>
                  <a:spcPct val="100000"/>
                </a:lnSpc>
                <a:spcBef>
                  <a:spcPct val="0"/>
                </a:spcBef>
                <a:buSzTx/>
                <a:buFontTx/>
                <a:buNone/>
              </a:pPr>
              <a:t>97</a:t>
            </a:fld>
            <a:endParaRPr kumimoji="0" lang="en-US" altLang="en-US" sz="1200">
              <a:solidFill>
                <a:prstClr val="black"/>
              </a:solidFill>
              <a:latin typeface="Times New Roman" pitchFamily="18" charset="0"/>
            </a:endParaRPr>
          </a:p>
        </p:txBody>
      </p:sp>
      <p:sp>
        <p:nvSpPr>
          <p:cNvPr id="138244"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8245"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ea typeface="ＭＳ Ｐゴシック" pitchFamily="34" charset="-128"/>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6"/>
          <p:cNvSpPr txBox="1">
            <a:spLocks noGrp="1" noChangeArrowheads="1"/>
          </p:cNvSpPr>
          <p:nvPr/>
        </p:nvSpPr>
        <p:spPr bwMode="auto">
          <a:xfrm>
            <a:off x="1" y="8893296"/>
            <a:ext cx="3066732" cy="468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937" tIns="46968" rIns="93937" bIns="46968" anchor="b"/>
          <a:lstStyle>
            <a:lvl1pPr>
              <a:defRPr kumimoji="1" sz="2400">
                <a:solidFill>
                  <a:schemeClr val="tx1"/>
                </a:solidFill>
                <a:latin typeface="Arial" pitchFamily="34" charset="0"/>
                <a:ea typeface="ＭＳ Ｐゴシック" pitchFamily="34" charset="-128"/>
              </a:defRPr>
            </a:lvl1pPr>
            <a:lvl2pPr marL="742950" indent="-285750">
              <a:defRPr kumimoji="1" sz="2400">
                <a:solidFill>
                  <a:schemeClr val="tx1"/>
                </a:solidFill>
                <a:latin typeface="Arial" pitchFamily="34" charset="0"/>
                <a:ea typeface="ＭＳ Ｐゴシック" pitchFamily="34" charset="-128"/>
              </a:defRPr>
            </a:lvl2pPr>
            <a:lvl3pPr marL="1143000" indent="-228600">
              <a:defRPr kumimoji="1" sz="2400">
                <a:solidFill>
                  <a:schemeClr val="tx1"/>
                </a:solidFill>
                <a:latin typeface="Arial" pitchFamily="34" charset="0"/>
                <a:ea typeface="ＭＳ Ｐゴシック" pitchFamily="34" charset="-128"/>
              </a:defRPr>
            </a:lvl3pPr>
            <a:lvl4pPr marL="1600200" indent="-228600">
              <a:defRPr kumimoji="1" sz="2400">
                <a:solidFill>
                  <a:schemeClr val="tx1"/>
                </a:solidFill>
                <a:latin typeface="Arial" pitchFamily="34" charset="0"/>
                <a:ea typeface="ＭＳ Ｐゴシック" pitchFamily="34" charset="-128"/>
              </a:defRPr>
            </a:lvl4pPr>
            <a:lvl5pPr marL="2057400" indent="-228600">
              <a:defRPr kumimoji="1" sz="2400">
                <a:solidFill>
                  <a:schemeClr val="tx1"/>
                </a:solidFill>
                <a:latin typeface="Arial" pitchFamily="34" charset="0"/>
                <a:ea typeface="ＭＳ Ｐゴシック" pitchFamily="34" charset="-128"/>
              </a:defRPr>
            </a:lvl5pPr>
            <a:lvl6pPr marL="25146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ea typeface="ＭＳ Ｐゴシック" pitchFamily="34" charset="-128"/>
              </a:defRPr>
            </a:lvl6pPr>
            <a:lvl7pPr marL="29718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ea typeface="ＭＳ Ｐゴシック" pitchFamily="34" charset="-128"/>
              </a:defRPr>
            </a:lvl7pPr>
            <a:lvl8pPr marL="34290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ea typeface="ＭＳ Ｐゴシック" pitchFamily="34" charset="-128"/>
              </a:defRPr>
            </a:lvl8pPr>
            <a:lvl9pPr marL="38862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ea typeface="ＭＳ Ｐゴシック" pitchFamily="34" charset="-128"/>
              </a:defRPr>
            </a:lvl9pPr>
          </a:lstStyle>
          <a:p>
            <a:pPr>
              <a:lnSpc>
                <a:spcPct val="100000"/>
              </a:lnSpc>
              <a:spcBef>
                <a:spcPct val="0"/>
              </a:spcBef>
              <a:buSzTx/>
              <a:buFontTx/>
              <a:buNone/>
            </a:pPr>
            <a:r>
              <a:rPr kumimoji="0" lang="en-US" altLang="en-US" sz="1200">
                <a:solidFill>
                  <a:prstClr val="black"/>
                </a:solidFill>
                <a:latin typeface="Times New Roman" pitchFamily="18" charset="0"/>
              </a:rPr>
              <a:t>December 2004</a:t>
            </a:r>
          </a:p>
        </p:txBody>
      </p:sp>
      <p:sp>
        <p:nvSpPr>
          <p:cNvPr id="139267" name="Rectangle 7"/>
          <p:cNvSpPr txBox="1">
            <a:spLocks noGrp="1" noChangeArrowheads="1"/>
          </p:cNvSpPr>
          <p:nvPr/>
        </p:nvSpPr>
        <p:spPr bwMode="auto">
          <a:xfrm>
            <a:off x="4008705" y="8893296"/>
            <a:ext cx="3066732" cy="468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937" tIns="46968" rIns="93937" bIns="46968" anchor="b"/>
          <a:lstStyle>
            <a:lvl1pPr>
              <a:defRPr kumimoji="1" sz="2400">
                <a:solidFill>
                  <a:schemeClr val="tx1"/>
                </a:solidFill>
                <a:latin typeface="Arial" pitchFamily="34" charset="0"/>
                <a:ea typeface="ＭＳ Ｐゴシック" pitchFamily="34" charset="-128"/>
              </a:defRPr>
            </a:lvl1pPr>
            <a:lvl2pPr marL="742950" indent="-285750">
              <a:defRPr kumimoji="1" sz="2400">
                <a:solidFill>
                  <a:schemeClr val="tx1"/>
                </a:solidFill>
                <a:latin typeface="Arial" pitchFamily="34" charset="0"/>
                <a:ea typeface="ＭＳ Ｐゴシック" pitchFamily="34" charset="-128"/>
              </a:defRPr>
            </a:lvl2pPr>
            <a:lvl3pPr marL="1143000" indent="-228600">
              <a:defRPr kumimoji="1" sz="2400">
                <a:solidFill>
                  <a:schemeClr val="tx1"/>
                </a:solidFill>
                <a:latin typeface="Arial" pitchFamily="34" charset="0"/>
                <a:ea typeface="ＭＳ Ｐゴシック" pitchFamily="34" charset="-128"/>
              </a:defRPr>
            </a:lvl3pPr>
            <a:lvl4pPr marL="1600200" indent="-228600">
              <a:defRPr kumimoji="1" sz="2400">
                <a:solidFill>
                  <a:schemeClr val="tx1"/>
                </a:solidFill>
                <a:latin typeface="Arial" pitchFamily="34" charset="0"/>
                <a:ea typeface="ＭＳ Ｐゴシック" pitchFamily="34" charset="-128"/>
              </a:defRPr>
            </a:lvl4pPr>
            <a:lvl5pPr marL="2057400" indent="-228600">
              <a:defRPr kumimoji="1" sz="2400">
                <a:solidFill>
                  <a:schemeClr val="tx1"/>
                </a:solidFill>
                <a:latin typeface="Arial" pitchFamily="34" charset="0"/>
                <a:ea typeface="ＭＳ Ｐゴシック" pitchFamily="34" charset="-128"/>
              </a:defRPr>
            </a:lvl5pPr>
            <a:lvl6pPr marL="25146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ea typeface="ＭＳ Ｐゴシック" pitchFamily="34" charset="-128"/>
              </a:defRPr>
            </a:lvl6pPr>
            <a:lvl7pPr marL="29718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ea typeface="ＭＳ Ｐゴシック" pitchFamily="34" charset="-128"/>
              </a:defRPr>
            </a:lvl7pPr>
            <a:lvl8pPr marL="34290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ea typeface="ＭＳ Ｐゴシック" pitchFamily="34" charset="-128"/>
              </a:defRPr>
            </a:lvl8pPr>
            <a:lvl9pPr marL="38862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ea typeface="ＭＳ Ｐゴシック" pitchFamily="34" charset="-128"/>
              </a:defRPr>
            </a:lvl9pPr>
          </a:lstStyle>
          <a:p>
            <a:pPr algn="r">
              <a:lnSpc>
                <a:spcPct val="100000"/>
              </a:lnSpc>
              <a:spcBef>
                <a:spcPct val="0"/>
              </a:spcBef>
              <a:buSzTx/>
              <a:buFontTx/>
              <a:buNone/>
            </a:pPr>
            <a:fld id="{361CF275-0BED-44C8-A0A2-590F1E185C18}" type="slidenum">
              <a:rPr kumimoji="0" lang="en-US" altLang="en-US" sz="1200">
                <a:solidFill>
                  <a:prstClr val="black"/>
                </a:solidFill>
                <a:latin typeface="Times New Roman" pitchFamily="18" charset="0"/>
              </a:rPr>
              <a:pPr algn="r">
                <a:lnSpc>
                  <a:spcPct val="100000"/>
                </a:lnSpc>
                <a:spcBef>
                  <a:spcPct val="0"/>
                </a:spcBef>
                <a:buSzTx/>
                <a:buFontTx/>
                <a:buNone/>
              </a:pPr>
              <a:t>98</a:t>
            </a:fld>
            <a:endParaRPr kumimoji="0" lang="en-US" altLang="en-US" sz="1200">
              <a:solidFill>
                <a:prstClr val="black"/>
              </a:solidFill>
              <a:latin typeface="Times New Roman" pitchFamily="18" charset="0"/>
            </a:endParaRPr>
          </a:p>
        </p:txBody>
      </p:sp>
      <p:sp>
        <p:nvSpPr>
          <p:cNvPr id="13926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9269"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ea typeface="ＭＳ Ｐゴシック" pitchFamily="34" charset="-128"/>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6"/>
          <p:cNvSpPr txBox="1">
            <a:spLocks noGrp="1" noChangeArrowheads="1"/>
          </p:cNvSpPr>
          <p:nvPr/>
        </p:nvSpPr>
        <p:spPr bwMode="auto">
          <a:xfrm>
            <a:off x="1" y="8893296"/>
            <a:ext cx="3066732" cy="468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937" tIns="46968" rIns="93937" bIns="46968" anchor="b"/>
          <a:lstStyle>
            <a:lvl1pPr>
              <a:defRPr kumimoji="1" sz="2400">
                <a:solidFill>
                  <a:schemeClr val="tx1"/>
                </a:solidFill>
                <a:latin typeface="Arial" pitchFamily="34" charset="0"/>
                <a:ea typeface="ＭＳ Ｐゴシック" pitchFamily="34" charset="-128"/>
              </a:defRPr>
            </a:lvl1pPr>
            <a:lvl2pPr marL="742950" indent="-285750">
              <a:defRPr kumimoji="1" sz="2400">
                <a:solidFill>
                  <a:schemeClr val="tx1"/>
                </a:solidFill>
                <a:latin typeface="Arial" pitchFamily="34" charset="0"/>
                <a:ea typeface="ＭＳ Ｐゴシック" pitchFamily="34" charset="-128"/>
              </a:defRPr>
            </a:lvl2pPr>
            <a:lvl3pPr marL="1143000" indent="-228600">
              <a:defRPr kumimoji="1" sz="2400">
                <a:solidFill>
                  <a:schemeClr val="tx1"/>
                </a:solidFill>
                <a:latin typeface="Arial" pitchFamily="34" charset="0"/>
                <a:ea typeface="ＭＳ Ｐゴシック" pitchFamily="34" charset="-128"/>
              </a:defRPr>
            </a:lvl3pPr>
            <a:lvl4pPr marL="1600200" indent="-228600">
              <a:defRPr kumimoji="1" sz="2400">
                <a:solidFill>
                  <a:schemeClr val="tx1"/>
                </a:solidFill>
                <a:latin typeface="Arial" pitchFamily="34" charset="0"/>
                <a:ea typeface="ＭＳ Ｐゴシック" pitchFamily="34" charset="-128"/>
              </a:defRPr>
            </a:lvl4pPr>
            <a:lvl5pPr marL="2057400" indent="-228600">
              <a:defRPr kumimoji="1" sz="2400">
                <a:solidFill>
                  <a:schemeClr val="tx1"/>
                </a:solidFill>
                <a:latin typeface="Arial" pitchFamily="34" charset="0"/>
                <a:ea typeface="ＭＳ Ｐゴシック" pitchFamily="34" charset="-128"/>
              </a:defRPr>
            </a:lvl5pPr>
            <a:lvl6pPr marL="25146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ea typeface="ＭＳ Ｐゴシック" pitchFamily="34" charset="-128"/>
              </a:defRPr>
            </a:lvl6pPr>
            <a:lvl7pPr marL="29718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ea typeface="ＭＳ Ｐゴシック" pitchFamily="34" charset="-128"/>
              </a:defRPr>
            </a:lvl7pPr>
            <a:lvl8pPr marL="34290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ea typeface="ＭＳ Ｐゴシック" pitchFamily="34" charset="-128"/>
              </a:defRPr>
            </a:lvl8pPr>
            <a:lvl9pPr marL="38862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ea typeface="ＭＳ Ｐゴシック" pitchFamily="34" charset="-128"/>
              </a:defRPr>
            </a:lvl9pPr>
          </a:lstStyle>
          <a:p>
            <a:pPr>
              <a:lnSpc>
                <a:spcPct val="100000"/>
              </a:lnSpc>
              <a:spcBef>
                <a:spcPct val="0"/>
              </a:spcBef>
              <a:buSzTx/>
              <a:buFontTx/>
              <a:buNone/>
            </a:pPr>
            <a:r>
              <a:rPr kumimoji="0" lang="en-US" altLang="en-US" sz="1200">
                <a:solidFill>
                  <a:prstClr val="black"/>
                </a:solidFill>
                <a:latin typeface="Times New Roman" pitchFamily="18" charset="0"/>
              </a:rPr>
              <a:t>December 2004</a:t>
            </a:r>
          </a:p>
        </p:txBody>
      </p:sp>
      <p:sp>
        <p:nvSpPr>
          <p:cNvPr id="140291" name="Rectangle 7"/>
          <p:cNvSpPr txBox="1">
            <a:spLocks noGrp="1" noChangeArrowheads="1"/>
          </p:cNvSpPr>
          <p:nvPr/>
        </p:nvSpPr>
        <p:spPr bwMode="auto">
          <a:xfrm>
            <a:off x="4008705" y="8893296"/>
            <a:ext cx="3066732" cy="468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937" tIns="46968" rIns="93937" bIns="46968" anchor="b"/>
          <a:lstStyle>
            <a:lvl1pPr>
              <a:defRPr kumimoji="1" sz="2400">
                <a:solidFill>
                  <a:schemeClr val="tx1"/>
                </a:solidFill>
                <a:latin typeface="Arial" pitchFamily="34" charset="0"/>
                <a:ea typeface="ＭＳ Ｐゴシック" pitchFamily="34" charset="-128"/>
              </a:defRPr>
            </a:lvl1pPr>
            <a:lvl2pPr marL="742950" indent="-285750">
              <a:defRPr kumimoji="1" sz="2400">
                <a:solidFill>
                  <a:schemeClr val="tx1"/>
                </a:solidFill>
                <a:latin typeface="Arial" pitchFamily="34" charset="0"/>
                <a:ea typeface="ＭＳ Ｐゴシック" pitchFamily="34" charset="-128"/>
              </a:defRPr>
            </a:lvl2pPr>
            <a:lvl3pPr marL="1143000" indent="-228600">
              <a:defRPr kumimoji="1" sz="2400">
                <a:solidFill>
                  <a:schemeClr val="tx1"/>
                </a:solidFill>
                <a:latin typeface="Arial" pitchFamily="34" charset="0"/>
                <a:ea typeface="ＭＳ Ｐゴシック" pitchFamily="34" charset="-128"/>
              </a:defRPr>
            </a:lvl3pPr>
            <a:lvl4pPr marL="1600200" indent="-228600">
              <a:defRPr kumimoji="1" sz="2400">
                <a:solidFill>
                  <a:schemeClr val="tx1"/>
                </a:solidFill>
                <a:latin typeface="Arial" pitchFamily="34" charset="0"/>
                <a:ea typeface="ＭＳ Ｐゴシック" pitchFamily="34" charset="-128"/>
              </a:defRPr>
            </a:lvl4pPr>
            <a:lvl5pPr marL="2057400" indent="-228600">
              <a:defRPr kumimoji="1" sz="2400">
                <a:solidFill>
                  <a:schemeClr val="tx1"/>
                </a:solidFill>
                <a:latin typeface="Arial" pitchFamily="34" charset="0"/>
                <a:ea typeface="ＭＳ Ｐゴシック" pitchFamily="34" charset="-128"/>
              </a:defRPr>
            </a:lvl5pPr>
            <a:lvl6pPr marL="25146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ea typeface="ＭＳ Ｐゴシック" pitchFamily="34" charset="-128"/>
              </a:defRPr>
            </a:lvl6pPr>
            <a:lvl7pPr marL="29718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ea typeface="ＭＳ Ｐゴシック" pitchFamily="34" charset="-128"/>
              </a:defRPr>
            </a:lvl7pPr>
            <a:lvl8pPr marL="34290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ea typeface="ＭＳ Ｐゴシック" pitchFamily="34" charset="-128"/>
              </a:defRPr>
            </a:lvl8pPr>
            <a:lvl9pPr marL="38862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ea typeface="ＭＳ Ｐゴシック" pitchFamily="34" charset="-128"/>
              </a:defRPr>
            </a:lvl9pPr>
          </a:lstStyle>
          <a:p>
            <a:pPr algn="r">
              <a:lnSpc>
                <a:spcPct val="100000"/>
              </a:lnSpc>
              <a:spcBef>
                <a:spcPct val="0"/>
              </a:spcBef>
              <a:buSzTx/>
              <a:buFontTx/>
              <a:buNone/>
            </a:pPr>
            <a:fld id="{28C311FF-CC6C-4153-BACA-F813CE0F8209}" type="slidenum">
              <a:rPr kumimoji="0" lang="en-US" altLang="en-US" sz="1200">
                <a:solidFill>
                  <a:prstClr val="black"/>
                </a:solidFill>
                <a:latin typeface="Times New Roman" pitchFamily="18" charset="0"/>
              </a:rPr>
              <a:pPr algn="r">
                <a:lnSpc>
                  <a:spcPct val="100000"/>
                </a:lnSpc>
                <a:spcBef>
                  <a:spcPct val="0"/>
                </a:spcBef>
                <a:buSzTx/>
                <a:buFontTx/>
                <a:buNone/>
              </a:pPr>
              <a:t>99</a:t>
            </a:fld>
            <a:endParaRPr kumimoji="0" lang="en-US" altLang="en-US" sz="1200">
              <a:solidFill>
                <a:prstClr val="black"/>
              </a:solidFill>
              <a:latin typeface="Times New Roman" pitchFamily="18" charset="0"/>
            </a:endParaRPr>
          </a:p>
        </p:txBody>
      </p:sp>
      <p:sp>
        <p:nvSpPr>
          <p:cNvPr id="140292"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0293"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ea typeface="ＭＳ Ｐゴシック" pitchFamily="34" charset="-128"/>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6"/>
          <p:cNvSpPr txBox="1">
            <a:spLocks noGrp="1" noChangeArrowheads="1"/>
          </p:cNvSpPr>
          <p:nvPr/>
        </p:nvSpPr>
        <p:spPr bwMode="auto">
          <a:xfrm>
            <a:off x="1" y="8893296"/>
            <a:ext cx="3066732" cy="468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937" tIns="46968" rIns="93937" bIns="46968" anchor="b"/>
          <a:lstStyle>
            <a:lvl1pPr>
              <a:defRPr kumimoji="1" sz="2400">
                <a:solidFill>
                  <a:schemeClr val="tx1"/>
                </a:solidFill>
                <a:latin typeface="Arial" pitchFamily="34" charset="0"/>
                <a:ea typeface="ＭＳ Ｐゴシック" pitchFamily="34" charset="-128"/>
              </a:defRPr>
            </a:lvl1pPr>
            <a:lvl2pPr marL="742950" indent="-285750">
              <a:defRPr kumimoji="1" sz="2400">
                <a:solidFill>
                  <a:schemeClr val="tx1"/>
                </a:solidFill>
                <a:latin typeface="Arial" pitchFamily="34" charset="0"/>
                <a:ea typeface="ＭＳ Ｐゴシック" pitchFamily="34" charset="-128"/>
              </a:defRPr>
            </a:lvl2pPr>
            <a:lvl3pPr marL="1143000" indent="-228600">
              <a:defRPr kumimoji="1" sz="2400">
                <a:solidFill>
                  <a:schemeClr val="tx1"/>
                </a:solidFill>
                <a:latin typeface="Arial" pitchFamily="34" charset="0"/>
                <a:ea typeface="ＭＳ Ｐゴシック" pitchFamily="34" charset="-128"/>
              </a:defRPr>
            </a:lvl3pPr>
            <a:lvl4pPr marL="1600200" indent="-228600">
              <a:defRPr kumimoji="1" sz="2400">
                <a:solidFill>
                  <a:schemeClr val="tx1"/>
                </a:solidFill>
                <a:latin typeface="Arial" pitchFamily="34" charset="0"/>
                <a:ea typeface="ＭＳ Ｐゴシック" pitchFamily="34" charset="-128"/>
              </a:defRPr>
            </a:lvl4pPr>
            <a:lvl5pPr marL="2057400" indent="-228600">
              <a:defRPr kumimoji="1" sz="2400">
                <a:solidFill>
                  <a:schemeClr val="tx1"/>
                </a:solidFill>
                <a:latin typeface="Arial" pitchFamily="34" charset="0"/>
                <a:ea typeface="ＭＳ Ｐゴシック" pitchFamily="34" charset="-128"/>
              </a:defRPr>
            </a:lvl5pPr>
            <a:lvl6pPr marL="25146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ea typeface="ＭＳ Ｐゴシック" pitchFamily="34" charset="-128"/>
              </a:defRPr>
            </a:lvl6pPr>
            <a:lvl7pPr marL="29718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ea typeface="ＭＳ Ｐゴシック" pitchFamily="34" charset="-128"/>
              </a:defRPr>
            </a:lvl7pPr>
            <a:lvl8pPr marL="34290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ea typeface="ＭＳ Ｐゴシック" pitchFamily="34" charset="-128"/>
              </a:defRPr>
            </a:lvl8pPr>
            <a:lvl9pPr marL="38862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ea typeface="ＭＳ Ｐゴシック" pitchFamily="34" charset="-128"/>
              </a:defRPr>
            </a:lvl9pPr>
          </a:lstStyle>
          <a:p>
            <a:pPr>
              <a:lnSpc>
                <a:spcPct val="100000"/>
              </a:lnSpc>
              <a:spcBef>
                <a:spcPct val="0"/>
              </a:spcBef>
              <a:buSzTx/>
              <a:buFontTx/>
              <a:buNone/>
            </a:pPr>
            <a:r>
              <a:rPr kumimoji="0" lang="en-US" altLang="en-US" sz="1200">
                <a:solidFill>
                  <a:prstClr val="black"/>
                </a:solidFill>
                <a:latin typeface="Times New Roman" pitchFamily="18" charset="0"/>
              </a:rPr>
              <a:t>December 2004</a:t>
            </a:r>
          </a:p>
        </p:txBody>
      </p:sp>
      <p:sp>
        <p:nvSpPr>
          <p:cNvPr id="140291" name="Rectangle 7"/>
          <p:cNvSpPr txBox="1">
            <a:spLocks noGrp="1" noChangeArrowheads="1"/>
          </p:cNvSpPr>
          <p:nvPr/>
        </p:nvSpPr>
        <p:spPr bwMode="auto">
          <a:xfrm>
            <a:off x="4008705" y="8893296"/>
            <a:ext cx="3066732" cy="468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937" tIns="46968" rIns="93937" bIns="46968" anchor="b"/>
          <a:lstStyle>
            <a:lvl1pPr>
              <a:defRPr kumimoji="1" sz="2400">
                <a:solidFill>
                  <a:schemeClr val="tx1"/>
                </a:solidFill>
                <a:latin typeface="Arial" pitchFamily="34" charset="0"/>
                <a:ea typeface="ＭＳ Ｐゴシック" pitchFamily="34" charset="-128"/>
              </a:defRPr>
            </a:lvl1pPr>
            <a:lvl2pPr marL="742950" indent="-285750">
              <a:defRPr kumimoji="1" sz="2400">
                <a:solidFill>
                  <a:schemeClr val="tx1"/>
                </a:solidFill>
                <a:latin typeface="Arial" pitchFamily="34" charset="0"/>
                <a:ea typeface="ＭＳ Ｐゴシック" pitchFamily="34" charset="-128"/>
              </a:defRPr>
            </a:lvl2pPr>
            <a:lvl3pPr marL="1143000" indent="-228600">
              <a:defRPr kumimoji="1" sz="2400">
                <a:solidFill>
                  <a:schemeClr val="tx1"/>
                </a:solidFill>
                <a:latin typeface="Arial" pitchFamily="34" charset="0"/>
                <a:ea typeface="ＭＳ Ｐゴシック" pitchFamily="34" charset="-128"/>
              </a:defRPr>
            </a:lvl3pPr>
            <a:lvl4pPr marL="1600200" indent="-228600">
              <a:defRPr kumimoji="1" sz="2400">
                <a:solidFill>
                  <a:schemeClr val="tx1"/>
                </a:solidFill>
                <a:latin typeface="Arial" pitchFamily="34" charset="0"/>
                <a:ea typeface="ＭＳ Ｐゴシック" pitchFamily="34" charset="-128"/>
              </a:defRPr>
            </a:lvl4pPr>
            <a:lvl5pPr marL="2057400" indent="-228600">
              <a:defRPr kumimoji="1" sz="2400">
                <a:solidFill>
                  <a:schemeClr val="tx1"/>
                </a:solidFill>
                <a:latin typeface="Arial" pitchFamily="34" charset="0"/>
                <a:ea typeface="ＭＳ Ｐゴシック" pitchFamily="34" charset="-128"/>
              </a:defRPr>
            </a:lvl5pPr>
            <a:lvl6pPr marL="25146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ea typeface="ＭＳ Ｐゴシック" pitchFamily="34" charset="-128"/>
              </a:defRPr>
            </a:lvl6pPr>
            <a:lvl7pPr marL="29718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ea typeface="ＭＳ Ｐゴシック" pitchFamily="34" charset="-128"/>
              </a:defRPr>
            </a:lvl7pPr>
            <a:lvl8pPr marL="34290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ea typeface="ＭＳ Ｐゴシック" pitchFamily="34" charset="-128"/>
              </a:defRPr>
            </a:lvl8pPr>
            <a:lvl9pPr marL="38862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ea typeface="ＭＳ Ｐゴシック" pitchFamily="34" charset="-128"/>
              </a:defRPr>
            </a:lvl9pPr>
          </a:lstStyle>
          <a:p>
            <a:pPr algn="r">
              <a:lnSpc>
                <a:spcPct val="100000"/>
              </a:lnSpc>
              <a:spcBef>
                <a:spcPct val="0"/>
              </a:spcBef>
              <a:buSzTx/>
              <a:buFontTx/>
              <a:buNone/>
            </a:pPr>
            <a:fld id="{28C311FF-CC6C-4153-BACA-F813CE0F8209}" type="slidenum">
              <a:rPr kumimoji="0" lang="en-US" altLang="en-US" sz="1200">
                <a:solidFill>
                  <a:prstClr val="black"/>
                </a:solidFill>
                <a:latin typeface="Times New Roman" pitchFamily="18" charset="0"/>
              </a:rPr>
              <a:pPr algn="r">
                <a:lnSpc>
                  <a:spcPct val="100000"/>
                </a:lnSpc>
                <a:spcBef>
                  <a:spcPct val="0"/>
                </a:spcBef>
                <a:buSzTx/>
                <a:buFontTx/>
                <a:buNone/>
              </a:pPr>
              <a:t>100</a:t>
            </a:fld>
            <a:endParaRPr kumimoji="0" lang="en-US" altLang="en-US" sz="1200">
              <a:solidFill>
                <a:prstClr val="black"/>
              </a:solidFill>
              <a:latin typeface="Times New Roman" pitchFamily="18" charset="0"/>
            </a:endParaRPr>
          </a:p>
        </p:txBody>
      </p:sp>
      <p:sp>
        <p:nvSpPr>
          <p:cNvPr id="140292"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0293"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ea typeface="ＭＳ Ｐゴシック" pitchFamily="34" charset="-128"/>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6"/>
          <p:cNvSpPr txBox="1">
            <a:spLocks noGrp="1" noChangeArrowheads="1"/>
          </p:cNvSpPr>
          <p:nvPr/>
        </p:nvSpPr>
        <p:spPr bwMode="auto">
          <a:xfrm>
            <a:off x="1" y="8893296"/>
            <a:ext cx="3066732" cy="468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937" tIns="46968" rIns="93937" bIns="46968" anchor="b"/>
          <a:lstStyle>
            <a:lvl1pPr>
              <a:defRPr kumimoji="1" sz="2400">
                <a:solidFill>
                  <a:schemeClr val="tx1"/>
                </a:solidFill>
                <a:latin typeface="Arial" pitchFamily="34" charset="0"/>
                <a:ea typeface="ＭＳ Ｐゴシック" pitchFamily="34" charset="-128"/>
              </a:defRPr>
            </a:lvl1pPr>
            <a:lvl2pPr marL="742950" indent="-285750">
              <a:defRPr kumimoji="1" sz="2400">
                <a:solidFill>
                  <a:schemeClr val="tx1"/>
                </a:solidFill>
                <a:latin typeface="Arial" pitchFamily="34" charset="0"/>
                <a:ea typeface="ＭＳ Ｐゴシック" pitchFamily="34" charset="-128"/>
              </a:defRPr>
            </a:lvl2pPr>
            <a:lvl3pPr marL="1143000" indent="-228600">
              <a:defRPr kumimoji="1" sz="2400">
                <a:solidFill>
                  <a:schemeClr val="tx1"/>
                </a:solidFill>
                <a:latin typeface="Arial" pitchFamily="34" charset="0"/>
                <a:ea typeface="ＭＳ Ｐゴシック" pitchFamily="34" charset="-128"/>
              </a:defRPr>
            </a:lvl3pPr>
            <a:lvl4pPr marL="1600200" indent="-228600">
              <a:defRPr kumimoji="1" sz="2400">
                <a:solidFill>
                  <a:schemeClr val="tx1"/>
                </a:solidFill>
                <a:latin typeface="Arial" pitchFamily="34" charset="0"/>
                <a:ea typeface="ＭＳ Ｐゴシック" pitchFamily="34" charset="-128"/>
              </a:defRPr>
            </a:lvl4pPr>
            <a:lvl5pPr marL="2057400" indent="-228600">
              <a:defRPr kumimoji="1" sz="2400">
                <a:solidFill>
                  <a:schemeClr val="tx1"/>
                </a:solidFill>
                <a:latin typeface="Arial" pitchFamily="34" charset="0"/>
                <a:ea typeface="ＭＳ Ｐゴシック" pitchFamily="34" charset="-128"/>
              </a:defRPr>
            </a:lvl5pPr>
            <a:lvl6pPr marL="25146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ea typeface="ＭＳ Ｐゴシック" pitchFamily="34" charset="-128"/>
              </a:defRPr>
            </a:lvl6pPr>
            <a:lvl7pPr marL="29718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ea typeface="ＭＳ Ｐゴシック" pitchFamily="34" charset="-128"/>
              </a:defRPr>
            </a:lvl7pPr>
            <a:lvl8pPr marL="34290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ea typeface="ＭＳ Ｐゴシック" pitchFamily="34" charset="-128"/>
              </a:defRPr>
            </a:lvl8pPr>
            <a:lvl9pPr marL="38862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ea typeface="ＭＳ Ｐゴシック" pitchFamily="34" charset="-128"/>
              </a:defRPr>
            </a:lvl9pPr>
          </a:lstStyle>
          <a:p>
            <a:pPr>
              <a:lnSpc>
                <a:spcPct val="100000"/>
              </a:lnSpc>
              <a:spcBef>
                <a:spcPct val="0"/>
              </a:spcBef>
              <a:buSzTx/>
              <a:buFontTx/>
              <a:buNone/>
            </a:pPr>
            <a:r>
              <a:rPr kumimoji="0" lang="en-US" altLang="en-US" sz="1200">
                <a:solidFill>
                  <a:prstClr val="black"/>
                </a:solidFill>
                <a:latin typeface="Times New Roman" pitchFamily="18" charset="0"/>
              </a:rPr>
              <a:t>December 2004</a:t>
            </a:r>
          </a:p>
        </p:txBody>
      </p:sp>
      <p:sp>
        <p:nvSpPr>
          <p:cNvPr id="140291" name="Rectangle 7"/>
          <p:cNvSpPr txBox="1">
            <a:spLocks noGrp="1" noChangeArrowheads="1"/>
          </p:cNvSpPr>
          <p:nvPr/>
        </p:nvSpPr>
        <p:spPr bwMode="auto">
          <a:xfrm>
            <a:off x="4008705" y="8893296"/>
            <a:ext cx="3066732" cy="468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937" tIns="46968" rIns="93937" bIns="46968" anchor="b"/>
          <a:lstStyle>
            <a:lvl1pPr>
              <a:defRPr kumimoji="1" sz="2400">
                <a:solidFill>
                  <a:schemeClr val="tx1"/>
                </a:solidFill>
                <a:latin typeface="Arial" pitchFamily="34" charset="0"/>
                <a:ea typeface="ＭＳ Ｐゴシック" pitchFamily="34" charset="-128"/>
              </a:defRPr>
            </a:lvl1pPr>
            <a:lvl2pPr marL="742950" indent="-285750">
              <a:defRPr kumimoji="1" sz="2400">
                <a:solidFill>
                  <a:schemeClr val="tx1"/>
                </a:solidFill>
                <a:latin typeface="Arial" pitchFamily="34" charset="0"/>
                <a:ea typeface="ＭＳ Ｐゴシック" pitchFamily="34" charset="-128"/>
              </a:defRPr>
            </a:lvl2pPr>
            <a:lvl3pPr marL="1143000" indent="-228600">
              <a:defRPr kumimoji="1" sz="2400">
                <a:solidFill>
                  <a:schemeClr val="tx1"/>
                </a:solidFill>
                <a:latin typeface="Arial" pitchFamily="34" charset="0"/>
                <a:ea typeface="ＭＳ Ｐゴシック" pitchFamily="34" charset="-128"/>
              </a:defRPr>
            </a:lvl3pPr>
            <a:lvl4pPr marL="1600200" indent="-228600">
              <a:defRPr kumimoji="1" sz="2400">
                <a:solidFill>
                  <a:schemeClr val="tx1"/>
                </a:solidFill>
                <a:latin typeface="Arial" pitchFamily="34" charset="0"/>
                <a:ea typeface="ＭＳ Ｐゴシック" pitchFamily="34" charset="-128"/>
              </a:defRPr>
            </a:lvl4pPr>
            <a:lvl5pPr marL="2057400" indent="-228600">
              <a:defRPr kumimoji="1" sz="2400">
                <a:solidFill>
                  <a:schemeClr val="tx1"/>
                </a:solidFill>
                <a:latin typeface="Arial" pitchFamily="34" charset="0"/>
                <a:ea typeface="ＭＳ Ｐゴシック" pitchFamily="34" charset="-128"/>
              </a:defRPr>
            </a:lvl5pPr>
            <a:lvl6pPr marL="25146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ea typeface="ＭＳ Ｐゴシック" pitchFamily="34" charset="-128"/>
              </a:defRPr>
            </a:lvl6pPr>
            <a:lvl7pPr marL="29718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ea typeface="ＭＳ Ｐゴシック" pitchFamily="34" charset="-128"/>
              </a:defRPr>
            </a:lvl7pPr>
            <a:lvl8pPr marL="34290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ea typeface="ＭＳ Ｐゴシック" pitchFamily="34" charset="-128"/>
              </a:defRPr>
            </a:lvl8pPr>
            <a:lvl9pPr marL="38862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ea typeface="ＭＳ Ｐゴシック" pitchFamily="34" charset="-128"/>
              </a:defRPr>
            </a:lvl9pPr>
          </a:lstStyle>
          <a:p>
            <a:pPr algn="r">
              <a:lnSpc>
                <a:spcPct val="100000"/>
              </a:lnSpc>
              <a:spcBef>
                <a:spcPct val="0"/>
              </a:spcBef>
              <a:buSzTx/>
              <a:buFontTx/>
              <a:buNone/>
            </a:pPr>
            <a:fld id="{28C311FF-CC6C-4153-BACA-F813CE0F8209}" type="slidenum">
              <a:rPr kumimoji="0" lang="en-US" altLang="en-US" sz="1200">
                <a:solidFill>
                  <a:prstClr val="black"/>
                </a:solidFill>
                <a:latin typeface="Times New Roman" pitchFamily="18" charset="0"/>
              </a:rPr>
              <a:pPr algn="r">
                <a:lnSpc>
                  <a:spcPct val="100000"/>
                </a:lnSpc>
                <a:spcBef>
                  <a:spcPct val="0"/>
                </a:spcBef>
                <a:buSzTx/>
                <a:buFontTx/>
                <a:buNone/>
              </a:pPr>
              <a:t>101</a:t>
            </a:fld>
            <a:endParaRPr kumimoji="0" lang="en-US" altLang="en-US" sz="1200">
              <a:solidFill>
                <a:prstClr val="black"/>
              </a:solidFill>
              <a:latin typeface="Times New Roman" pitchFamily="18" charset="0"/>
            </a:endParaRPr>
          </a:p>
        </p:txBody>
      </p:sp>
      <p:sp>
        <p:nvSpPr>
          <p:cNvPr id="140292"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0293"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ea typeface="ＭＳ Ｐゴシック" pitchFamily="34" charset="-128"/>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6"/>
          <p:cNvSpPr txBox="1">
            <a:spLocks noGrp="1" noChangeArrowheads="1"/>
          </p:cNvSpPr>
          <p:nvPr/>
        </p:nvSpPr>
        <p:spPr bwMode="auto">
          <a:xfrm>
            <a:off x="1" y="8893296"/>
            <a:ext cx="3066732" cy="468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937" tIns="46968" rIns="93937" bIns="46968" anchor="b"/>
          <a:lstStyle>
            <a:lvl1pPr>
              <a:defRPr kumimoji="1" sz="2400">
                <a:solidFill>
                  <a:schemeClr val="tx1"/>
                </a:solidFill>
                <a:latin typeface="Arial" pitchFamily="34" charset="0"/>
                <a:ea typeface="ＭＳ Ｐゴシック" pitchFamily="34" charset="-128"/>
              </a:defRPr>
            </a:lvl1pPr>
            <a:lvl2pPr marL="742950" indent="-285750">
              <a:defRPr kumimoji="1" sz="2400">
                <a:solidFill>
                  <a:schemeClr val="tx1"/>
                </a:solidFill>
                <a:latin typeface="Arial" pitchFamily="34" charset="0"/>
                <a:ea typeface="ＭＳ Ｐゴシック" pitchFamily="34" charset="-128"/>
              </a:defRPr>
            </a:lvl2pPr>
            <a:lvl3pPr marL="1143000" indent="-228600">
              <a:defRPr kumimoji="1" sz="2400">
                <a:solidFill>
                  <a:schemeClr val="tx1"/>
                </a:solidFill>
                <a:latin typeface="Arial" pitchFamily="34" charset="0"/>
                <a:ea typeface="ＭＳ Ｐゴシック" pitchFamily="34" charset="-128"/>
              </a:defRPr>
            </a:lvl3pPr>
            <a:lvl4pPr marL="1600200" indent="-228600">
              <a:defRPr kumimoji="1" sz="2400">
                <a:solidFill>
                  <a:schemeClr val="tx1"/>
                </a:solidFill>
                <a:latin typeface="Arial" pitchFamily="34" charset="0"/>
                <a:ea typeface="ＭＳ Ｐゴシック" pitchFamily="34" charset="-128"/>
              </a:defRPr>
            </a:lvl4pPr>
            <a:lvl5pPr marL="2057400" indent="-228600">
              <a:defRPr kumimoji="1" sz="2400">
                <a:solidFill>
                  <a:schemeClr val="tx1"/>
                </a:solidFill>
                <a:latin typeface="Arial" pitchFamily="34" charset="0"/>
                <a:ea typeface="ＭＳ Ｐゴシック" pitchFamily="34" charset="-128"/>
              </a:defRPr>
            </a:lvl5pPr>
            <a:lvl6pPr marL="25146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ea typeface="ＭＳ Ｐゴシック" pitchFamily="34" charset="-128"/>
              </a:defRPr>
            </a:lvl6pPr>
            <a:lvl7pPr marL="29718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ea typeface="ＭＳ Ｐゴシック" pitchFamily="34" charset="-128"/>
              </a:defRPr>
            </a:lvl7pPr>
            <a:lvl8pPr marL="34290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ea typeface="ＭＳ Ｐゴシック" pitchFamily="34" charset="-128"/>
              </a:defRPr>
            </a:lvl8pPr>
            <a:lvl9pPr marL="38862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ea typeface="ＭＳ Ｐゴシック" pitchFamily="34" charset="-128"/>
              </a:defRPr>
            </a:lvl9pPr>
          </a:lstStyle>
          <a:p>
            <a:pPr>
              <a:lnSpc>
                <a:spcPct val="100000"/>
              </a:lnSpc>
              <a:spcBef>
                <a:spcPct val="0"/>
              </a:spcBef>
              <a:buSzTx/>
              <a:buFontTx/>
              <a:buNone/>
            </a:pPr>
            <a:r>
              <a:rPr kumimoji="0" lang="en-US" altLang="en-US" sz="1200">
                <a:solidFill>
                  <a:prstClr val="black"/>
                </a:solidFill>
                <a:latin typeface="Times New Roman" pitchFamily="18" charset="0"/>
              </a:rPr>
              <a:t>December 2004</a:t>
            </a:r>
          </a:p>
        </p:txBody>
      </p:sp>
      <p:sp>
        <p:nvSpPr>
          <p:cNvPr id="141315" name="Rectangle 7"/>
          <p:cNvSpPr txBox="1">
            <a:spLocks noGrp="1" noChangeArrowheads="1"/>
          </p:cNvSpPr>
          <p:nvPr/>
        </p:nvSpPr>
        <p:spPr bwMode="auto">
          <a:xfrm>
            <a:off x="4008705" y="8893296"/>
            <a:ext cx="3066732" cy="468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937" tIns="46968" rIns="93937" bIns="46968" anchor="b"/>
          <a:lstStyle>
            <a:lvl1pPr>
              <a:defRPr kumimoji="1" sz="2400">
                <a:solidFill>
                  <a:schemeClr val="tx1"/>
                </a:solidFill>
                <a:latin typeface="Arial" pitchFamily="34" charset="0"/>
                <a:ea typeface="ＭＳ Ｐゴシック" pitchFamily="34" charset="-128"/>
              </a:defRPr>
            </a:lvl1pPr>
            <a:lvl2pPr marL="742950" indent="-285750">
              <a:defRPr kumimoji="1" sz="2400">
                <a:solidFill>
                  <a:schemeClr val="tx1"/>
                </a:solidFill>
                <a:latin typeface="Arial" pitchFamily="34" charset="0"/>
                <a:ea typeface="ＭＳ Ｐゴシック" pitchFamily="34" charset="-128"/>
              </a:defRPr>
            </a:lvl2pPr>
            <a:lvl3pPr marL="1143000" indent="-228600">
              <a:defRPr kumimoji="1" sz="2400">
                <a:solidFill>
                  <a:schemeClr val="tx1"/>
                </a:solidFill>
                <a:latin typeface="Arial" pitchFamily="34" charset="0"/>
                <a:ea typeface="ＭＳ Ｐゴシック" pitchFamily="34" charset="-128"/>
              </a:defRPr>
            </a:lvl3pPr>
            <a:lvl4pPr marL="1600200" indent="-228600">
              <a:defRPr kumimoji="1" sz="2400">
                <a:solidFill>
                  <a:schemeClr val="tx1"/>
                </a:solidFill>
                <a:latin typeface="Arial" pitchFamily="34" charset="0"/>
                <a:ea typeface="ＭＳ Ｐゴシック" pitchFamily="34" charset="-128"/>
              </a:defRPr>
            </a:lvl4pPr>
            <a:lvl5pPr marL="2057400" indent="-228600">
              <a:defRPr kumimoji="1" sz="2400">
                <a:solidFill>
                  <a:schemeClr val="tx1"/>
                </a:solidFill>
                <a:latin typeface="Arial" pitchFamily="34" charset="0"/>
                <a:ea typeface="ＭＳ Ｐゴシック" pitchFamily="34" charset="-128"/>
              </a:defRPr>
            </a:lvl5pPr>
            <a:lvl6pPr marL="25146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ea typeface="ＭＳ Ｐゴシック" pitchFamily="34" charset="-128"/>
              </a:defRPr>
            </a:lvl6pPr>
            <a:lvl7pPr marL="29718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ea typeface="ＭＳ Ｐゴシック" pitchFamily="34" charset="-128"/>
              </a:defRPr>
            </a:lvl7pPr>
            <a:lvl8pPr marL="34290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ea typeface="ＭＳ Ｐゴシック" pitchFamily="34" charset="-128"/>
              </a:defRPr>
            </a:lvl8pPr>
            <a:lvl9pPr marL="38862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ea typeface="ＭＳ Ｐゴシック" pitchFamily="34" charset="-128"/>
              </a:defRPr>
            </a:lvl9pPr>
          </a:lstStyle>
          <a:p>
            <a:pPr algn="r">
              <a:lnSpc>
                <a:spcPct val="100000"/>
              </a:lnSpc>
              <a:spcBef>
                <a:spcPct val="0"/>
              </a:spcBef>
              <a:buSzTx/>
              <a:buFontTx/>
              <a:buNone/>
            </a:pPr>
            <a:fld id="{F88A4070-9397-4892-B7C0-61AEDEB1CBBB}" type="slidenum">
              <a:rPr kumimoji="0" lang="en-US" altLang="en-US" sz="1200">
                <a:solidFill>
                  <a:prstClr val="black"/>
                </a:solidFill>
                <a:latin typeface="Times New Roman" pitchFamily="18" charset="0"/>
              </a:rPr>
              <a:pPr algn="r">
                <a:lnSpc>
                  <a:spcPct val="100000"/>
                </a:lnSpc>
                <a:spcBef>
                  <a:spcPct val="0"/>
                </a:spcBef>
                <a:buSzTx/>
                <a:buFontTx/>
                <a:buNone/>
              </a:pPr>
              <a:t>103</a:t>
            </a:fld>
            <a:endParaRPr kumimoji="0" lang="en-US" altLang="en-US" sz="1200">
              <a:solidFill>
                <a:prstClr val="black"/>
              </a:solidFill>
              <a:latin typeface="Times New Roman" pitchFamily="18" charset="0"/>
            </a:endParaRPr>
          </a:p>
        </p:txBody>
      </p:sp>
      <p:sp>
        <p:nvSpPr>
          <p:cNvPr id="14131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1317"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ea typeface="ＭＳ Ｐゴシック" pitchFamily="34" charset="-128"/>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6"/>
          <p:cNvSpPr txBox="1">
            <a:spLocks noGrp="1" noChangeArrowheads="1"/>
          </p:cNvSpPr>
          <p:nvPr/>
        </p:nvSpPr>
        <p:spPr bwMode="auto">
          <a:xfrm>
            <a:off x="1" y="8893296"/>
            <a:ext cx="3066732" cy="468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937" tIns="46968" rIns="93937" bIns="46968" anchor="b"/>
          <a:lstStyle>
            <a:lvl1pPr>
              <a:defRPr kumimoji="1" sz="2400">
                <a:solidFill>
                  <a:schemeClr val="tx1"/>
                </a:solidFill>
                <a:latin typeface="Arial" pitchFamily="34" charset="0"/>
                <a:ea typeface="ＭＳ Ｐゴシック" pitchFamily="34" charset="-128"/>
              </a:defRPr>
            </a:lvl1pPr>
            <a:lvl2pPr marL="742950" indent="-285750">
              <a:defRPr kumimoji="1" sz="2400">
                <a:solidFill>
                  <a:schemeClr val="tx1"/>
                </a:solidFill>
                <a:latin typeface="Arial" pitchFamily="34" charset="0"/>
                <a:ea typeface="ＭＳ Ｐゴシック" pitchFamily="34" charset="-128"/>
              </a:defRPr>
            </a:lvl2pPr>
            <a:lvl3pPr marL="1143000" indent="-228600">
              <a:defRPr kumimoji="1" sz="2400">
                <a:solidFill>
                  <a:schemeClr val="tx1"/>
                </a:solidFill>
                <a:latin typeface="Arial" pitchFamily="34" charset="0"/>
                <a:ea typeface="ＭＳ Ｐゴシック" pitchFamily="34" charset="-128"/>
              </a:defRPr>
            </a:lvl3pPr>
            <a:lvl4pPr marL="1600200" indent="-228600">
              <a:defRPr kumimoji="1" sz="2400">
                <a:solidFill>
                  <a:schemeClr val="tx1"/>
                </a:solidFill>
                <a:latin typeface="Arial" pitchFamily="34" charset="0"/>
                <a:ea typeface="ＭＳ Ｐゴシック" pitchFamily="34" charset="-128"/>
              </a:defRPr>
            </a:lvl4pPr>
            <a:lvl5pPr marL="2057400" indent="-228600">
              <a:defRPr kumimoji="1" sz="2400">
                <a:solidFill>
                  <a:schemeClr val="tx1"/>
                </a:solidFill>
                <a:latin typeface="Arial" pitchFamily="34" charset="0"/>
                <a:ea typeface="ＭＳ Ｐゴシック" pitchFamily="34" charset="-128"/>
              </a:defRPr>
            </a:lvl5pPr>
            <a:lvl6pPr marL="25146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ea typeface="ＭＳ Ｐゴシック" pitchFamily="34" charset="-128"/>
              </a:defRPr>
            </a:lvl6pPr>
            <a:lvl7pPr marL="29718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ea typeface="ＭＳ Ｐゴシック" pitchFamily="34" charset="-128"/>
              </a:defRPr>
            </a:lvl7pPr>
            <a:lvl8pPr marL="34290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ea typeface="ＭＳ Ｐゴシック" pitchFamily="34" charset="-128"/>
              </a:defRPr>
            </a:lvl8pPr>
            <a:lvl9pPr marL="38862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ea typeface="ＭＳ Ｐゴシック" pitchFamily="34" charset="-128"/>
              </a:defRPr>
            </a:lvl9pPr>
          </a:lstStyle>
          <a:p>
            <a:pPr>
              <a:lnSpc>
                <a:spcPct val="100000"/>
              </a:lnSpc>
              <a:spcBef>
                <a:spcPct val="0"/>
              </a:spcBef>
              <a:buSzTx/>
              <a:buFontTx/>
              <a:buNone/>
            </a:pPr>
            <a:r>
              <a:rPr kumimoji="0" lang="en-US" altLang="en-US" sz="1200">
                <a:solidFill>
                  <a:prstClr val="black"/>
                </a:solidFill>
                <a:latin typeface="Times New Roman" pitchFamily="18" charset="0"/>
              </a:rPr>
              <a:t>December 2004</a:t>
            </a:r>
          </a:p>
        </p:txBody>
      </p:sp>
      <p:sp>
        <p:nvSpPr>
          <p:cNvPr id="142339" name="Rectangle 7"/>
          <p:cNvSpPr txBox="1">
            <a:spLocks noGrp="1" noChangeArrowheads="1"/>
          </p:cNvSpPr>
          <p:nvPr/>
        </p:nvSpPr>
        <p:spPr bwMode="auto">
          <a:xfrm>
            <a:off x="4008705" y="8893296"/>
            <a:ext cx="3066732" cy="468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937" tIns="46968" rIns="93937" bIns="46968" anchor="b"/>
          <a:lstStyle>
            <a:lvl1pPr>
              <a:defRPr kumimoji="1" sz="2400">
                <a:solidFill>
                  <a:schemeClr val="tx1"/>
                </a:solidFill>
                <a:latin typeface="Arial" pitchFamily="34" charset="0"/>
                <a:ea typeface="ＭＳ Ｐゴシック" pitchFamily="34" charset="-128"/>
              </a:defRPr>
            </a:lvl1pPr>
            <a:lvl2pPr marL="742950" indent="-285750">
              <a:defRPr kumimoji="1" sz="2400">
                <a:solidFill>
                  <a:schemeClr val="tx1"/>
                </a:solidFill>
                <a:latin typeface="Arial" pitchFamily="34" charset="0"/>
                <a:ea typeface="ＭＳ Ｐゴシック" pitchFamily="34" charset="-128"/>
              </a:defRPr>
            </a:lvl2pPr>
            <a:lvl3pPr marL="1143000" indent="-228600">
              <a:defRPr kumimoji="1" sz="2400">
                <a:solidFill>
                  <a:schemeClr val="tx1"/>
                </a:solidFill>
                <a:latin typeface="Arial" pitchFamily="34" charset="0"/>
                <a:ea typeface="ＭＳ Ｐゴシック" pitchFamily="34" charset="-128"/>
              </a:defRPr>
            </a:lvl3pPr>
            <a:lvl4pPr marL="1600200" indent="-228600">
              <a:defRPr kumimoji="1" sz="2400">
                <a:solidFill>
                  <a:schemeClr val="tx1"/>
                </a:solidFill>
                <a:latin typeface="Arial" pitchFamily="34" charset="0"/>
                <a:ea typeface="ＭＳ Ｐゴシック" pitchFamily="34" charset="-128"/>
              </a:defRPr>
            </a:lvl4pPr>
            <a:lvl5pPr marL="2057400" indent="-228600">
              <a:defRPr kumimoji="1" sz="2400">
                <a:solidFill>
                  <a:schemeClr val="tx1"/>
                </a:solidFill>
                <a:latin typeface="Arial" pitchFamily="34" charset="0"/>
                <a:ea typeface="ＭＳ Ｐゴシック" pitchFamily="34" charset="-128"/>
              </a:defRPr>
            </a:lvl5pPr>
            <a:lvl6pPr marL="25146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ea typeface="ＭＳ Ｐゴシック" pitchFamily="34" charset="-128"/>
              </a:defRPr>
            </a:lvl6pPr>
            <a:lvl7pPr marL="29718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ea typeface="ＭＳ Ｐゴシック" pitchFamily="34" charset="-128"/>
              </a:defRPr>
            </a:lvl7pPr>
            <a:lvl8pPr marL="34290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ea typeface="ＭＳ Ｐゴシック" pitchFamily="34" charset="-128"/>
              </a:defRPr>
            </a:lvl8pPr>
            <a:lvl9pPr marL="38862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ea typeface="ＭＳ Ｐゴシック" pitchFamily="34" charset="-128"/>
              </a:defRPr>
            </a:lvl9pPr>
          </a:lstStyle>
          <a:p>
            <a:pPr algn="r">
              <a:lnSpc>
                <a:spcPct val="100000"/>
              </a:lnSpc>
              <a:spcBef>
                <a:spcPct val="0"/>
              </a:spcBef>
              <a:buSzTx/>
              <a:buFontTx/>
              <a:buNone/>
            </a:pPr>
            <a:fld id="{82D60476-3975-4DC2-9ABD-97B236B895F9}" type="slidenum">
              <a:rPr kumimoji="0" lang="en-US" altLang="en-US" sz="1200">
                <a:solidFill>
                  <a:prstClr val="black"/>
                </a:solidFill>
                <a:latin typeface="Times New Roman" pitchFamily="18" charset="0"/>
              </a:rPr>
              <a:pPr algn="r">
                <a:lnSpc>
                  <a:spcPct val="100000"/>
                </a:lnSpc>
                <a:spcBef>
                  <a:spcPct val="0"/>
                </a:spcBef>
                <a:buSzTx/>
                <a:buFontTx/>
                <a:buNone/>
              </a:pPr>
              <a:t>104</a:t>
            </a:fld>
            <a:endParaRPr kumimoji="0" lang="en-US" altLang="en-US" sz="1200">
              <a:solidFill>
                <a:prstClr val="black"/>
              </a:solidFill>
              <a:latin typeface="Times New Roman" pitchFamily="18" charset="0"/>
            </a:endParaRPr>
          </a:p>
        </p:txBody>
      </p:sp>
      <p:sp>
        <p:nvSpPr>
          <p:cNvPr id="142340"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2341"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ea typeface="ＭＳ Ｐゴシック" pitchFamily="34" charset="-128"/>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6"/>
          <p:cNvSpPr txBox="1">
            <a:spLocks noGrp="1" noChangeArrowheads="1"/>
          </p:cNvSpPr>
          <p:nvPr/>
        </p:nvSpPr>
        <p:spPr bwMode="auto">
          <a:xfrm>
            <a:off x="1" y="8893296"/>
            <a:ext cx="3066732" cy="468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937" tIns="46968" rIns="93937" bIns="46968" anchor="b"/>
          <a:lstStyle>
            <a:lvl1pPr>
              <a:defRPr kumimoji="1" sz="2400">
                <a:solidFill>
                  <a:schemeClr val="tx1"/>
                </a:solidFill>
                <a:latin typeface="Arial" pitchFamily="34" charset="0"/>
                <a:ea typeface="ＭＳ Ｐゴシック" pitchFamily="34" charset="-128"/>
              </a:defRPr>
            </a:lvl1pPr>
            <a:lvl2pPr marL="742950" indent="-285750">
              <a:defRPr kumimoji="1" sz="2400">
                <a:solidFill>
                  <a:schemeClr val="tx1"/>
                </a:solidFill>
                <a:latin typeface="Arial" pitchFamily="34" charset="0"/>
                <a:ea typeface="ＭＳ Ｐゴシック" pitchFamily="34" charset="-128"/>
              </a:defRPr>
            </a:lvl2pPr>
            <a:lvl3pPr marL="1143000" indent="-228600">
              <a:defRPr kumimoji="1" sz="2400">
                <a:solidFill>
                  <a:schemeClr val="tx1"/>
                </a:solidFill>
                <a:latin typeface="Arial" pitchFamily="34" charset="0"/>
                <a:ea typeface="ＭＳ Ｐゴシック" pitchFamily="34" charset="-128"/>
              </a:defRPr>
            </a:lvl3pPr>
            <a:lvl4pPr marL="1600200" indent="-228600">
              <a:defRPr kumimoji="1" sz="2400">
                <a:solidFill>
                  <a:schemeClr val="tx1"/>
                </a:solidFill>
                <a:latin typeface="Arial" pitchFamily="34" charset="0"/>
                <a:ea typeface="ＭＳ Ｐゴシック" pitchFamily="34" charset="-128"/>
              </a:defRPr>
            </a:lvl4pPr>
            <a:lvl5pPr marL="2057400" indent="-228600">
              <a:defRPr kumimoji="1" sz="2400">
                <a:solidFill>
                  <a:schemeClr val="tx1"/>
                </a:solidFill>
                <a:latin typeface="Arial" pitchFamily="34" charset="0"/>
                <a:ea typeface="ＭＳ Ｐゴシック" pitchFamily="34" charset="-128"/>
              </a:defRPr>
            </a:lvl5pPr>
            <a:lvl6pPr marL="25146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ea typeface="ＭＳ Ｐゴシック" pitchFamily="34" charset="-128"/>
              </a:defRPr>
            </a:lvl6pPr>
            <a:lvl7pPr marL="29718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ea typeface="ＭＳ Ｐゴシック" pitchFamily="34" charset="-128"/>
              </a:defRPr>
            </a:lvl7pPr>
            <a:lvl8pPr marL="34290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ea typeface="ＭＳ Ｐゴシック" pitchFamily="34" charset="-128"/>
              </a:defRPr>
            </a:lvl8pPr>
            <a:lvl9pPr marL="38862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ea typeface="ＭＳ Ｐゴシック" pitchFamily="34" charset="-128"/>
              </a:defRPr>
            </a:lvl9pPr>
          </a:lstStyle>
          <a:p>
            <a:pPr>
              <a:lnSpc>
                <a:spcPct val="100000"/>
              </a:lnSpc>
              <a:spcBef>
                <a:spcPct val="0"/>
              </a:spcBef>
              <a:buSzTx/>
              <a:buFontTx/>
              <a:buNone/>
            </a:pPr>
            <a:r>
              <a:rPr kumimoji="0" lang="en-US" altLang="en-US" sz="1200">
                <a:solidFill>
                  <a:prstClr val="black"/>
                </a:solidFill>
                <a:latin typeface="Times New Roman" pitchFamily="18" charset="0"/>
              </a:rPr>
              <a:t>December 2004</a:t>
            </a:r>
          </a:p>
        </p:txBody>
      </p:sp>
      <p:sp>
        <p:nvSpPr>
          <p:cNvPr id="142339" name="Rectangle 7"/>
          <p:cNvSpPr txBox="1">
            <a:spLocks noGrp="1" noChangeArrowheads="1"/>
          </p:cNvSpPr>
          <p:nvPr/>
        </p:nvSpPr>
        <p:spPr bwMode="auto">
          <a:xfrm>
            <a:off x="4008705" y="8893296"/>
            <a:ext cx="3066732" cy="468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937" tIns="46968" rIns="93937" bIns="46968" anchor="b"/>
          <a:lstStyle>
            <a:lvl1pPr>
              <a:defRPr kumimoji="1" sz="2400">
                <a:solidFill>
                  <a:schemeClr val="tx1"/>
                </a:solidFill>
                <a:latin typeface="Arial" pitchFamily="34" charset="0"/>
                <a:ea typeface="ＭＳ Ｐゴシック" pitchFamily="34" charset="-128"/>
              </a:defRPr>
            </a:lvl1pPr>
            <a:lvl2pPr marL="742950" indent="-285750">
              <a:defRPr kumimoji="1" sz="2400">
                <a:solidFill>
                  <a:schemeClr val="tx1"/>
                </a:solidFill>
                <a:latin typeface="Arial" pitchFamily="34" charset="0"/>
                <a:ea typeface="ＭＳ Ｐゴシック" pitchFamily="34" charset="-128"/>
              </a:defRPr>
            </a:lvl2pPr>
            <a:lvl3pPr marL="1143000" indent="-228600">
              <a:defRPr kumimoji="1" sz="2400">
                <a:solidFill>
                  <a:schemeClr val="tx1"/>
                </a:solidFill>
                <a:latin typeface="Arial" pitchFamily="34" charset="0"/>
                <a:ea typeface="ＭＳ Ｐゴシック" pitchFamily="34" charset="-128"/>
              </a:defRPr>
            </a:lvl3pPr>
            <a:lvl4pPr marL="1600200" indent="-228600">
              <a:defRPr kumimoji="1" sz="2400">
                <a:solidFill>
                  <a:schemeClr val="tx1"/>
                </a:solidFill>
                <a:latin typeface="Arial" pitchFamily="34" charset="0"/>
                <a:ea typeface="ＭＳ Ｐゴシック" pitchFamily="34" charset="-128"/>
              </a:defRPr>
            </a:lvl4pPr>
            <a:lvl5pPr marL="2057400" indent="-228600">
              <a:defRPr kumimoji="1" sz="2400">
                <a:solidFill>
                  <a:schemeClr val="tx1"/>
                </a:solidFill>
                <a:latin typeface="Arial" pitchFamily="34" charset="0"/>
                <a:ea typeface="ＭＳ Ｐゴシック" pitchFamily="34" charset="-128"/>
              </a:defRPr>
            </a:lvl5pPr>
            <a:lvl6pPr marL="25146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ea typeface="ＭＳ Ｐゴシック" pitchFamily="34" charset="-128"/>
              </a:defRPr>
            </a:lvl6pPr>
            <a:lvl7pPr marL="29718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ea typeface="ＭＳ Ｐゴシック" pitchFamily="34" charset="-128"/>
              </a:defRPr>
            </a:lvl7pPr>
            <a:lvl8pPr marL="34290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ea typeface="ＭＳ Ｐゴシック" pitchFamily="34" charset="-128"/>
              </a:defRPr>
            </a:lvl8pPr>
            <a:lvl9pPr marL="38862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ea typeface="ＭＳ Ｐゴシック" pitchFamily="34" charset="-128"/>
              </a:defRPr>
            </a:lvl9pPr>
          </a:lstStyle>
          <a:p>
            <a:pPr algn="r">
              <a:lnSpc>
                <a:spcPct val="100000"/>
              </a:lnSpc>
              <a:spcBef>
                <a:spcPct val="0"/>
              </a:spcBef>
              <a:buSzTx/>
              <a:buFontTx/>
              <a:buNone/>
            </a:pPr>
            <a:fld id="{82D60476-3975-4DC2-9ABD-97B236B895F9}" type="slidenum">
              <a:rPr kumimoji="0" lang="en-US" altLang="en-US" sz="1200">
                <a:solidFill>
                  <a:prstClr val="black"/>
                </a:solidFill>
                <a:latin typeface="Times New Roman" pitchFamily="18" charset="0"/>
              </a:rPr>
              <a:pPr algn="r">
                <a:lnSpc>
                  <a:spcPct val="100000"/>
                </a:lnSpc>
                <a:spcBef>
                  <a:spcPct val="0"/>
                </a:spcBef>
                <a:buSzTx/>
                <a:buFontTx/>
                <a:buNone/>
              </a:pPr>
              <a:t>105</a:t>
            </a:fld>
            <a:endParaRPr kumimoji="0" lang="en-US" altLang="en-US" sz="1200">
              <a:solidFill>
                <a:prstClr val="black"/>
              </a:solidFill>
              <a:latin typeface="Times New Roman" pitchFamily="18" charset="0"/>
            </a:endParaRPr>
          </a:p>
        </p:txBody>
      </p:sp>
      <p:sp>
        <p:nvSpPr>
          <p:cNvPr id="142340"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2341"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ea typeface="ＭＳ Ｐゴシック" pitchFamily="34" charset="-128"/>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0707"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
        <p:nvSpPr>
          <p:cNvPr id="200708" name="Date Placeholder 1"/>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kumimoji="1" sz="2500">
                <a:solidFill>
                  <a:schemeClr val="tx1"/>
                </a:solidFill>
                <a:latin typeface="Arial" pitchFamily="34" charset="0"/>
              </a:defRPr>
            </a:lvl1pPr>
            <a:lvl2pPr marL="763237" indent="-293552">
              <a:defRPr kumimoji="1" sz="2500">
                <a:solidFill>
                  <a:schemeClr val="tx1"/>
                </a:solidFill>
                <a:latin typeface="Arial" pitchFamily="34" charset="0"/>
              </a:defRPr>
            </a:lvl2pPr>
            <a:lvl3pPr marL="1174211" indent="-234842">
              <a:defRPr kumimoji="1" sz="2500">
                <a:solidFill>
                  <a:schemeClr val="tx1"/>
                </a:solidFill>
                <a:latin typeface="Arial" pitchFamily="34" charset="0"/>
              </a:defRPr>
            </a:lvl3pPr>
            <a:lvl4pPr marL="1643894" indent="-234842">
              <a:defRPr kumimoji="1" sz="2500">
                <a:solidFill>
                  <a:schemeClr val="tx1"/>
                </a:solidFill>
                <a:latin typeface="Arial" pitchFamily="34" charset="0"/>
              </a:defRPr>
            </a:lvl4pPr>
            <a:lvl5pPr marL="2113579" indent="-234842">
              <a:defRPr kumimoji="1" sz="2500">
                <a:solidFill>
                  <a:schemeClr val="tx1"/>
                </a:solidFill>
                <a:latin typeface="Arial" pitchFamily="34" charset="0"/>
              </a:defRPr>
            </a:lvl5pPr>
            <a:lvl6pPr marL="2583262" indent="-234842" eaLnBrk="0" fontAlgn="base" hangingPunct="0">
              <a:lnSpc>
                <a:spcPct val="90000"/>
              </a:lnSpc>
              <a:spcBef>
                <a:spcPct val="20000"/>
              </a:spcBef>
              <a:spcAft>
                <a:spcPct val="0"/>
              </a:spcAft>
              <a:buSzPct val="75000"/>
              <a:buFont typeface="Arial" pitchFamily="34" charset="0"/>
              <a:defRPr kumimoji="1" sz="2500">
                <a:solidFill>
                  <a:schemeClr val="tx1"/>
                </a:solidFill>
                <a:latin typeface="Arial" pitchFamily="34" charset="0"/>
              </a:defRPr>
            </a:lvl6pPr>
            <a:lvl7pPr marL="3052946" indent="-234842" eaLnBrk="0" fontAlgn="base" hangingPunct="0">
              <a:lnSpc>
                <a:spcPct val="90000"/>
              </a:lnSpc>
              <a:spcBef>
                <a:spcPct val="20000"/>
              </a:spcBef>
              <a:spcAft>
                <a:spcPct val="0"/>
              </a:spcAft>
              <a:buSzPct val="75000"/>
              <a:buFont typeface="Arial" pitchFamily="34" charset="0"/>
              <a:defRPr kumimoji="1" sz="2500">
                <a:solidFill>
                  <a:schemeClr val="tx1"/>
                </a:solidFill>
                <a:latin typeface="Arial" pitchFamily="34" charset="0"/>
              </a:defRPr>
            </a:lvl7pPr>
            <a:lvl8pPr marL="3522631" indent="-234842" eaLnBrk="0" fontAlgn="base" hangingPunct="0">
              <a:lnSpc>
                <a:spcPct val="90000"/>
              </a:lnSpc>
              <a:spcBef>
                <a:spcPct val="20000"/>
              </a:spcBef>
              <a:spcAft>
                <a:spcPct val="0"/>
              </a:spcAft>
              <a:buSzPct val="75000"/>
              <a:buFont typeface="Arial" pitchFamily="34" charset="0"/>
              <a:defRPr kumimoji="1" sz="2500">
                <a:solidFill>
                  <a:schemeClr val="tx1"/>
                </a:solidFill>
                <a:latin typeface="Arial" pitchFamily="34" charset="0"/>
              </a:defRPr>
            </a:lvl8pPr>
            <a:lvl9pPr marL="3992314" indent="-234842" eaLnBrk="0" fontAlgn="base" hangingPunct="0">
              <a:lnSpc>
                <a:spcPct val="90000"/>
              </a:lnSpc>
              <a:spcBef>
                <a:spcPct val="20000"/>
              </a:spcBef>
              <a:spcAft>
                <a:spcPct val="0"/>
              </a:spcAft>
              <a:buSzPct val="75000"/>
              <a:buFont typeface="Arial" pitchFamily="34" charset="0"/>
              <a:defRPr kumimoji="1" sz="2500">
                <a:solidFill>
                  <a:schemeClr val="tx1"/>
                </a:solidFill>
                <a:latin typeface="Arial" pitchFamily="34" charset="0"/>
              </a:defRPr>
            </a:lvl9pPr>
          </a:lstStyle>
          <a:p>
            <a:fld id="{0EFC6E9C-2AC0-4BDD-A436-D5526AE3BBE3}" type="datetime1">
              <a:rPr kumimoji="0" lang="en-US" altLang="en-US" sz="1200">
                <a:latin typeface="Times New Roman" pitchFamily="18" charset="0"/>
              </a:rPr>
              <a:pPr/>
              <a:t>3/11/2018</a:t>
            </a:fld>
            <a:endParaRPr kumimoji="0" lang="en-US" altLang="en-US" sz="1200">
              <a:latin typeface="Times New Roman" pitchFamily="18" charset="0"/>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6"/>
          <p:cNvSpPr txBox="1">
            <a:spLocks noGrp="1" noChangeArrowheads="1"/>
          </p:cNvSpPr>
          <p:nvPr/>
        </p:nvSpPr>
        <p:spPr bwMode="auto">
          <a:xfrm>
            <a:off x="1" y="8893296"/>
            <a:ext cx="3066732" cy="468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937" tIns="46968" rIns="93937" bIns="46968" anchor="b"/>
          <a:lstStyle>
            <a:lvl1pPr>
              <a:defRPr kumimoji="1" sz="2400">
                <a:solidFill>
                  <a:schemeClr val="tx1"/>
                </a:solidFill>
                <a:latin typeface="Arial" pitchFamily="34" charset="0"/>
                <a:ea typeface="ＭＳ Ｐゴシック" pitchFamily="34" charset="-128"/>
              </a:defRPr>
            </a:lvl1pPr>
            <a:lvl2pPr marL="742950" indent="-285750">
              <a:defRPr kumimoji="1" sz="2400">
                <a:solidFill>
                  <a:schemeClr val="tx1"/>
                </a:solidFill>
                <a:latin typeface="Arial" pitchFamily="34" charset="0"/>
                <a:ea typeface="ＭＳ Ｐゴシック" pitchFamily="34" charset="-128"/>
              </a:defRPr>
            </a:lvl2pPr>
            <a:lvl3pPr marL="1143000" indent="-228600">
              <a:defRPr kumimoji="1" sz="2400">
                <a:solidFill>
                  <a:schemeClr val="tx1"/>
                </a:solidFill>
                <a:latin typeface="Arial" pitchFamily="34" charset="0"/>
                <a:ea typeface="ＭＳ Ｐゴシック" pitchFamily="34" charset="-128"/>
              </a:defRPr>
            </a:lvl3pPr>
            <a:lvl4pPr marL="1600200" indent="-228600">
              <a:defRPr kumimoji="1" sz="2400">
                <a:solidFill>
                  <a:schemeClr val="tx1"/>
                </a:solidFill>
                <a:latin typeface="Arial" pitchFamily="34" charset="0"/>
                <a:ea typeface="ＭＳ Ｐゴシック" pitchFamily="34" charset="-128"/>
              </a:defRPr>
            </a:lvl4pPr>
            <a:lvl5pPr marL="2057400" indent="-228600">
              <a:defRPr kumimoji="1" sz="2400">
                <a:solidFill>
                  <a:schemeClr val="tx1"/>
                </a:solidFill>
                <a:latin typeface="Arial" pitchFamily="34" charset="0"/>
                <a:ea typeface="ＭＳ Ｐゴシック" pitchFamily="34" charset="-128"/>
              </a:defRPr>
            </a:lvl5pPr>
            <a:lvl6pPr marL="25146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ea typeface="ＭＳ Ｐゴシック" pitchFamily="34" charset="-128"/>
              </a:defRPr>
            </a:lvl6pPr>
            <a:lvl7pPr marL="29718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ea typeface="ＭＳ Ｐゴシック" pitchFamily="34" charset="-128"/>
              </a:defRPr>
            </a:lvl7pPr>
            <a:lvl8pPr marL="34290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ea typeface="ＭＳ Ｐゴシック" pitchFamily="34" charset="-128"/>
              </a:defRPr>
            </a:lvl8pPr>
            <a:lvl9pPr marL="38862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ea typeface="ＭＳ Ｐゴシック" pitchFamily="34" charset="-128"/>
              </a:defRPr>
            </a:lvl9pPr>
          </a:lstStyle>
          <a:p>
            <a:pPr>
              <a:lnSpc>
                <a:spcPct val="100000"/>
              </a:lnSpc>
              <a:spcBef>
                <a:spcPct val="0"/>
              </a:spcBef>
              <a:buSzTx/>
              <a:buFontTx/>
              <a:buNone/>
            </a:pPr>
            <a:r>
              <a:rPr kumimoji="0" lang="en-US" altLang="en-US" sz="1200">
                <a:solidFill>
                  <a:prstClr val="black"/>
                </a:solidFill>
                <a:latin typeface="Times New Roman" pitchFamily="18" charset="0"/>
              </a:rPr>
              <a:t>December 2004</a:t>
            </a:r>
          </a:p>
        </p:txBody>
      </p:sp>
      <p:sp>
        <p:nvSpPr>
          <p:cNvPr id="144387" name="Rectangle 7"/>
          <p:cNvSpPr txBox="1">
            <a:spLocks noGrp="1" noChangeArrowheads="1"/>
          </p:cNvSpPr>
          <p:nvPr/>
        </p:nvSpPr>
        <p:spPr bwMode="auto">
          <a:xfrm>
            <a:off x="4008705" y="8893296"/>
            <a:ext cx="3066732" cy="468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937" tIns="46968" rIns="93937" bIns="46968" anchor="b"/>
          <a:lstStyle>
            <a:lvl1pPr>
              <a:defRPr kumimoji="1" sz="2400">
                <a:solidFill>
                  <a:schemeClr val="tx1"/>
                </a:solidFill>
                <a:latin typeface="Arial" pitchFamily="34" charset="0"/>
                <a:ea typeface="ＭＳ Ｐゴシック" pitchFamily="34" charset="-128"/>
              </a:defRPr>
            </a:lvl1pPr>
            <a:lvl2pPr marL="742950" indent="-285750">
              <a:defRPr kumimoji="1" sz="2400">
                <a:solidFill>
                  <a:schemeClr val="tx1"/>
                </a:solidFill>
                <a:latin typeface="Arial" pitchFamily="34" charset="0"/>
                <a:ea typeface="ＭＳ Ｐゴシック" pitchFamily="34" charset="-128"/>
              </a:defRPr>
            </a:lvl2pPr>
            <a:lvl3pPr marL="1143000" indent="-228600">
              <a:defRPr kumimoji="1" sz="2400">
                <a:solidFill>
                  <a:schemeClr val="tx1"/>
                </a:solidFill>
                <a:latin typeface="Arial" pitchFamily="34" charset="0"/>
                <a:ea typeface="ＭＳ Ｐゴシック" pitchFamily="34" charset="-128"/>
              </a:defRPr>
            </a:lvl3pPr>
            <a:lvl4pPr marL="1600200" indent="-228600">
              <a:defRPr kumimoji="1" sz="2400">
                <a:solidFill>
                  <a:schemeClr val="tx1"/>
                </a:solidFill>
                <a:latin typeface="Arial" pitchFamily="34" charset="0"/>
                <a:ea typeface="ＭＳ Ｐゴシック" pitchFamily="34" charset="-128"/>
              </a:defRPr>
            </a:lvl4pPr>
            <a:lvl5pPr marL="2057400" indent="-228600">
              <a:defRPr kumimoji="1" sz="2400">
                <a:solidFill>
                  <a:schemeClr val="tx1"/>
                </a:solidFill>
                <a:latin typeface="Arial" pitchFamily="34" charset="0"/>
                <a:ea typeface="ＭＳ Ｐゴシック" pitchFamily="34" charset="-128"/>
              </a:defRPr>
            </a:lvl5pPr>
            <a:lvl6pPr marL="25146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ea typeface="ＭＳ Ｐゴシック" pitchFamily="34" charset="-128"/>
              </a:defRPr>
            </a:lvl6pPr>
            <a:lvl7pPr marL="29718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ea typeface="ＭＳ Ｐゴシック" pitchFamily="34" charset="-128"/>
              </a:defRPr>
            </a:lvl7pPr>
            <a:lvl8pPr marL="34290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ea typeface="ＭＳ Ｐゴシック" pitchFamily="34" charset="-128"/>
              </a:defRPr>
            </a:lvl8pPr>
            <a:lvl9pPr marL="38862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ea typeface="ＭＳ Ｐゴシック" pitchFamily="34" charset="-128"/>
              </a:defRPr>
            </a:lvl9pPr>
          </a:lstStyle>
          <a:p>
            <a:pPr algn="r">
              <a:lnSpc>
                <a:spcPct val="100000"/>
              </a:lnSpc>
              <a:spcBef>
                <a:spcPct val="0"/>
              </a:spcBef>
              <a:buSzTx/>
              <a:buFontTx/>
              <a:buNone/>
            </a:pPr>
            <a:fld id="{8D922D14-8B4C-4AE7-B811-832304C99429}" type="slidenum">
              <a:rPr kumimoji="0" lang="en-US" altLang="en-US" sz="1200">
                <a:solidFill>
                  <a:prstClr val="black"/>
                </a:solidFill>
                <a:latin typeface="Times New Roman" pitchFamily="18" charset="0"/>
              </a:rPr>
              <a:pPr algn="r">
                <a:lnSpc>
                  <a:spcPct val="100000"/>
                </a:lnSpc>
                <a:spcBef>
                  <a:spcPct val="0"/>
                </a:spcBef>
                <a:buSzTx/>
                <a:buFontTx/>
                <a:buNone/>
              </a:pPr>
              <a:t>106</a:t>
            </a:fld>
            <a:endParaRPr kumimoji="0" lang="en-US" altLang="en-US" sz="1200">
              <a:solidFill>
                <a:prstClr val="black"/>
              </a:solidFill>
              <a:latin typeface="Times New Roman" pitchFamily="18" charset="0"/>
            </a:endParaRPr>
          </a:p>
        </p:txBody>
      </p:sp>
      <p:sp>
        <p:nvSpPr>
          <p:cNvPr id="14438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4389"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ea typeface="ＭＳ Ｐゴシック" pitchFamily="34" charset="-128"/>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6"/>
          <p:cNvSpPr txBox="1">
            <a:spLocks noGrp="1" noChangeArrowheads="1"/>
          </p:cNvSpPr>
          <p:nvPr/>
        </p:nvSpPr>
        <p:spPr bwMode="auto">
          <a:xfrm>
            <a:off x="1" y="8893296"/>
            <a:ext cx="3066732" cy="468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937" tIns="46968" rIns="93937" bIns="46968" anchor="b"/>
          <a:lstStyle>
            <a:lvl1pPr>
              <a:defRPr kumimoji="1" sz="2400">
                <a:solidFill>
                  <a:schemeClr val="tx1"/>
                </a:solidFill>
                <a:latin typeface="Arial" pitchFamily="34" charset="0"/>
                <a:ea typeface="ＭＳ Ｐゴシック" pitchFamily="34" charset="-128"/>
              </a:defRPr>
            </a:lvl1pPr>
            <a:lvl2pPr marL="742950" indent="-285750">
              <a:defRPr kumimoji="1" sz="2400">
                <a:solidFill>
                  <a:schemeClr val="tx1"/>
                </a:solidFill>
                <a:latin typeface="Arial" pitchFamily="34" charset="0"/>
                <a:ea typeface="ＭＳ Ｐゴシック" pitchFamily="34" charset="-128"/>
              </a:defRPr>
            </a:lvl2pPr>
            <a:lvl3pPr marL="1143000" indent="-228600">
              <a:defRPr kumimoji="1" sz="2400">
                <a:solidFill>
                  <a:schemeClr val="tx1"/>
                </a:solidFill>
                <a:latin typeface="Arial" pitchFamily="34" charset="0"/>
                <a:ea typeface="ＭＳ Ｐゴシック" pitchFamily="34" charset="-128"/>
              </a:defRPr>
            </a:lvl3pPr>
            <a:lvl4pPr marL="1600200" indent="-228600">
              <a:defRPr kumimoji="1" sz="2400">
                <a:solidFill>
                  <a:schemeClr val="tx1"/>
                </a:solidFill>
                <a:latin typeface="Arial" pitchFamily="34" charset="0"/>
                <a:ea typeface="ＭＳ Ｐゴシック" pitchFamily="34" charset="-128"/>
              </a:defRPr>
            </a:lvl4pPr>
            <a:lvl5pPr marL="2057400" indent="-228600">
              <a:defRPr kumimoji="1" sz="2400">
                <a:solidFill>
                  <a:schemeClr val="tx1"/>
                </a:solidFill>
                <a:latin typeface="Arial" pitchFamily="34" charset="0"/>
                <a:ea typeface="ＭＳ Ｐゴシック" pitchFamily="34" charset="-128"/>
              </a:defRPr>
            </a:lvl5pPr>
            <a:lvl6pPr marL="25146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ea typeface="ＭＳ Ｐゴシック" pitchFamily="34" charset="-128"/>
              </a:defRPr>
            </a:lvl6pPr>
            <a:lvl7pPr marL="29718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ea typeface="ＭＳ Ｐゴシック" pitchFamily="34" charset="-128"/>
              </a:defRPr>
            </a:lvl7pPr>
            <a:lvl8pPr marL="34290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ea typeface="ＭＳ Ｐゴシック" pitchFamily="34" charset="-128"/>
              </a:defRPr>
            </a:lvl8pPr>
            <a:lvl9pPr marL="38862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ea typeface="ＭＳ Ｐゴシック" pitchFamily="34" charset="-128"/>
              </a:defRPr>
            </a:lvl9pPr>
          </a:lstStyle>
          <a:p>
            <a:pPr>
              <a:lnSpc>
                <a:spcPct val="100000"/>
              </a:lnSpc>
              <a:spcBef>
                <a:spcPct val="0"/>
              </a:spcBef>
              <a:buSzTx/>
              <a:buFontTx/>
              <a:buNone/>
            </a:pPr>
            <a:r>
              <a:rPr kumimoji="0" lang="en-US" altLang="en-US" sz="1200">
                <a:solidFill>
                  <a:prstClr val="black"/>
                </a:solidFill>
                <a:latin typeface="Times New Roman" pitchFamily="18" charset="0"/>
              </a:rPr>
              <a:t>December 2004</a:t>
            </a:r>
          </a:p>
        </p:txBody>
      </p:sp>
      <p:sp>
        <p:nvSpPr>
          <p:cNvPr id="142339" name="Rectangle 7"/>
          <p:cNvSpPr txBox="1">
            <a:spLocks noGrp="1" noChangeArrowheads="1"/>
          </p:cNvSpPr>
          <p:nvPr/>
        </p:nvSpPr>
        <p:spPr bwMode="auto">
          <a:xfrm>
            <a:off x="4008705" y="8893296"/>
            <a:ext cx="3066732" cy="468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937" tIns="46968" rIns="93937" bIns="46968" anchor="b"/>
          <a:lstStyle>
            <a:lvl1pPr>
              <a:defRPr kumimoji="1" sz="2400">
                <a:solidFill>
                  <a:schemeClr val="tx1"/>
                </a:solidFill>
                <a:latin typeface="Arial" pitchFamily="34" charset="0"/>
                <a:ea typeface="ＭＳ Ｐゴシック" pitchFamily="34" charset="-128"/>
              </a:defRPr>
            </a:lvl1pPr>
            <a:lvl2pPr marL="742950" indent="-285750">
              <a:defRPr kumimoji="1" sz="2400">
                <a:solidFill>
                  <a:schemeClr val="tx1"/>
                </a:solidFill>
                <a:latin typeface="Arial" pitchFamily="34" charset="0"/>
                <a:ea typeface="ＭＳ Ｐゴシック" pitchFamily="34" charset="-128"/>
              </a:defRPr>
            </a:lvl2pPr>
            <a:lvl3pPr marL="1143000" indent="-228600">
              <a:defRPr kumimoji="1" sz="2400">
                <a:solidFill>
                  <a:schemeClr val="tx1"/>
                </a:solidFill>
                <a:latin typeface="Arial" pitchFamily="34" charset="0"/>
                <a:ea typeface="ＭＳ Ｐゴシック" pitchFamily="34" charset="-128"/>
              </a:defRPr>
            </a:lvl3pPr>
            <a:lvl4pPr marL="1600200" indent="-228600">
              <a:defRPr kumimoji="1" sz="2400">
                <a:solidFill>
                  <a:schemeClr val="tx1"/>
                </a:solidFill>
                <a:latin typeface="Arial" pitchFamily="34" charset="0"/>
                <a:ea typeface="ＭＳ Ｐゴシック" pitchFamily="34" charset="-128"/>
              </a:defRPr>
            </a:lvl4pPr>
            <a:lvl5pPr marL="2057400" indent="-228600">
              <a:defRPr kumimoji="1" sz="2400">
                <a:solidFill>
                  <a:schemeClr val="tx1"/>
                </a:solidFill>
                <a:latin typeface="Arial" pitchFamily="34" charset="0"/>
                <a:ea typeface="ＭＳ Ｐゴシック" pitchFamily="34" charset="-128"/>
              </a:defRPr>
            </a:lvl5pPr>
            <a:lvl6pPr marL="25146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ea typeface="ＭＳ Ｐゴシック" pitchFamily="34" charset="-128"/>
              </a:defRPr>
            </a:lvl6pPr>
            <a:lvl7pPr marL="29718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ea typeface="ＭＳ Ｐゴシック" pitchFamily="34" charset="-128"/>
              </a:defRPr>
            </a:lvl7pPr>
            <a:lvl8pPr marL="34290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ea typeface="ＭＳ Ｐゴシック" pitchFamily="34" charset="-128"/>
              </a:defRPr>
            </a:lvl8pPr>
            <a:lvl9pPr marL="38862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ea typeface="ＭＳ Ｐゴシック" pitchFamily="34" charset="-128"/>
              </a:defRPr>
            </a:lvl9pPr>
          </a:lstStyle>
          <a:p>
            <a:pPr algn="r">
              <a:lnSpc>
                <a:spcPct val="100000"/>
              </a:lnSpc>
              <a:spcBef>
                <a:spcPct val="0"/>
              </a:spcBef>
              <a:buSzTx/>
              <a:buFontTx/>
              <a:buNone/>
            </a:pPr>
            <a:fld id="{82D60476-3975-4DC2-9ABD-97B236B895F9}" type="slidenum">
              <a:rPr kumimoji="0" lang="en-US" altLang="en-US" sz="1200">
                <a:solidFill>
                  <a:prstClr val="black"/>
                </a:solidFill>
                <a:latin typeface="Times New Roman" pitchFamily="18" charset="0"/>
              </a:rPr>
              <a:pPr algn="r">
                <a:lnSpc>
                  <a:spcPct val="100000"/>
                </a:lnSpc>
                <a:spcBef>
                  <a:spcPct val="0"/>
                </a:spcBef>
                <a:buSzTx/>
                <a:buFontTx/>
                <a:buNone/>
              </a:pPr>
              <a:t>107</a:t>
            </a:fld>
            <a:endParaRPr kumimoji="0" lang="en-US" altLang="en-US" sz="1200">
              <a:solidFill>
                <a:prstClr val="black"/>
              </a:solidFill>
              <a:latin typeface="Times New Roman" pitchFamily="18" charset="0"/>
            </a:endParaRPr>
          </a:p>
        </p:txBody>
      </p:sp>
      <p:sp>
        <p:nvSpPr>
          <p:cNvPr id="142340"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2341"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ea typeface="ＭＳ Ｐゴシック" pitchFamily="34" charset="-128"/>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946" name="Rectangle 7"/>
          <p:cNvSpPr txBox="1">
            <a:spLocks noGrp="1" noChangeArrowheads="1"/>
          </p:cNvSpPr>
          <p:nvPr/>
        </p:nvSpPr>
        <p:spPr bwMode="auto">
          <a:xfrm>
            <a:off x="4008705" y="8893296"/>
            <a:ext cx="3066732" cy="468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937" tIns="46968" rIns="93937" bIns="46968" anchor="b"/>
          <a:lstStyle>
            <a:lvl1pPr>
              <a:defRPr kumimoji="1" sz="2400">
                <a:solidFill>
                  <a:schemeClr val="tx1"/>
                </a:solidFill>
                <a:latin typeface="Arial" pitchFamily="34" charset="0"/>
              </a:defRPr>
            </a:lvl1pPr>
            <a:lvl2pPr marL="742950" indent="-285750">
              <a:defRPr kumimoji="1" sz="2400">
                <a:solidFill>
                  <a:schemeClr val="tx1"/>
                </a:solidFill>
                <a:latin typeface="Arial" pitchFamily="34" charset="0"/>
              </a:defRPr>
            </a:lvl2pPr>
            <a:lvl3pPr marL="1143000" indent="-228600">
              <a:defRPr kumimoji="1" sz="2400">
                <a:solidFill>
                  <a:schemeClr val="tx1"/>
                </a:solidFill>
                <a:latin typeface="Arial" pitchFamily="34" charset="0"/>
              </a:defRPr>
            </a:lvl3pPr>
            <a:lvl4pPr marL="1600200" indent="-228600">
              <a:defRPr kumimoji="1" sz="2400">
                <a:solidFill>
                  <a:schemeClr val="tx1"/>
                </a:solidFill>
                <a:latin typeface="Arial" pitchFamily="34" charset="0"/>
              </a:defRPr>
            </a:lvl4pPr>
            <a:lvl5pPr marL="2057400" indent="-228600">
              <a:defRPr kumimoji="1" sz="2400">
                <a:solidFill>
                  <a:schemeClr val="tx1"/>
                </a:solidFill>
                <a:latin typeface="Arial" pitchFamily="34" charset="0"/>
              </a:defRPr>
            </a:lvl5pPr>
            <a:lvl6pPr marL="25146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defRPr>
            </a:lvl6pPr>
            <a:lvl7pPr marL="29718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defRPr>
            </a:lvl7pPr>
            <a:lvl8pPr marL="34290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defRPr>
            </a:lvl8pPr>
            <a:lvl9pPr marL="38862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defRPr>
            </a:lvl9pPr>
          </a:lstStyle>
          <a:p>
            <a:pPr algn="r">
              <a:lnSpc>
                <a:spcPct val="100000"/>
              </a:lnSpc>
              <a:spcBef>
                <a:spcPct val="0"/>
              </a:spcBef>
              <a:buSzTx/>
              <a:buFontTx/>
              <a:buNone/>
            </a:pPr>
            <a:fld id="{41E8982B-15E9-4245-A17D-682DDA79DCE9}" type="slidenum">
              <a:rPr kumimoji="0" lang="en-US" altLang="en-US" sz="1200">
                <a:latin typeface="Times New Roman" pitchFamily="18" charset="0"/>
              </a:rPr>
              <a:pPr algn="r">
                <a:lnSpc>
                  <a:spcPct val="100000"/>
                </a:lnSpc>
                <a:spcBef>
                  <a:spcPct val="0"/>
                </a:spcBef>
                <a:buSzTx/>
                <a:buFontTx/>
                <a:buNone/>
              </a:pPr>
              <a:t>108</a:t>
            </a:fld>
            <a:endParaRPr kumimoji="0" lang="en-US" altLang="en-US" sz="1200">
              <a:latin typeface="Times New Roman" pitchFamily="18" charset="0"/>
            </a:endParaRPr>
          </a:p>
        </p:txBody>
      </p:sp>
      <p:sp>
        <p:nvSpPr>
          <p:cNvPr id="33894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894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
        <p:nvSpPr>
          <p:cNvPr id="338949" name="Date Placeholder 1"/>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kumimoji="1" sz="2500">
                <a:solidFill>
                  <a:schemeClr val="tx1"/>
                </a:solidFill>
                <a:latin typeface="Arial" pitchFamily="34" charset="0"/>
              </a:defRPr>
            </a:lvl1pPr>
            <a:lvl2pPr marL="763237" indent="-293552">
              <a:defRPr kumimoji="1" sz="2500">
                <a:solidFill>
                  <a:schemeClr val="tx1"/>
                </a:solidFill>
                <a:latin typeface="Arial" pitchFamily="34" charset="0"/>
              </a:defRPr>
            </a:lvl2pPr>
            <a:lvl3pPr marL="1174211" indent="-234842">
              <a:defRPr kumimoji="1" sz="2500">
                <a:solidFill>
                  <a:schemeClr val="tx1"/>
                </a:solidFill>
                <a:latin typeface="Arial" pitchFamily="34" charset="0"/>
              </a:defRPr>
            </a:lvl3pPr>
            <a:lvl4pPr marL="1643894" indent="-234842">
              <a:defRPr kumimoji="1" sz="2500">
                <a:solidFill>
                  <a:schemeClr val="tx1"/>
                </a:solidFill>
                <a:latin typeface="Arial" pitchFamily="34" charset="0"/>
              </a:defRPr>
            </a:lvl4pPr>
            <a:lvl5pPr marL="2113579" indent="-234842">
              <a:defRPr kumimoji="1" sz="2500">
                <a:solidFill>
                  <a:schemeClr val="tx1"/>
                </a:solidFill>
                <a:latin typeface="Arial" pitchFamily="34" charset="0"/>
              </a:defRPr>
            </a:lvl5pPr>
            <a:lvl6pPr marL="2583262" indent="-234842" eaLnBrk="0" fontAlgn="base" hangingPunct="0">
              <a:lnSpc>
                <a:spcPct val="90000"/>
              </a:lnSpc>
              <a:spcBef>
                <a:spcPct val="20000"/>
              </a:spcBef>
              <a:spcAft>
                <a:spcPct val="0"/>
              </a:spcAft>
              <a:buSzPct val="75000"/>
              <a:buFont typeface="Arial" pitchFamily="34" charset="0"/>
              <a:defRPr kumimoji="1" sz="2500">
                <a:solidFill>
                  <a:schemeClr val="tx1"/>
                </a:solidFill>
                <a:latin typeface="Arial" pitchFamily="34" charset="0"/>
              </a:defRPr>
            </a:lvl6pPr>
            <a:lvl7pPr marL="3052946" indent="-234842" eaLnBrk="0" fontAlgn="base" hangingPunct="0">
              <a:lnSpc>
                <a:spcPct val="90000"/>
              </a:lnSpc>
              <a:spcBef>
                <a:spcPct val="20000"/>
              </a:spcBef>
              <a:spcAft>
                <a:spcPct val="0"/>
              </a:spcAft>
              <a:buSzPct val="75000"/>
              <a:buFont typeface="Arial" pitchFamily="34" charset="0"/>
              <a:defRPr kumimoji="1" sz="2500">
                <a:solidFill>
                  <a:schemeClr val="tx1"/>
                </a:solidFill>
                <a:latin typeface="Arial" pitchFamily="34" charset="0"/>
              </a:defRPr>
            </a:lvl7pPr>
            <a:lvl8pPr marL="3522631" indent="-234842" eaLnBrk="0" fontAlgn="base" hangingPunct="0">
              <a:lnSpc>
                <a:spcPct val="90000"/>
              </a:lnSpc>
              <a:spcBef>
                <a:spcPct val="20000"/>
              </a:spcBef>
              <a:spcAft>
                <a:spcPct val="0"/>
              </a:spcAft>
              <a:buSzPct val="75000"/>
              <a:buFont typeface="Arial" pitchFamily="34" charset="0"/>
              <a:defRPr kumimoji="1" sz="2500">
                <a:solidFill>
                  <a:schemeClr val="tx1"/>
                </a:solidFill>
                <a:latin typeface="Arial" pitchFamily="34" charset="0"/>
              </a:defRPr>
            </a:lvl8pPr>
            <a:lvl9pPr marL="3992314" indent="-234842" eaLnBrk="0" fontAlgn="base" hangingPunct="0">
              <a:lnSpc>
                <a:spcPct val="90000"/>
              </a:lnSpc>
              <a:spcBef>
                <a:spcPct val="20000"/>
              </a:spcBef>
              <a:spcAft>
                <a:spcPct val="0"/>
              </a:spcAft>
              <a:buSzPct val="75000"/>
              <a:buFont typeface="Arial" pitchFamily="34" charset="0"/>
              <a:defRPr kumimoji="1" sz="2500">
                <a:solidFill>
                  <a:schemeClr val="tx1"/>
                </a:solidFill>
                <a:latin typeface="Arial" pitchFamily="34" charset="0"/>
              </a:defRPr>
            </a:lvl9pPr>
          </a:lstStyle>
          <a:p>
            <a:fld id="{F2789777-BF0A-4D54-9CAE-67F4372247D4}" type="datetime1">
              <a:rPr kumimoji="0" lang="en-US" altLang="en-US" sz="1200">
                <a:latin typeface="Times New Roman" pitchFamily="18" charset="0"/>
              </a:rPr>
              <a:pPr/>
              <a:t>3/11/2018</a:t>
            </a:fld>
            <a:endParaRPr kumimoji="0" lang="en-US" altLang="en-US" sz="1200">
              <a:latin typeface="Times New Roman" pitchFamily="18" charset="0"/>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9970" name="Rectangle 7"/>
          <p:cNvSpPr txBox="1">
            <a:spLocks noGrp="1" noChangeArrowheads="1"/>
          </p:cNvSpPr>
          <p:nvPr/>
        </p:nvSpPr>
        <p:spPr bwMode="auto">
          <a:xfrm>
            <a:off x="4008705" y="8893296"/>
            <a:ext cx="3066732" cy="468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937" tIns="46968" rIns="93937" bIns="46968" anchor="b"/>
          <a:lstStyle>
            <a:lvl1pPr>
              <a:defRPr kumimoji="1" sz="2400">
                <a:solidFill>
                  <a:schemeClr val="tx1"/>
                </a:solidFill>
                <a:latin typeface="Arial" pitchFamily="34" charset="0"/>
              </a:defRPr>
            </a:lvl1pPr>
            <a:lvl2pPr marL="742950" indent="-285750">
              <a:defRPr kumimoji="1" sz="2400">
                <a:solidFill>
                  <a:schemeClr val="tx1"/>
                </a:solidFill>
                <a:latin typeface="Arial" pitchFamily="34" charset="0"/>
              </a:defRPr>
            </a:lvl2pPr>
            <a:lvl3pPr marL="1143000" indent="-228600">
              <a:defRPr kumimoji="1" sz="2400">
                <a:solidFill>
                  <a:schemeClr val="tx1"/>
                </a:solidFill>
                <a:latin typeface="Arial" pitchFamily="34" charset="0"/>
              </a:defRPr>
            </a:lvl3pPr>
            <a:lvl4pPr marL="1600200" indent="-228600">
              <a:defRPr kumimoji="1" sz="2400">
                <a:solidFill>
                  <a:schemeClr val="tx1"/>
                </a:solidFill>
                <a:latin typeface="Arial" pitchFamily="34" charset="0"/>
              </a:defRPr>
            </a:lvl4pPr>
            <a:lvl5pPr marL="2057400" indent="-228600">
              <a:defRPr kumimoji="1" sz="2400">
                <a:solidFill>
                  <a:schemeClr val="tx1"/>
                </a:solidFill>
                <a:latin typeface="Arial" pitchFamily="34" charset="0"/>
              </a:defRPr>
            </a:lvl5pPr>
            <a:lvl6pPr marL="25146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defRPr>
            </a:lvl6pPr>
            <a:lvl7pPr marL="29718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defRPr>
            </a:lvl7pPr>
            <a:lvl8pPr marL="34290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defRPr>
            </a:lvl8pPr>
            <a:lvl9pPr marL="38862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defRPr>
            </a:lvl9pPr>
          </a:lstStyle>
          <a:p>
            <a:pPr algn="r">
              <a:lnSpc>
                <a:spcPct val="100000"/>
              </a:lnSpc>
              <a:spcBef>
                <a:spcPct val="0"/>
              </a:spcBef>
              <a:buSzTx/>
              <a:buFontTx/>
              <a:buNone/>
            </a:pPr>
            <a:fld id="{4F689646-D824-45EB-8913-22C051522928}" type="slidenum">
              <a:rPr kumimoji="0" lang="en-US" altLang="en-US" sz="1200">
                <a:latin typeface="Times New Roman" pitchFamily="18" charset="0"/>
              </a:rPr>
              <a:pPr algn="r">
                <a:lnSpc>
                  <a:spcPct val="100000"/>
                </a:lnSpc>
                <a:spcBef>
                  <a:spcPct val="0"/>
                </a:spcBef>
                <a:buSzTx/>
                <a:buFontTx/>
                <a:buNone/>
              </a:pPr>
              <a:t>109</a:t>
            </a:fld>
            <a:endParaRPr kumimoji="0" lang="en-US" altLang="en-US" sz="1200">
              <a:latin typeface="Times New Roman" pitchFamily="18" charset="0"/>
            </a:endParaRPr>
          </a:p>
        </p:txBody>
      </p:sp>
      <p:sp>
        <p:nvSpPr>
          <p:cNvPr id="33997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997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
        <p:nvSpPr>
          <p:cNvPr id="339973" name="Date Placeholder 1"/>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kumimoji="1" sz="2500">
                <a:solidFill>
                  <a:schemeClr val="tx1"/>
                </a:solidFill>
                <a:latin typeface="Arial" pitchFamily="34" charset="0"/>
              </a:defRPr>
            </a:lvl1pPr>
            <a:lvl2pPr marL="763237" indent="-293552">
              <a:defRPr kumimoji="1" sz="2500">
                <a:solidFill>
                  <a:schemeClr val="tx1"/>
                </a:solidFill>
                <a:latin typeface="Arial" pitchFamily="34" charset="0"/>
              </a:defRPr>
            </a:lvl2pPr>
            <a:lvl3pPr marL="1174211" indent="-234842">
              <a:defRPr kumimoji="1" sz="2500">
                <a:solidFill>
                  <a:schemeClr val="tx1"/>
                </a:solidFill>
                <a:latin typeface="Arial" pitchFamily="34" charset="0"/>
              </a:defRPr>
            </a:lvl3pPr>
            <a:lvl4pPr marL="1643894" indent="-234842">
              <a:defRPr kumimoji="1" sz="2500">
                <a:solidFill>
                  <a:schemeClr val="tx1"/>
                </a:solidFill>
                <a:latin typeface="Arial" pitchFamily="34" charset="0"/>
              </a:defRPr>
            </a:lvl4pPr>
            <a:lvl5pPr marL="2113579" indent="-234842">
              <a:defRPr kumimoji="1" sz="2500">
                <a:solidFill>
                  <a:schemeClr val="tx1"/>
                </a:solidFill>
                <a:latin typeface="Arial" pitchFamily="34" charset="0"/>
              </a:defRPr>
            </a:lvl5pPr>
            <a:lvl6pPr marL="2583262" indent="-234842" eaLnBrk="0" fontAlgn="base" hangingPunct="0">
              <a:lnSpc>
                <a:spcPct val="90000"/>
              </a:lnSpc>
              <a:spcBef>
                <a:spcPct val="20000"/>
              </a:spcBef>
              <a:spcAft>
                <a:spcPct val="0"/>
              </a:spcAft>
              <a:buSzPct val="75000"/>
              <a:buFont typeface="Arial" pitchFamily="34" charset="0"/>
              <a:defRPr kumimoji="1" sz="2500">
                <a:solidFill>
                  <a:schemeClr val="tx1"/>
                </a:solidFill>
                <a:latin typeface="Arial" pitchFamily="34" charset="0"/>
              </a:defRPr>
            </a:lvl6pPr>
            <a:lvl7pPr marL="3052946" indent="-234842" eaLnBrk="0" fontAlgn="base" hangingPunct="0">
              <a:lnSpc>
                <a:spcPct val="90000"/>
              </a:lnSpc>
              <a:spcBef>
                <a:spcPct val="20000"/>
              </a:spcBef>
              <a:spcAft>
                <a:spcPct val="0"/>
              </a:spcAft>
              <a:buSzPct val="75000"/>
              <a:buFont typeface="Arial" pitchFamily="34" charset="0"/>
              <a:defRPr kumimoji="1" sz="2500">
                <a:solidFill>
                  <a:schemeClr val="tx1"/>
                </a:solidFill>
                <a:latin typeface="Arial" pitchFamily="34" charset="0"/>
              </a:defRPr>
            </a:lvl7pPr>
            <a:lvl8pPr marL="3522631" indent="-234842" eaLnBrk="0" fontAlgn="base" hangingPunct="0">
              <a:lnSpc>
                <a:spcPct val="90000"/>
              </a:lnSpc>
              <a:spcBef>
                <a:spcPct val="20000"/>
              </a:spcBef>
              <a:spcAft>
                <a:spcPct val="0"/>
              </a:spcAft>
              <a:buSzPct val="75000"/>
              <a:buFont typeface="Arial" pitchFamily="34" charset="0"/>
              <a:defRPr kumimoji="1" sz="2500">
                <a:solidFill>
                  <a:schemeClr val="tx1"/>
                </a:solidFill>
                <a:latin typeface="Arial" pitchFamily="34" charset="0"/>
              </a:defRPr>
            </a:lvl8pPr>
            <a:lvl9pPr marL="3992314" indent="-234842" eaLnBrk="0" fontAlgn="base" hangingPunct="0">
              <a:lnSpc>
                <a:spcPct val="90000"/>
              </a:lnSpc>
              <a:spcBef>
                <a:spcPct val="20000"/>
              </a:spcBef>
              <a:spcAft>
                <a:spcPct val="0"/>
              </a:spcAft>
              <a:buSzPct val="75000"/>
              <a:buFont typeface="Arial" pitchFamily="34" charset="0"/>
              <a:defRPr kumimoji="1" sz="2500">
                <a:solidFill>
                  <a:schemeClr val="tx1"/>
                </a:solidFill>
                <a:latin typeface="Arial" pitchFamily="34" charset="0"/>
              </a:defRPr>
            </a:lvl9pPr>
          </a:lstStyle>
          <a:p>
            <a:fld id="{AB6DD228-7C0E-44EE-9607-19650503CE98}" type="datetime1">
              <a:rPr kumimoji="0" lang="en-US" altLang="en-US" sz="1200">
                <a:latin typeface="Times New Roman" pitchFamily="18" charset="0"/>
              </a:rPr>
              <a:pPr/>
              <a:t>3/11/2018</a:t>
            </a:fld>
            <a:endParaRPr kumimoji="0" lang="en-US" altLang="en-US" sz="1200">
              <a:latin typeface="Times New Roman" pitchFamily="18" charset="0"/>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994" name="Rectangle 7"/>
          <p:cNvSpPr txBox="1">
            <a:spLocks noGrp="1" noChangeArrowheads="1"/>
          </p:cNvSpPr>
          <p:nvPr/>
        </p:nvSpPr>
        <p:spPr bwMode="auto">
          <a:xfrm>
            <a:off x="4008705" y="8893296"/>
            <a:ext cx="3066732" cy="468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937" tIns="46968" rIns="93937" bIns="46968" anchor="b"/>
          <a:lstStyle>
            <a:lvl1pPr>
              <a:defRPr kumimoji="1" sz="2400">
                <a:solidFill>
                  <a:schemeClr val="tx1"/>
                </a:solidFill>
                <a:latin typeface="Arial" pitchFamily="34" charset="0"/>
              </a:defRPr>
            </a:lvl1pPr>
            <a:lvl2pPr marL="742950" indent="-285750">
              <a:defRPr kumimoji="1" sz="2400">
                <a:solidFill>
                  <a:schemeClr val="tx1"/>
                </a:solidFill>
                <a:latin typeface="Arial" pitchFamily="34" charset="0"/>
              </a:defRPr>
            </a:lvl2pPr>
            <a:lvl3pPr marL="1143000" indent="-228600">
              <a:defRPr kumimoji="1" sz="2400">
                <a:solidFill>
                  <a:schemeClr val="tx1"/>
                </a:solidFill>
                <a:latin typeface="Arial" pitchFamily="34" charset="0"/>
              </a:defRPr>
            </a:lvl3pPr>
            <a:lvl4pPr marL="1600200" indent="-228600">
              <a:defRPr kumimoji="1" sz="2400">
                <a:solidFill>
                  <a:schemeClr val="tx1"/>
                </a:solidFill>
                <a:latin typeface="Arial" pitchFamily="34" charset="0"/>
              </a:defRPr>
            </a:lvl4pPr>
            <a:lvl5pPr marL="2057400" indent="-228600">
              <a:defRPr kumimoji="1" sz="2400">
                <a:solidFill>
                  <a:schemeClr val="tx1"/>
                </a:solidFill>
                <a:latin typeface="Arial" pitchFamily="34" charset="0"/>
              </a:defRPr>
            </a:lvl5pPr>
            <a:lvl6pPr marL="25146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defRPr>
            </a:lvl6pPr>
            <a:lvl7pPr marL="29718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defRPr>
            </a:lvl7pPr>
            <a:lvl8pPr marL="34290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defRPr>
            </a:lvl8pPr>
            <a:lvl9pPr marL="38862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defRPr>
            </a:lvl9pPr>
          </a:lstStyle>
          <a:p>
            <a:pPr algn="r">
              <a:lnSpc>
                <a:spcPct val="100000"/>
              </a:lnSpc>
              <a:spcBef>
                <a:spcPct val="0"/>
              </a:spcBef>
              <a:buSzTx/>
              <a:buFontTx/>
              <a:buNone/>
            </a:pPr>
            <a:fld id="{EDCD61BB-99CD-4814-99F4-3563CA6D8261}" type="slidenum">
              <a:rPr kumimoji="0" lang="en-US" altLang="en-US" sz="1200">
                <a:latin typeface="Times New Roman" pitchFamily="18" charset="0"/>
              </a:rPr>
              <a:pPr algn="r">
                <a:lnSpc>
                  <a:spcPct val="100000"/>
                </a:lnSpc>
                <a:spcBef>
                  <a:spcPct val="0"/>
                </a:spcBef>
                <a:buSzTx/>
                <a:buFontTx/>
                <a:buNone/>
              </a:pPr>
              <a:t>110</a:t>
            </a:fld>
            <a:endParaRPr kumimoji="0" lang="en-US" altLang="en-US" sz="1200">
              <a:latin typeface="Times New Roman" pitchFamily="18" charset="0"/>
            </a:endParaRPr>
          </a:p>
        </p:txBody>
      </p:sp>
      <p:sp>
        <p:nvSpPr>
          <p:cNvPr id="34099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099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
        <p:nvSpPr>
          <p:cNvPr id="340997" name="Date Placeholder 1"/>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kumimoji="1" sz="2500">
                <a:solidFill>
                  <a:schemeClr val="tx1"/>
                </a:solidFill>
                <a:latin typeface="Arial" pitchFamily="34" charset="0"/>
              </a:defRPr>
            </a:lvl1pPr>
            <a:lvl2pPr marL="763237" indent="-293552">
              <a:defRPr kumimoji="1" sz="2500">
                <a:solidFill>
                  <a:schemeClr val="tx1"/>
                </a:solidFill>
                <a:latin typeface="Arial" pitchFamily="34" charset="0"/>
              </a:defRPr>
            </a:lvl2pPr>
            <a:lvl3pPr marL="1174211" indent="-234842">
              <a:defRPr kumimoji="1" sz="2500">
                <a:solidFill>
                  <a:schemeClr val="tx1"/>
                </a:solidFill>
                <a:latin typeface="Arial" pitchFamily="34" charset="0"/>
              </a:defRPr>
            </a:lvl3pPr>
            <a:lvl4pPr marL="1643894" indent="-234842">
              <a:defRPr kumimoji="1" sz="2500">
                <a:solidFill>
                  <a:schemeClr val="tx1"/>
                </a:solidFill>
                <a:latin typeface="Arial" pitchFamily="34" charset="0"/>
              </a:defRPr>
            </a:lvl4pPr>
            <a:lvl5pPr marL="2113579" indent="-234842">
              <a:defRPr kumimoji="1" sz="2500">
                <a:solidFill>
                  <a:schemeClr val="tx1"/>
                </a:solidFill>
                <a:latin typeface="Arial" pitchFamily="34" charset="0"/>
              </a:defRPr>
            </a:lvl5pPr>
            <a:lvl6pPr marL="2583262" indent="-234842" eaLnBrk="0" fontAlgn="base" hangingPunct="0">
              <a:lnSpc>
                <a:spcPct val="90000"/>
              </a:lnSpc>
              <a:spcBef>
                <a:spcPct val="20000"/>
              </a:spcBef>
              <a:spcAft>
                <a:spcPct val="0"/>
              </a:spcAft>
              <a:buSzPct val="75000"/>
              <a:buFont typeface="Arial" pitchFamily="34" charset="0"/>
              <a:defRPr kumimoji="1" sz="2500">
                <a:solidFill>
                  <a:schemeClr val="tx1"/>
                </a:solidFill>
                <a:latin typeface="Arial" pitchFamily="34" charset="0"/>
              </a:defRPr>
            </a:lvl6pPr>
            <a:lvl7pPr marL="3052946" indent="-234842" eaLnBrk="0" fontAlgn="base" hangingPunct="0">
              <a:lnSpc>
                <a:spcPct val="90000"/>
              </a:lnSpc>
              <a:spcBef>
                <a:spcPct val="20000"/>
              </a:spcBef>
              <a:spcAft>
                <a:spcPct val="0"/>
              </a:spcAft>
              <a:buSzPct val="75000"/>
              <a:buFont typeface="Arial" pitchFamily="34" charset="0"/>
              <a:defRPr kumimoji="1" sz="2500">
                <a:solidFill>
                  <a:schemeClr val="tx1"/>
                </a:solidFill>
                <a:latin typeface="Arial" pitchFamily="34" charset="0"/>
              </a:defRPr>
            </a:lvl7pPr>
            <a:lvl8pPr marL="3522631" indent="-234842" eaLnBrk="0" fontAlgn="base" hangingPunct="0">
              <a:lnSpc>
                <a:spcPct val="90000"/>
              </a:lnSpc>
              <a:spcBef>
                <a:spcPct val="20000"/>
              </a:spcBef>
              <a:spcAft>
                <a:spcPct val="0"/>
              </a:spcAft>
              <a:buSzPct val="75000"/>
              <a:buFont typeface="Arial" pitchFamily="34" charset="0"/>
              <a:defRPr kumimoji="1" sz="2500">
                <a:solidFill>
                  <a:schemeClr val="tx1"/>
                </a:solidFill>
                <a:latin typeface="Arial" pitchFamily="34" charset="0"/>
              </a:defRPr>
            </a:lvl8pPr>
            <a:lvl9pPr marL="3992314" indent="-234842" eaLnBrk="0" fontAlgn="base" hangingPunct="0">
              <a:lnSpc>
                <a:spcPct val="90000"/>
              </a:lnSpc>
              <a:spcBef>
                <a:spcPct val="20000"/>
              </a:spcBef>
              <a:spcAft>
                <a:spcPct val="0"/>
              </a:spcAft>
              <a:buSzPct val="75000"/>
              <a:buFont typeface="Arial" pitchFamily="34" charset="0"/>
              <a:defRPr kumimoji="1" sz="2500">
                <a:solidFill>
                  <a:schemeClr val="tx1"/>
                </a:solidFill>
                <a:latin typeface="Arial" pitchFamily="34" charset="0"/>
              </a:defRPr>
            </a:lvl9pPr>
          </a:lstStyle>
          <a:p>
            <a:fld id="{B977D61F-6C64-4715-B61B-748756F3B06D}" type="datetime1">
              <a:rPr kumimoji="0" lang="en-US" altLang="en-US" sz="1200">
                <a:latin typeface="Times New Roman" pitchFamily="18" charset="0"/>
              </a:rPr>
              <a:pPr/>
              <a:t>3/11/2018</a:t>
            </a:fld>
            <a:endParaRPr kumimoji="0" lang="en-US" altLang="en-US" sz="1200">
              <a:latin typeface="Times New Roman" pitchFamily="18" charset="0"/>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2" name="Rectangle 7"/>
          <p:cNvSpPr txBox="1">
            <a:spLocks noGrp="1" noChangeArrowheads="1"/>
          </p:cNvSpPr>
          <p:nvPr/>
        </p:nvSpPr>
        <p:spPr bwMode="auto">
          <a:xfrm>
            <a:off x="4008705" y="8893296"/>
            <a:ext cx="3066732" cy="468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937" tIns="46968" rIns="93937" bIns="46968" anchor="b"/>
          <a:lstStyle>
            <a:lvl1pPr>
              <a:defRPr kumimoji="1" sz="2400">
                <a:solidFill>
                  <a:schemeClr val="tx1"/>
                </a:solidFill>
                <a:latin typeface="Arial" pitchFamily="34" charset="0"/>
              </a:defRPr>
            </a:lvl1pPr>
            <a:lvl2pPr marL="742950" indent="-285750">
              <a:defRPr kumimoji="1" sz="2400">
                <a:solidFill>
                  <a:schemeClr val="tx1"/>
                </a:solidFill>
                <a:latin typeface="Arial" pitchFamily="34" charset="0"/>
              </a:defRPr>
            </a:lvl2pPr>
            <a:lvl3pPr marL="1143000" indent="-228600">
              <a:defRPr kumimoji="1" sz="2400">
                <a:solidFill>
                  <a:schemeClr val="tx1"/>
                </a:solidFill>
                <a:latin typeface="Arial" pitchFamily="34" charset="0"/>
              </a:defRPr>
            </a:lvl3pPr>
            <a:lvl4pPr marL="1600200" indent="-228600">
              <a:defRPr kumimoji="1" sz="2400">
                <a:solidFill>
                  <a:schemeClr val="tx1"/>
                </a:solidFill>
                <a:latin typeface="Arial" pitchFamily="34" charset="0"/>
              </a:defRPr>
            </a:lvl4pPr>
            <a:lvl5pPr marL="2057400" indent="-228600">
              <a:defRPr kumimoji="1" sz="2400">
                <a:solidFill>
                  <a:schemeClr val="tx1"/>
                </a:solidFill>
                <a:latin typeface="Arial" pitchFamily="34" charset="0"/>
              </a:defRPr>
            </a:lvl5pPr>
            <a:lvl6pPr marL="25146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defRPr>
            </a:lvl6pPr>
            <a:lvl7pPr marL="29718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defRPr>
            </a:lvl7pPr>
            <a:lvl8pPr marL="34290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defRPr>
            </a:lvl8pPr>
            <a:lvl9pPr marL="38862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defRPr>
            </a:lvl9pPr>
          </a:lstStyle>
          <a:p>
            <a:pPr algn="r">
              <a:lnSpc>
                <a:spcPct val="100000"/>
              </a:lnSpc>
              <a:spcBef>
                <a:spcPct val="0"/>
              </a:spcBef>
              <a:buSzTx/>
              <a:buFontTx/>
              <a:buNone/>
            </a:pPr>
            <a:fld id="{E41D0F58-BBB4-449E-9D97-7F8CAC2BD44E}" type="slidenum">
              <a:rPr kumimoji="0" lang="en-US" altLang="en-US" sz="1200">
                <a:latin typeface="Times New Roman" pitchFamily="18" charset="0"/>
              </a:rPr>
              <a:pPr algn="r">
                <a:lnSpc>
                  <a:spcPct val="100000"/>
                </a:lnSpc>
                <a:spcBef>
                  <a:spcPct val="0"/>
                </a:spcBef>
                <a:buSzTx/>
                <a:buFontTx/>
                <a:buNone/>
              </a:pPr>
              <a:t>111</a:t>
            </a:fld>
            <a:endParaRPr kumimoji="0" lang="en-US" altLang="en-US" sz="1200">
              <a:latin typeface="Times New Roman" pitchFamily="18" charset="0"/>
            </a:endParaRPr>
          </a:p>
        </p:txBody>
      </p:sp>
      <p:sp>
        <p:nvSpPr>
          <p:cNvPr id="34304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304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
        <p:nvSpPr>
          <p:cNvPr id="343045" name="Date Placeholder 1"/>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kumimoji="1" sz="2500">
                <a:solidFill>
                  <a:schemeClr val="tx1"/>
                </a:solidFill>
                <a:latin typeface="Arial" pitchFamily="34" charset="0"/>
              </a:defRPr>
            </a:lvl1pPr>
            <a:lvl2pPr marL="763237" indent="-293552">
              <a:defRPr kumimoji="1" sz="2500">
                <a:solidFill>
                  <a:schemeClr val="tx1"/>
                </a:solidFill>
                <a:latin typeface="Arial" pitchFamily="34" charset="0"/>
              </a:defRPr>
            </a:lvl2pPr>
            <a:lvl3pPr marL="1174211" indent="-234842">
              <a:defRPr kumimoji="1" sz="2500">
                <a:solidFill>
                  <a:schemeClr val="tx1"/>
                </a:solidFill>
                <a:latin typeface="Arial" pitchFamily="34" charset="0"/>
              </a:defRPr>
            </a:lvl3pPr>
            <a:lvl4pPr marL="1643894" indent="-234842">
              <a:defRPr kumimoji="1" sz="2500">
                <a:solidFill>
                  <a:schemeClr val="tx1"/>
                </a:solidFill>
                <a:latin typeface="Arial" pitchFamily="34" charset="0"/>
              </a:defRPr>
            </a:lvl4pPr>
            <a:lvl5pPr marL="2113579" indent="-234842">
              <a:defRPr kumimoji="1" sz="2500">
                <a:solidFill>
                  <a:schemeClr val="tx1"/>
                </a:solidFill>
                <a:latin typeface="Arial" pitchFamily="34" charset="0"/>
              </a:defRPr>
            </a:lvl5pPr>
            <a:lvl6pPr marL="2583262" indent="-234842" eaLnBrk="0" fontAlgn="base" hangingPunct="0">
              <a:lnSpc>
                <a:spcPct val="90000"/>
              </a:lnSpc>
              <a:spcBef>
                <a:spcPct val="20000"/>
              </a:spcBef>
              <a:spcAft>
                <a:spcPct val="0"/>
              </a:spcAft>
              <a:buSzPct val="75000"/>
              <a:buFont typeface="Arial" pitchFamily="34" charset="0"/>
              <a:defRPr kumimoji="1" sz="2500">
                <a:solidFill>
                  <a:schemeClr val="tx1"/>
                </a:solidFill>
                <a:latin typeface="Arial" pitchFamily="34" charset="0"/>
              </a:defRPr>
            </a:lvl6pPr>
            <a:lvl7pPr marL="3052946" indent="-234842" eaLnBrk="0" fontAlgn="base" hangingPunct="0">
              <a:lnSpc>
                <a:spcPct val="90000"/>
              </a:lnSpc>
              <a:spcBef>
                <a:spcPct val="20000"/>
              </a:spcBef>
              <a:spcAft>
                <a:spcPct val="0"/>
              </a:spcAft>
              <a:buSzPct val="75000"/>
              <a:buFont typeface="Arial" pitchFamily="34" charset="0"/>
              <a:defRPr kumimoji="1" sz="2500">
                <a:solidFill>
                  <a:schemeClr val="tx1"/>
                </a:solidFill>
                <a:latin typeface="Arial" pitchFamily="34" charset="0"/>
              </a:defRPr>
            </a:lvl7pPr>
            <a:lvl8pPr marL="3522631" indent="-234842" eaLnBrk="0" fontAlgn="base" hangingPunct="0">
              <a:lnSpc>
                <a:spcPct val="90000"/>
              </a:lnSpc>
              <a:spcBef>
                <a:spcPct val="20000"/>
              </a:spcBef>
              <a:spcAft>
                <a:spcPct val="0"/>
              </a:spcAft>
              <a:buSzPct val="75000"/>
              <a:buFont typeface="Arial" pitchFamily="34" charset="0"/>
              <a:defRPr kumimoji="1" sz="2500">
                <a:solidFill>
                  <a:schemeClr val="tx1"/>
                </a:solidFill>
                <a:latin typeface="Arial" pitchFamily="34" charset="0"/>
              </a:defRPr>
            </a:lvl8pPr>
            <a:lvl9pPr marL="3992314" indent="-234842" eaLnBrk="0" fontAlgn="base" hangingPunct="0">
              <a:lnSpc>
                <a:spcPct val="90000"/>
              </a:lnSpc>
              <a:spcBef>
                <a:spcPct val="20000"/>
              </a:spcBef>
              <a:spcAft>
                <a:spcPct val="0"/>
              </a:spcAft>
              <a:buSzPct val="75000"/>
              <a:buFont typeface="Arial" pitchFamily="34" charset="0"/>
              <a:defRPr kumimoji="1" sz="2500">
                <a:solidFill>
                  <a:schemeClr val="tx1"/>
                </a:solidFill>
                <a:latin typeface="Arial" pitchFamily="34" charset="0"/>
              </a:defRPr>
            </a:lvl9pPr>
          </a:lstStyle>
          <a:p>
            <a:fld id="{B8E3F53E-319B-4EB9-85C2-AE4C6AECAA75}" type="datetime1">
              <a:rPr kumimoji="0" lang="en-US" altLang="en-US" sz="1200">
                <a:latin typeface="Times New Roman" pitchFamily="18" charset="0"/>
              </a:rPr>
              <a:pPr/>
              <a:t>3/11/2018</a:t>
            </a:fld>
            <a:endParaRPr kumimoji="0" lang="en-US" altLang="en-US" sz="1200">
              <a:latin typeface="Times New Roman" pitchFamily="18" charset="0"/>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2" name="Rectangle 7"/>
          <p:cNvSpPr txBox="1">
            <a:spLocks noGrp="1" noChangeArrowheads="1"/>
          </p:cNvSpPr>
          <p:nvPr/>
        </p:nvSpPr>
        <p:spPr bwMode="auto">
          <a:xfrm>
            <a:off x="4008705" y="8893296"/>
            <a:ext cx="3066732" cy="468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937" tIns="46968" rIns="93937" bIns="46968" anchor="b"/>
          <a:lstStyle>
            <a:lvl1pPr>
              <a:defRPr kumimoji="1" sz="2400">
                <a:solidFill>
                  <a:schemeClr val="tx1"/>
                </a:solidFill>
                <a:latin typeface="Arial" pitchFamily="34" charset="0"/>
              </a:defRPr>
            </a:lvl1pPr>
            <a:lvl2pPr marL="742950" indent="-285750">
              <a:defRPr kumimoji="1" sz="2400">
                <a:solidFill>
                  <a:schemeClr val="tx1"/>
                </a:solidFill>
                <a:latin typeface="Arial" pitchFamily="34" charset="0"/>
              </a:defRPr>
            </a:lvl2pPr>
            <a:lvl3pPr marL="1143000" indent="-228600">
              <a:defRPr kumimoji="1" sz="2400">
                <a:solidFill>
                  <a:schemeClr val="tx1"/>
                </a:solidFill>
                <a:latin typeface="Arial" pitchFamily="34" charset="0"/>
              </a:defRPr>
            </a:lvl3pPr>
            <a:lvl4pPr marL="1600200" indent="-228600">
              <a:defRPr kumimoji="1" sz="2400">
                <a:solidFill>
                  <a:schemeClr val="tx1"/>
                </a:solidFill>
                <a:latin typeface="Arial" pitchFamily="34" charset="0"/>
              </a:defRPr>
            </a:lvl4pPr>
            <a:lvl5pPr marL="2057400" indent="-228600">
              <a:defRPr kumimoji="1" sz="2400">
                <a:solidFill>
                  <a:schemeClr val="tx1"/>
                </a:solidFill>
                <a:latin typeface="Arial" pitchFamily="34" charset="0"/>
              </a:defRPr>
            </a:lvl5pPr>
            <a:lvl6pPr marL="25146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defRPr>
            </a:lvl6pPr>
            <a:lvl7pPr marL="29718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defRPr>
            </a:lvl7pPr>
            <a:lvl8pPr marL="34290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defRPr>
            </a:lvl8pPr>
            <a:lvl9pPr marL="38862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defRPr>
            </a:lvl9pPr>
          </a:lstStyle>
          <a:p>
            <a:pPr algn="r">
              <a:lnSpc>
                <a:spcPct val="100000"/>
              </a:lnSpc>
              <a:spcBef>
                <a:spcPct val="0"/>
              </a:spcBef>
              <a:buSzTx/>
              <a:buFontTx/>
              <a:buNone/>
            </a:pPr>
            <a:fld id="{E41D0F58-BBB4-449E-9D97-7F8CAC2BD44E}" type="slidenum">
              <a:rPr kumimoji="0" lang="en-US" altLang="en-US" sz="1200">
                <a:latin typeface="Times New Roman" pitchFamily="18" charset="0"/>
              </a:rPr>
              <a:pPr algn="r">
                <a:lnSpc>
                  <a:spcPct val="100000"/>
                </a:lnSpc>
                <a:spcBef>
                  <a:spcPct val="0"/>
                </a:spcBef>
                <a:buSzTx/>
                <a:buFontTx/>
                <a:buNone/>
              </a:pPr>
              <a:t>115</a:t>
            </a:fld>
            <a:endParaRPr kumimoji="0" lang="en-US" altLang="en-US" sz="1200">
              <a:latin typeface="Times New Roman" pitchFamily="18" charset="0"/>
            </a:endParaRPr>
          </a:p>
        </p:txBody>
      </p:sp>
      <p:sp>
        <p:nvSpPr>
          <p:cNvPr id="34304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304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
        <p:nvSpPr>
          <p:cNvPr id="343045" name="Date Placeholder 1"/>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kumimoji="1" sz="2500">
                <a:solidFill>
                  <a:schemeClr val="tx1"/>
                </a:solidFill>
                <a:latin typeface="Arial" pitchFamily="34" charset="0"/>
              </a:defRPr>
            </a:lvl1pPr>
            <a:lvl2pPr marL="763237" indent="-293552">
              <a:defRPr kumimoji="1" sz="2500">
                <a:solidFill>
                  <a:schemeClr val="tx1"/>
                </a:solidFill>
                <a:latin typeface="Arial" pitchFamily="34" charset="0"/>
              </a:defRPr>
            </a:lvl2pPr>
            <a:lvl3pPr marL="1174211" indent="-234842">
              <a:defRPr kumimoji="1" sz="2500">
                <a:solidFill>
                  <a:schemeClr val="tx1"/>
                </a:solidFill>
                <a:latin typeface="Arial" pitchFamily="34" charset="0"/>
              </a:defRPr>
            </a:lvl3pPr>
            <a:lvl4pPr marL="1643894" indent="-234842">
              <a:defRPr kumimoji="1" sz="2500">
                <a:solidFill>
                  <a:schemeClr val="tx1"/>
                </a:solidFill>
                <a:latin typeface="Arial" pitchFamily="34" charset="0"/>
              </a:defRPr>
            </a:lvl4pPr>
            <a:lvl5pPr marL="2113579" indent="-234842">
              <a:defRPr kumimoji="1" sz="2500">
                <a:solidFill>
                  <a:schemeClr val="tx1"/>
                </a:solidFill>
                <a:latin typeface="Arial" pitchFamily="34" charset="0"/>
              </a:defRPr>
            </a:lvl5pPr>
            <a:lvl6pPr marL="2583262" indent="-234842" eaLnBrk="0" fontAlgn="base" hangingPunct="0">
              <a:lnSpc>
                <a:spcPct val="90000"/>
              </a:lnSpc>
              <a:spcBef>
                <a:spcPct val="20000"/>
              </a:spcBef>
              <a:spcAft>
                <a:spcPct val="0"/>
              </a:spcAft>
              <a:buSzPct val="75000"/>
              <a:buFont typeface="Arial" pitchFamily="34" charset="0"/>
              <a:defRPr kumimoji="1" sz="2500">
                <a:solidFill>
                  <a:schemeClr val="tx1"/>
                </a:solidFill>
                <a:latin typeface="Arial" pitchFamily="34" charset="0"/>
              </a:defRPr>
            </a:lvl6pPr>
            <a:lvl7pPr marL="3052946" indent="-234842" eaLnBrk="0" fontAlgn="base" hangingPunct="0">
              <a:lnSpc>
                <a:spcPct val="90000"/>
              </a:lnSpc>
              <a:spcBef>
                <a:spcPct val="20000"/>
              </a:spcBef>
              <a:spcAft>
                <a:spcPct val="0"/>
              </a:spcAft>
              <a:buSzPct val="75000"/>
              <a:buFont typeface="Arial" pitchFamily="34" charset="0"/>
              <a:defRPr kumimoji="1" sz="2500">
                <a:solidFill>
                  <a:schemeClr val="tx1"/>
                </a:solidFill>
                <a:latin typeface="Arial" pitchFamily="34" charset="0"/>
              </a:defRPr>
            </a:lvl7pPr>
            <a:lvl8pPr marL="3522631" indent="-234842" eaLnBrk="0" fontAlgn="base" hangingPunct="0">
              <a:lnSpc>
                <a:spcPct val="90000"/>
              </a:lnSpc>
              <a:spcBef>
                <a:spcPct val="20000"/>
              </a:spcBef>
              <a:spcAft>
                <a:spcPct val="0"/>
              </a:spcAft>
              <a:buSzPct val="75000"/>
              <a:buFont typeface="Arial" pitchFamily="34" charset="0"/>
              <a:defRPr kumimoji="1" sz="2500">
                <a:solidFill>
                  <a:schemeClr val="tx1"/>
                </a:solidFill>
                <a:latin typeface="Arial" pitchFamily="34" charset="0"/>
              </a:defRPr>
            </a:lvl8pPr>
            <a:lvl9pPr marL="3992314" indent="-234842" eaLnBrk="0" fontAlgn="base" hangingPunct="0">
              <a:lnSpc>
                <a:spcPct val="90000"/>
              </a:lnSpc>
              <a:spcBef>
                <a:spcPct val="20000"/>
              </a:spcBef>
              <a:spcAft>
                <a:spcPct val="0"/>
              </a:spcAft>
              <a:buSzPct val="75000"/>
              <a:buFont typeface="Arial" pitchFamily="34" charset="0"/>
              <a:defRPr kumimoji="1" sz="2500">
                <a:solidFill>
                  <a:schemeClr val="tx1"/>
                </a:solidFill>
                <a:latin typeface="Arial" pitchFamily="34" charset="0"/>
              </a:defRPr>
            </a:lvl9pPr>
          </a:lstStyle>
          <a:p>
            <a:fld id="{B8E3F53E-319B-4EB9-85C2-AE4C6AECAA75}" type="datetime1">
              <a:rPr kumimoji="0" lang="en-US" altLang="en-US" sz="1200">
                <a:latin typeface="Times New Roman" pitchFamily="18" charset="0"/>
              </a:rPr>
              <a:pPr/>
              <a:t>3/11/2018</a:t>
            </a:fld>
            <a:endParaRPr kumimoji="0" lang="en-US" altLang="en-US" sz="1200">
              <a:latin typeface="Times New Roman" pitchFamily="18" charset="0"/>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2" name="Rectangle 7"/>
          <p:cNvSpPr txBox="1">
            <a:spLocks noGrp="1" noChangeArrowheads="1"/>
          </p:cNvSpPr>
          <p:nvPr/>
        </p:nvSpPr>
        <p:spPr bwMode="auto">
          <a:xfrm>
            <a:off x="4008705" y="8893296"/>
            <a:ext cx="3066732" cy="468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937" tIns="46968" rIns="93937" bIns="46968" anchor="b"/>
          <a:lstStyle>
            <a:lvl1pPr>
              <a:defRPr kumimoji="1" sz="2400">
                <a:solidFill>
                  <a:schemeClr val="tx1"/>
                </a:solidFill>
                <a:latin typeface="Arial" pitchFamily="34" charset="0"/>
              </a:defRPr>
            </a:lvl1pPr>
            <a:lvl2pPr marL="742950" indent="-285750">
              <a:defRPr kumimoji="1" sz="2400">
                <a:solidFill>
                  <a:schemeClr val="tx1"/>
                </a:solidFill>
                <a:latin typeface="Arial" pitchFamily="34" charset="0"/>
              </a:defRPr>
            </a:lvl2pPr>
            <a:lvl3pPr marL="1143000" indent="-228600">
              <a:defRPr kumimoji="1" sz="2400">
                <a:solidFill>
                  <a:schemeClr val="tx1"/>
                </a:solidFill>
                <a:latin typeface="Arial" pitchFamily="34" charset="0"/>
              </a:defRPr>
            </a:lvl3pPr>
            <a:lvl4pPr marL="1600200" indent="-228600">
              <a:defRPr kumimoji="1" sz="2400">
                <a:solidFill>
                  <a:schemeClr val="tx1"/>
                </a:solidFill>
                <a:latin typeface="Arial" pitchFamily="34" charset="0"/>
              </a:defRPr>
            </a:lvl4pPr>
            <a:lvl5pPr marL="2057400" indent="-228600">
              <a:defRPr kumimoji="1" sz="2400">
                <a:solidFill>
                  <a:schemeClr val="tx1"/>
                </a:solidFill>
                <a:latin typeface="Arial" pitchFamily="34" charset="0"/>
              </a:defRPr>
            </a:lvl5pPr>
            <a:lvl6pPr marL="25146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defRPr>
            </a:lvl6pPr>
            <a:lvl7pPr marL="29718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defRPr>
            </a:lvl7pPr>
            <a:lvl8pPr marL="34290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defRPr>
            </a:lvl8pPr>
            <a:lvl9pPr marL="38862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defRPr>
            </a:lvl9pPr>
          </a:lstStyle>
          <a:p>
            <a:pPr algn="r">
              <a:lnSpc>
                <a:spcPct val="100000"/>
              </a:lnSpc>
              <a:spcBef>
                <a:spcPct val="0"/>
              </a:spcBef>
              <a:buSzTx/>
              <a:buFontTx/>
              <a:buNone/>
            </a:pPr>
            <a:fld id="{E41D0F58-BBB4-449E-9D97-7F8CAC2BD44E}" type="slidenum">
              <a:rPr kumimoji="0" lang="en-US" altLang="en-US" sz="1200">
                <a:latin typeface="Times New Roman" pitchFamily="18" charset="0"/>
              </a:rPr>
              <a:pPr algn="r">
                <a:lnSpc>
                  <a:spcPct val="100000"/>
                </a:lnSpc>
                <a:spcBef>
                  <a:spcPct val="0"/>
                </a:spcBef>
                <a:buSzTx/>
                <a:buFontTx/>
                <a:buNone/>
              </a:pPr>
              <a:t>116</a:t>
            </a:fld>
            <a:endParaRPr kumimoji="0" lang="en-US" altLang="en-US" sz="1200">
              <a:latin typeface="Times New Roman" pitchFamily="18" charset="0"/>
            </a:endParaRPr>
          </a:p>
        </p:txBody>
      </p:sp>
      <p:sp>
        <p:nvSpPr>
          <p:cNvPr id="34304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304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
        <p:nvSpPr>
          <p:cNvPr id="343045" name="Date Placeholder 1"/>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kumimoji="1" sz="2500">
                <a:solidFill>
                  <a:schemeClr val="tx1"/>
                </a:solidFill>
                <a:latin typeface="Arial" pitchFamily="34" charset="0"/>
              </a:defRPr>
            </a:lvl1pPr>
            <a:lvl2pPr marL="763237" indent="-293552">
              <a:defRPr kumimoji="1" sz="2500">
                <a:solidFill>
                  <a:schemeClr val="tx1"/>
                </a:solidFill>
                <a:latin typeface="Arial" pitchFamily="34" charset="0"/>
              </a:defRPr>
            </a:lvl2pPr>
            <a:lvl3pPr marL="1174211" indent="-234842">
              <a:defRPr kumimoji="1" sz="2500">
                <a:solidFill>
                  <a:schemeClr val="tx1"/>
                </a:solidFill>
                <a:latin typeface="Arial" pitchFamily="34" charset="0"/>
              </a:defRPr>
            </a:lvl3pPr>
            <a:lvl4pPr marL="1643894" indent="-234842">
              <a:defRPr kumimoji="1" sz="2500">
                <a:solidFill>
                  <a:schemeClr val="tx1"/>
                </a:solidFill>
                <a:latin typeface="Arial" pitchFamily="34" charset="0"/>
              </a:defRPr>
            </a:lvl4pPr>
            <a:lvl5pPr marL="2113579" indent="-234842">
              <a:defRPr kumimoji="1" sz="2500">
                <a:solidFill>
                  <a:schemeClr val="tx1"/>
                </a:solidFill>
                <a:latin typeface="Arial" pitchFamily="34" charset="0"/>
              </a:defRPr>
            </a:lvl5pPr>
            <a:lvl6pPr marL="2583262" indent="-234842" eaLnBrk="0" fontAlgn="base" hangingPunct="0">
              <a:lnSpc>
                <a:spcPct val="90000"/>
              </a:lnSpc>
              <a:spcBef>
                <a:spcPct val="20000"/>
              </a:spcBef>
              <a:spcAft>
                <a:spcPct val="0"/>
              </a:spcAft>
              <a:buSzPct val="75000"/>
              <a:buFont typeface="Arial" pitchFamily="34" charset="0"/>
              <a:defRPr kumimoji="1" sz="2500">
                <a:solidFill>
                  <a:schemeClr val="tx1"/>
                </a:solidFill>
                <a:latin typeface="Arial" pitchFamily="34" charset="0"/>
              </a:defRPr>
            </a:lvl6pPr>
            <a:lvl7pPr marL="3052946" indent="-234842" eaLnBrk="0" fontAlgn="base" hangingPunct="0">
              <a:lnSpc>
                <a:spcPct val="90000"/>
              </a:lnSpc>
              <a:spcBef>
                <a:spcPct val="20000"/>
              </a:spcBef>
              <a:spcAft>
                <a:spcPct val="0"/>
              </a:spcAft>
              <a:buSzPct val="75000"/>
              <a:buFont typeface="Arial" pitchFamily="34" charset="0"/>
              <a:defRPr kumimoji="1" sz="2500">
                <a:solidFill>
                  <a:schemeClr val="tx1"/>
                </a:solidFill>
                <a:latin typeface="Arial" pitchFamily="34" charset="0"/>
              </a:defRPr>
            </a:lvl7pPr>
            <a:lvl8pPr marL="3522631" indent="-234842" eaLnBrk="0" fontAlgn="base" hangingPunct="0">
              <a:lnSpc>
                <a:spcPct val="90000"/>
              </a:lnSpc>
              <a:spcBef>
                <a:spcPct val="20000"/>
              </a:spcBef>
              <a:spcAft>
                <a:spcPct val="0"/>
              </a:spcAft>
              <a:buSzPct val="75000"/>
              <a:buFont typeface="Arial" pitchFamily="34" charset="0"/>
              <a:defRPr kumimoji="1" sz="2500">
                <a:solidFill>
                  <a:schemeClr val="tx1"/>
                </a:solidFill>
                <a:latin typeface="Arial" pitchFamily="34" charset="0"/>
              </a:defRPr>
            </a:lvl8pPr>
            <a:lvl9pPr marL="3992314" indent="-234842" eaLnBrk="0" fontAlgn="base" hangingPunct="0">
              <a:lnSpc>
                <a:spcPct val="90000"/>
              </a:lnSpc>
              <a:spcBef>
                <a:spcPct val="20000"/>
              </a:spcBef>
              <a:spcAft>
                <a:spcPct val="0"/>
              </a:spcAft>
              <a:buSzPct val="75000"/>
              <a:buFont typeface="Arial" pitchFamily="34" charset="0"/>
              <a:defRPr kumimoji="1" sz="2500">
                <a:solidFill>
                  <a:schemeClr val="tx1"/>
                </a:solidFill>
                <a:latin typeface="Arial" pitchFamily="34" charset="0"/>
              </a:defRPr>
            </a:lvl9pPr>
          </a:lstStyle>
          <a:p>
            <a:fld id="{B8E3F53E-319B-4EB9-85C2-AE4C6AECAA75}" type="datetime1">
              <a:rPr kumimoji="0" lang="en-US" altLang="en-US" sz="1200">
                <a:latin typeface="Times New Roman" pitchFamily="18" charset="0"/>
              </a:rPr>
              <a:pPr/>
              <a:t>3/11/2018</a:t>
            </a:fld>
            <a:endParaRPr kumimoji="0" lang="en-US" altLang="en-US" sz="1200">
              <a:latin typeface="Times New Roman" pitchFamily="18" charset="0"/>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2" name="Rectangle 7"/>
          <p:cNvSpPr txBox="1">
            <a:spLocks noGrp="1" noChangeArrowheads="1"/>
          </p:cNvSpPr>
          <p:nvPr/>
        </p:nvSpPr>
        <p:spPr bwMode="auto">
          <a:xfrm>
            <a:off x="4008705" y="8893296"/>
            <a:ext cx="3066732" cy="468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937" tIns="46968" rIns="93937" bIns="46968" anchor="b"/>
          <a:lstStyle>
            <a:lvl1pPr>
              <a:defRPr kumimoji="1" sz="2400">
                <a:solidFill>
                  <a:schemeClr val="tx1"/>
                </a:solidFill>
                <a:latin typeface="Arial" pitchFamily="34" charset="0"/>
              </a:defRPr>
            </a:lvl1pPr>
            <a:lvl2pPr marL="742950" indent="-285750">
              <a:defRPr kumimoji="1" sz="2400">
                <a:solidFill>
                  <a:schemeClr val="tx1"/>
                </a:solidFill>
                <a:latin typeface="Arial" pitchFamily="34" charset="0"/>
              </a:defRPr>
            </a:lvl2pPr>
            <a:lvl3pPr marL="1143000" indent="-228600">
              <a:defRPr kumimoji="1" sz="2400">
                <a:solidFill>
                  <a:schemeClr val="tx1"/>
                </a:solidFill>
                <a:latin typeface="Arial" pitchFamily="34" charset="0"/>
              </a:defRPr>
            </a:lvl3pPr>
            <a:lvl4pPr marL="1600200" indent="-228600">
              <a:defRPr kumimoji="1" sz="2400">
                <a:solidFill>
                  <a:schemeClr val="tx1"/>
                </a:solidFill>
                <a:latin typeface="Arial" pitchFamily="34" charset="0"/>
              </a:defRPr>
            </a:lvl4pPr>
            <a:lvl5pPr marL="2057400" indent="-228600">
              <a:defRPr kumimoji="1" sz="2400">
                <a:solidFill>
                  <a:schemeClr val="tx1"/>
                </a:solidFill>
                <a:latin typeface="Arial" pitchFamily="34" charset="0"/>
              </a:defRPr>
            </a:lvl5pPr>
            <a:lvl6pPr marL="25146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defRPr>
            </a:lvl6pPr>
            <a:lvl7pPr marL="29718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defRPr>
            </a:lvl7pPr>
            <a:lvl8pPr marL="34290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defRPr>
            </a:lvl8pPr>
            <a:lvl9pPr marL="38862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defRPr>
            </a:lvl9pPr>
          </a:lstStyle>
          <a:p>
            <a:pPr algn="r">
              <a:lnSpc>
                <a:spcPct val="100000"/>
              </a:lnSpc>
              <a:spcBef>
                <a:spcPct val="0"/>
              </a:spcBef>
              <a:buSzTx/>
              <a:buFontTx/>
              <a:buNone/>
            </a:pPr>
            <a:fld id="{E41D0F58-BBB4-449E-9D97-7F8CAC2BD44E}" type="slidenum">
              <a:rPr kumimoji="0" lang="en-US" altLang="en-US" sz="1200">
                <a:latin typeface="Times New Roman" pitchFamily="18" charset="0"/>
              </a:rPr>
              <a:pPr algn="r">
                <a:lnSpc>
                  <a:spcPct val="100000"/>
                </a:lnSpc>
                <a:spcBef>
                  <a:spcPct val="0"/>
                </a:spcBef>
                <a:buSzTx/>
                <a:buFontTx/>
                <a:buNone/>
              </a:pPr>
              <a:t>117</a:t>
            </a:fld>
            <a:endParaRPr kumimoji="0" lang="en-US" altLang="en-US" sz="1200">
              <a:latin typeface="Times New Roman" pitchFamily="18" charset="0"/>
            </a:endParaRPr>
          </a:p>
        </p:txBody>
      </p:sp>
      <p:sp>
        <p:nvSpPr>
          <p:cNvPr id="34304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304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
        <p:nvSpPr>
          <p:cNvPr id="343045" name="Date Placeholder 1"/>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kumimoji="1" sz="2500">
                <a:solidFill>
                  <a:schemeClr val="tx1"/>
                </a:solidFill>
                <a:latin typeface="Arial" pitchFamily="34" charset="0"/>
              </a:defRPr>
            </a:lvl1pPr>
            <a:lvl2pPr marL="763237" indent="-293552">
              <a:defRPr kumimoji="1" sz="2500">
                <a:solidFill>
                  <a:schemeClr val="tx1"/>
                </a:solidFill>
                <a:latin typeface="Arial" pitchFamily="34" charset="0"/>
              </a:defRPr>
            </a:lvl2pPr>
            <a:lvl3pPr marL="1174211" indent="-234842">
              <a:defRPr kumimoji="1" sz="2500">
                <a:solidFill>
                  <a:schemeClr val="tx1"/>
                </a:solidFill>
                <a:latin typeface="Arial" pitchFamily="34" charset="0"/>
              </a:defRPr>
            </a:lvl3pPr>
            <a:lvl4pPr marL="1643894" indent="-234842">
              <a:defRPr kumimoji="1" sz="2500">
                <a:solidFill>
                  <a:schemeClr val="tx1"/>
                </a:solidFill>
                <a:latin typeface="Arial" pitchFamily="34" charset="0"/>
              </a:defRPr>
            </a:lvl4pPr>
            <a:lvl5pPr marL="2113579" indent="-234842">
              <a:defRPr kumimoji="1" sz="2500">
                <a:solidFill>
                  <a:schemeClr val="tx1"/>
                </a:solidFill>
                <a:latin typeface="Arial" pitchFamily="34" charset="0"/>
              </a:defRPr>
            </a:lvl5pPr>
            <a:lvl6pPr marL="2583262" indent="-234842" eaLnBrk="0" fontAlgn="base" hangingPunct="0">
              <a:lnSpc>
                <a:spcPct val="90000"/>
              </a:lnSpc>
              <a:spcBef>
                <a:spcPct val="20000"/>
              </a:spcBef>
              <a:spcAft>
                <a:spcPct val="0"/>
              </a:spcAft>
              <a:buSzPct val="75000"/>
              <a:buFont typeface="Arial" pitchFamily="34" charset="0"/>
              <a:defRPr kumimoji="1" sz="2500">
                <a:solidFill>
                  <a:schemeClr val="tx1"/>
                </a:solidFill>
                <a:latin typeface="Arial" pitchFamily="34" charset="0"/>
              </a:defRPr>
            </a:lvl6pPr>
            <a:lvl7pPr marL="3052946" indent="-234842" eaLnBrk="0" fontAlgn="base" hangingPunct="0">
              <a:lnSpc>
                <a:spcPct val="90000"/>
              </a:lnSpc>
              <a:spcBef>
                <a:spcPct val="20000"/>
              </a:spcBef>
              <a:spcAft>
                <a:spcPct val="0"/>
              </a:spcAft>
              <a:buSzPct val="75000"/>
              <a:buFont typeface="Arial" pitchFamily="34" charset="0"/>
              <a:defRPr kumimoji="1" sz="2500">
                <a:solidFill>
                  <a:schemeClr val="tx1"/>
                </a:solidFill>
                <a:latin typeface="Arial" pitchFamily="34" charset="0"/>
              </a:defRPr>
            </a:lvl7pPr>
            <a:lvl8pPr marL="3522631" indent="-234842" eaLnBrk="0" fontAlgn="base" hangingPunct="0">
              <a:lnSpc>
                <a:spcPct val="90000"/>
              </a:lnSpc>
              <a:spcBef>
                <a:spcPct val="20000"/>
              </a:spcBef>
              <a:spcAft>
                <a:spcPct val="0"/>
              </a:spcAft>
              <a:buSzPct val="75000"/>
              <a:buFont typeface="Arial" pitchFamily="34" charset="0"/>
              <a:defRPr kumimoji="1" sz="2500">
                <a:solidFill>
                  <a:schemeClr val="tx1"/>
                </a:solidFill>
                <a:latin typeface="Arial" pitchFamily="34" charset="0"/>
              </a:defRPr>
            </a:lvl8pPr>
            <a:lvl9pPr marL="3992314" indent="-234842" eaLnBrk="0" fontAlgn="base" hangingPunct="0">
              <a:lnSpc>
                <a:spcPct val="90000"/>
              </a:lnSpc>
              <a:spcBef>
                <a:spcPct val="20000"/>
              </a:spcBef>
              <a:spcAft>
                <a:spcPct val="0"/>
              </a:spcAft>
              <a:buSzPct val="75000"/>
              <a:buFont typeface="Arial" pitchFamily="34" charset="0"/>
              <a:defRPr kumimoji="1" sz="2500">
                <a:solidFill>
                  <a:schemeClr val="tx1"/>
                </a:solidFill>
                <a:latin typeface="Arial" pitchFamily="34" charset="0"/>
              </a:defRPr>
            </a:lvl9pPr>
          </a:lstStyle>
          <a:p>
            <a:fld id="{B8E3F53E-319B-4EB9-85C2-AE4C6AECAA75}" type="datetime1">
              <a:rPr kumimoji="0" lang="en-US" altLang="en-US" sz="1200">
                <a:latin typeface="Times New Roman" pitchFamily="18" charset="0"/>
              </a:rPr>
              <a:pPr/>
              <a:t>3/11/2018</a:t>
            </a:fld>
            <a:endParaRPr kumimoji="0" lang="en-US" altLang="en-US" sz="1200">
              <a:latin typeface="Times New Roman" pitchFamily="18" charset="0"/>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234"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1235"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
        <p:nvSpPr>
          <p:cNvPr id="351236" name="Date Placeholder 1"/>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kumimoji="1" sz="2500">
                <a:solidFill>
                  <a:schemeClr val="tx1"/>
                </a:solidFill>
                <a:latin typeface="Arial" pitchFamily="34" charset="0"/>
              </a:defRPr>
            </a:lvl1pPr>
            <a:lvl2pPr marL="763237" indent="-293552">
              <a:defRPr kumimoji="1" sz="2500">
                <a:solidFill>
                  <a:schemeClr val="tx1"/>
                </a:solidFill>
                <a:latin typeface="Arial" pitchFamily="34" charset="0"/>
              </a:defRPr>
            </a:lvl2pPr>
            <a:lvl3pPr marL="1174211" indent="-234842">
              <a:defRPr kumimoji="1" sz="2500">
                <a:solidFill>
                  <a:schemeClr val="tx1"/>
                </a:solidFill>
                <a:latin typeface="Arial" pitchFamily="34" charset="0"/>
              </a:defRPr>
            </a:lvl3pPr>
            <a:lvl4pPr marL="1643894" indent="-234842">
              <a:defRPr kumimoji="1" sz="2500">
                <a:solidFill>
                  <a:schemeClr val="tx1"/>
                </a:solidFill>
                <a:latin typeface="Arial" pitchFamily="34" charset="0"/>
              </a:defRPr>
            </a:lvl4pPr>
            <a:lvl5pPr marL="2113579" indent="-234842">
              <a:defRPr kumimoji="1" sz="2500">
                <a:solidFill>
                  <a:schemeClr val="tx1"/>
                </a:solidFill>
                <a:latin typeface="Arial" pitchFamily="34" charset="0"/>
              </a:defRPr>
            </a:lvl5pPr>
            <a:lvl6pPr marL="2583262" indent="-234842" eaLnBrk="0" fontAlgn="base" hangingPunct="0">
              <a:lnSpc>
                <a:spcPct val="90000"/>
              </a:lnSpc>
              <a:spcBef>
                <a:spcPct val="20000"/>
              </a:spcBef>
              <a:spcAft>
                <a:spcPct val="0"/>
              </a:spcAft>
              <a:buSzPct val="75000"/>
              <a:buFont typeface="Arial" pitchFamily="34" charset="0"/>
              <a:defRPr kumimoji="1" sz="2500">
                <a:solidFill>
                  <a:schemeClr val="tx1"/>
                </a:solidFill>
                <a:latin typeface="Arial" pitchFamily="34" charset="0"/>
              </a:defRPr>
            </a:lvl6pPr>
            <a:lvl7pPr marL="3052946" indent="-234842" eaLnBrk="0" fontAlgn="base" hangingPunct="0">
              <a:lnSpc>
                <a:spcPct val="90000"/>
              </a:lnSpc>
              <a:spcBef>
                <a:spcPct val="20000"/>
              </a:spcBef>
              <a:spcAft>
                <a:spcPct val="0"/>
              </a:spcAft>
              <a:buSzPct val="75000"/>
              <a:buFont typeface="Arial" pitchFamily="34" charset="0"/>
              <a:defRPr kumimoji="1" sz="2500">
                <a:solidFill>
                  <a:schemeClr val="tx1"/>
                </a:solidFill>
                <a:latin typeface="Arial" pitchFamily="34" charset="0"/>
              </a:defRPr>
            </a:lvl7pPr>
            <a:lvl8pPr marL="3522631" indent="-234842" eaLnBrk="0" fontAlgn="base" hangingPunct="0">
              <a:lnSpc>
                <a:spcPct val="90000"/>
              </a:lnSpc>
              <a:spcBef>
                <a:spcPct val="20000"/>
              </a:spcBef>
              <a:spcAft>
                <a:spcPct val="0"/>
              </a:spcAft>
              <a:buSzPct val="75000"/>
              <a:buFont typeface="Arial" pitchFamily="34" charset="0"/>
              <a:defRPr kumimoji="1" sz="2500">
                <a:solidFill>
                  <a:schemeClr val="tx1"/>
                </a:solidFill>
                <a:latin typeface="Arial" pitchFamily="34" charset="0"/>
              </a:defRPr>
            </a:lvl8pPr>
            <a:lvl9pPr marL="3992314" indent="-234842" eaLnBrk="0" fontAlgn="base" hangingPunct="0">
              <a:lnSpc>
                <a:spcPct val="90000"/>
              </a:lnSpc>
              <a:spcBef>
                <a:spcPct val="20000"/>
              </a:spcBef>
              <a:spcAft>
                <a:spcPct val="0"/>
              </a:spcAft>
              <a:buSzPct val="75000"/>
              <a:buFont typeface="Arial" pitchFamily="34" charset="0"/>
              <a:defRPr kumimoji="1" sz="2500">
                <a:solidFill>
                  <a:schemeClr val="tx1"/>
                </a:solidFill>
                <a:latin typeface="Arial" pitchFamily="34" charset="0"/>
              </a:defRPr>
            </a:lvl9pPr>
          </a:lstStyle>
          <a:p>
            <a:fld id="{07945181-FF74-4D19-9EB2-B9C93B6AF14A}" type="datetime1">
              <a:rPr kumimoji="0" lang="en-US" altLang="en-US" sz="1200">
                <a:latin typeface="Times New Roman" pitchFamily="18" charset="0"/>
              </a:rPr>
              <a:pPr/>
              <a:t>3/11/2018</a:t>
            </a:fld>
            <a:endParaRPr kumimoji="0" lang="en-US" altLang="en-US" sz="1200">
              <a:latin typeface="Times New Roman" pitchFamily="18"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1731"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
        <p:nvSpPr>
          <p:cNvPr id="201732" name="Date Placeholder 1"/>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kumimoji="1" sz="2500">
                <a:solidFill>
                  <a:schemeClr val="tx1"/>
                </a:solidFill>
                <a:latin typeface="Arial" pitchFamily="34" charset="0"/>
              </a:defRPr>
            </a:lvl1pPr>
            <a:lvl2pPr marL="763237" indent="-293552">
              <a:defRPr kumimoji="1" sz="2500">
                <a:solidFill>
                  <a:schemeClr val="tx1"/>
                </a:solidFill>
                <a:latin typeface="Arial" pitchFamily="34" charset="0"/>
              </a:defRPr>
            </a:lvl2pPr>
            <a:lvl3pPr marL="1174211" indent="-234842">
              <a:defRPr kumimoji="1" sz="2500">
                <a:solidFill>
                  <a:schemeClr val="tx1"/>
                </a:solidFill>
                <a:latin typeface="Arial" pitchFamily="34" charset="0"/>
              </a:defRPr>
            </a:lvl3pPr>
            <a:lvl4pPr marL="1643894" indent="-234842">
              <a:defRPr kumimoji="1" sz="2500">
                <a:solidFill>
                  <a:schemeClr val="tx1"/>
                </a:solidFill>
                <a:latin typeface="Arial" pitchFamily="34" charset="0"/>
              </a:defRPr>
            </a:lvl4pPr>
            <a:lvl5pPr marL="2113579" indent="-234842">
              <a:defRPr kumimoji="1" sz="2500">
                <a:solidFill>
                  <a:schemeClr val="tx1"/>
                </a:solidFill>
                <a:latin typeface="Arial" pitchFamily="34" charset="0"/>
              </a:defRPr>
            </a:lvl5pPr>
            <a:lvl6pPr marL="2583262" indent="-234842" eaLnBrk="0" fontAlgn="base" hangingPunct="0">
              <a:lnSpc>
                <a:spcPct val="90000"/>
              </a:lnSpc>
              <a:spcBef>
                <a:spcPct val="20000"/>
              </a:spcBef>
              <a:spcAft>
                <a:spcPct val="0"/>
              </a:spcAft>
              <a:buSzPct val="75000"/>
              <a:buFont typeface="Arial" pitchFamily="34" charset="0"/>
              <a:defRPr kumimoji="1" sz="2500">
                <a:solidFill>
                  <a:schemeClr val="tx1"/>
                </a:solidFill>
                <a:latin typeface="Arial" pitchFamily="34" charset="0"/>
              </a:defRPr>
            </a:lvl6pPr>
            <a:lvl7pPr marL="3052946" indent="-234842" eaLnBrk="0" fontAlgn="base" hangingPunct="0">
              <a:lnSpc>
                <a:spcPct val="90000"/>
              </a:lnSpc>
              <a:spcBef>
                <a:spcPct val="20000"/>
              </a:spcBef>
              <a:spcAft>
                <a:spcPct val="0"/>
              </a:spcAft>
              <a:buSzPct val="75000"/>
              <a:buFont typeface="Arial" pitchFamily="34" charset="0"/>
              <a:defRPr kumimoji="1" sz="2500">
                <a:solidFill>
                  <a:schemeClr val="tx1"/>
                </a:solidFill>
                <a:latin typeface="Arial" pitchFamily="34" charset="0"/>
              </a:defRPr>
            </a:lvl7pPr>
            <a:lvl8pPr marL="3522631" indent="-234842" eaLnBrk="0" fontAlgn="base" hangingPunct="0">
              <a:lnSpc>
                <a:spcPct val="90000"/>
              </a:lnSpc>
              <a:spcBef>
                <a:spcPct val="20000"/>
              </a:spcBef>
              <a:spcAft>
                <a:spcPct val="0"/>
              </a:spcAft>
              <a:buSzPct val="75000"/>
              <a:buFont typeface="Arial" pitchFamily="34" charset="0"/>
              <a:defRPr kumimoji="1" sz="2500">
                <a:solidFill>
                  <a:schemeClr val="tx1"/>
                </a:solidFill>
                <a:latin typeface="Arial" pitchFamily="34" charset="0"/>
              </a:defRPr>
            </a:lvl8pPr>
            <a:lvl9pPr marL="3992314" indent="-234842" eaLnBrk="0" fontAlgn="base" hangingPunct="0">
              <a:lnSpc>
                <a:spcPct val="90000"/>
              </a:lnSpc>
              <a:spcBef>
                <a:spcPct val="20000"/>
              </a:spcBef>
              <a:spcAft>
                <a:spcPct val="0"/>
              </a:spcAft>
              <a:buSzPct val="75000"/>
              <a:buFont typeface="Arial" pitchFamily="34" charset="0"/>
              <a:defRPr kumimoji="1" sz="2500">
                <a:solidFill>
                  <a:schemeClr val="tx1"/>
                </a:solidFill>
                <a:latin typeface="Arial" pitchFamily="34" charset="0"/>
              </a:defRPr>
            </a:lvl9pPr>
          </a:lstStyle>
          <a:p>
            <a:fld id="{DDC00B67-9A49-453D-9F72-1EB96063F7FD}" type="datetime1">
              <a:rPr kumimoji="0" lang="en-US" altLang="en-US" sz="1200">
                <a:latin typeface="Times New Roman" pitchFamily="18" charset="0"/>
              </a:rPr>
              <a:pPr/>
              <a:t>3/11/2018</a:t>
            </a:fld>
            <a:endParaRPr kumimoji="0" lang="en-US" altLang="en-US" sz="1200">
              <a:latin typeface="Times New Roman" pitchFamily="18"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9620520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489942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660601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213224431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5565197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30739710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8672158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6154749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392108261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409323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4956710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6414113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10293519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7062568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9711096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sp>
          <p:nvSpPr>
            <p:cNvPr id="5" name="Rectangle 4"/>
            <p:cNvSpPr>
              <a:spLocks noChangeArrowheads="1"/>
            </p:cNvSpPr>
            <p:nvPr/>
          </p:nvSpPr>
          <p:spPr bwMode="hidden">
            <a:xfrm>
              <a:off x="0" y="0"/>
              <a:ext cx="5760" cy="535"/>
            </a:xfrm>
            <a:prstGeom prst="rect">
              <a:avLst/>
            </a:pr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kumimoji="1" sz="2400">
                  <a:solidFill>
                    <a:schemeClr val="tx1"/>
                  </a:solidFill>
                  <a:latin typeface="Arial" pitchFamily="34" charset="0"/>
                </a:defRPr>
              </a:lvl1pPr>
              <a:lvl2pPr marL="742950" indent="-285750">
                <a:defRPr kumimoji="1" sz="2400">
                  <a:solidFill>
                    <a:schemeClr val="tx1"/>
                  </a:solidFill>
                  <a:latin typeface="Arial" pitchFamily="34" charset="0"/>
                </a:defRPr>
              </a:lvl2pPr>
              <a:lvl3pPr marL="1143000" indent="-228600">
                <a:defRPr kumimoji="1" sz="2400">
                  <a:solidFill>
                    <a:schemeClr val="tx1"/>
                  </a:solidFill>
                  <a:latin typeface="Arial" pitchFamily="34" charset="0"/>
                </a:defRPr>
              </a:lvl3pPr>
              <a:lvl4pPr marL="1600200" indent="-228600">
                <a:defRPr kumimoji="1" sz="2400">
                  <a:solidFill>
                    <a:schemeClr val="tx1"/>
                  </a:solidFill>
                  <a:latin typeface="Arial" pitchFamily="34" charset="0"/>
                </a:defRPr>
              </a:lvl4pPr>
              <a:lvl5pPr marL="2057400" indent="-228600">
                <a:defRPr kumimoji="1" sz="2400">
                  <a:solidFill>
                    <a:schemeClr val="tx1"/>
                  </a:solidFill>
                  <a:latin typeface="Arial" pitchFamily="34" charset="0"/>
                </a:defRPr>
              </a:lvl5pPr>
              <a:lvl6pPr marL="25146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defRPr>
              </a:lvl6pPr>
              <a:lvl7pPr marL="29718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defRPr>
              </a:lvl7pPr>
              <a:lvl8pPr marL="34290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defRPr>
              </a:lvl8pPr>
              <a:lvl9pPr marL="38862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defRPr>
              </a:lvl9pPr>
            </a:lstStyle>
            <a:p>
              <a:pPr>
                <a:lnSpc>
                  <a:spcPct val="100000"/>
                </a:lnSpc>
                <a:spcBef>
                  <a:spcPct val="0"/>
                </a:spcBef>
                <a:buSzTx/>
                <a:buFontTx/>
                <a:buNone/>
                <a:defRPr/>
              </a:pPr>
              <a:endParaRPr kumimoji="0" lang="en-US" altLang="en-US">
                <a:latin typeface="Times New Roman" pitchFamily="18" charset="0"/>
              </a:endParaRPr>
            </a:p>
          </p:txBody>
        </p:sp>
        <p:sp>
          <p:nvSpPr>
            <p:cNvPr id="6" name="Rectangle 5"/>
            <p:cNvSpPr>
              <a:spLocks noChangeArrowheads="1"/>
            </p:cNvSpPr>
            <p:nvPr/>
          </p:nvSpPr>
          <p:spPr bwMode="hidden">
            <a:xfrm>
              <a:off x="0" y="3147"/>
              <a:ext cx="5760" cy="1173"/>
            </a:xfrm>
            <a:prstGeom prst="rect">
              <a:avLst/>
            </a:prstGeom>
            <a:gradFill rotWithShape="0">
              <a:gsLst>
                <a:gs pos="0">
                  <a:schemeClr val="bg1"/>
                </a:gs>
                <a:gs pos="100000">
                  <a:schemeClr val="folHlink"/>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kumimoji="1" sz="2400">
                  <a:solidFill>
                    <a:schemeClr val="tx1"/>
                  </a:solidFill>
                  <a:latin typeface="Arial" pitchFamily="34" charset="0"/>
                </a:defRPr>
              </a:lvl1pPr>
              <a:lvl2pPr marL="742950" indent="-285750">
                <a:defRPr kumimoji="1" sz="2400">
                  <a:solidFill>
                    <a:schemeClr val="tx1"/>
                  </a:solidFill>
                  <a:latin typeface="Arial" pitchFamily="34" charset="0"/>
                </a:defRPr>
              </a:lvl2pPr>
              <a:lvl3pPr marL="1143000" indent="-228600">
                <a:defRPr kumimoji="1" sz="2400">
                  <a:solidFill>
                    <a:schemeClr val="tx1"/>
                  </a:solidFill>
                  <a:latin typeface="Arial" pitchFamily="34" charset="0"/>
                </a:defRPr>
              </a:lvl3pPr>
              <a:lvl4pPr marL="1600200" indent="-228600">
                <a:defRPr kumimoji="1" sz="2400">
                  <a:solidFill>
                    <a:schemeClr val="tx1"/>
                  </a:solidFill>
                  <a:latin typeface="Arial" pitchFamily="34" charset="0"/>
                </a:defRPr>
              </a:lvl4pPr>
              <a:lvl5pPr marL="2057400" indent="-228600">
                <a:defRPr kumimoji="1" sz="2400">
                  <a:solidFill>
                    <a:schemeClr val="tx1"/>
                  </a:solidFill>
                  <a:latin typeface="Arial" pitchFamily="34" charset="0"/>
                </a:defRPr>
              </a:lvl5pPr>
              <a:lvl6pPr marL="25146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defRPr>
              </a:lvl6pPr>
              <a:lvl7pPr marL="29718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defRPr>
              </a:lvl7pPr>
              <a:lvl8pPr marL="34290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defRPr>
              </a:lvl8pPr>
              <a:lvl9pPr marL="38862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defRPr>
              </a:lvl9pPr>
            </a:lstStyle>
            <a:p>
              <a:pPr>
                <a:lnSpc>
                  <a:spcPct val="100000"/>
                </a:lnSpc>
                <a:spcBef>
                  <a:spcPct val="0"/>
                </a:spcBef>
                <a:buSzTx/>
                <a:buFontTx/>
                <a:buNone/>
                <a:defRPr/>
              </a:pPr>
              <a:endParaRPr kumimoji="0" lang="en-US" altLang="en-US">
                <a:latin typeface="Times New Roman" pitchFamily="18" charset="0"/>
              </a:endParaRPr>
            </a:p>
          </p:txBody>
        </p:sp>
      </p:grpSp>
      <p:sp>
        <p:nvSpPr>
          <p:cNvPr id="3077" name="Rectangle 5"/>
          <p:cNvSpPr>
            <a:spLocks noGrp="1" noChangeArrowheads="1"/>
          </p:cNvSpPr>
          <p:nvPr>
            <p:ph type="ctrTitle"/>
          </p:nvPr>
        </p:nvSpPr>
        <p:spPr>
          <a:xfrm>
            <a:off x="1295400" y="1524000"/>
            <a:ext cx="7772400" cy="1143000"/>
          </a:xfrm>
        </p:spPr>
        <p:txBody>
          <a:bodyPr/>
          <a:lstStyle>
            <a:lvl1pPr>
              <a:defRPr/>
            </a:lvl1pPr>
          </a:lstStyle>
          <a:p>
            <a:r>
              <a:rPr lang="en-US"/>
              <a:t>Click to edit Master title style</a:t>
            </a:r>
          </a:p>
        </p:txBody>
      </p:sp>
      <p:sp>
        <p:nvSpPr>
          <p:cNvPr id="3078" name="Rectangle 6"/>
          <p:cNvSpPr>
            <a:spLocks noGrp="1" noChangeArrowheads="1"/>
          </p:cNvSpPr>
          <p:nvPr>
            <p:ph type="subTitle" idx="1"/>
          </p:nvPr>
        </p:nvSpPr>
        <p:spPr>
          <a:xfrm>
            <a:off x="1371600" y="3886200"/>
            <a:ext cx="6400800" cy="1752600"/>
          </a:xfrm>
        </p:spPr>
        <p:txBody>
          <a:bodyPr/>
          <a:lstStyle>
            <a:lvl1pPr marL="0" indent="0">
              <a:buFont typeface="Monotype Sorts" pitchFamily="2" charset="2"/>
              <a:buNone/>
              <a:defRPr/>
            </a:lvl1pPr>
          </a:lstStyle>
          <a:p>
            <a:r>
              <a:rPr lang="en-US"/>
              <a:t>Click to edit Master subtitle style</a:t>
            </a:r>
          </a:p>
        </p:txBody>
      </p:sp>
    </p:spTree>
    <p:extLst>
      <p:ext uri="{BB962C8B-B14F-4D97-AF65-F5344CB8AC3E}">
        <p14:creationId xmlns:p14="http://schemas.microsoft.com/office/powerpoint/2010/main" val="424286832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2739991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1784" y="4406504"/>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1784" y="2906317"/>
            <a:ext cx="7772400" cy="1500188"/>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88778500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19200" y="2044304"/>
            <a:ext cx="3784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07000" y="2044304"/>
            <a:ext cx="3784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3779076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5035"/>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4716"/>
            <a:ext cx="4040717" cy="64055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5272"/>
            <a:ext cx="4040717" cy="395049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6086" y="1534716"/>
            <a:ext cx="4040716" cy="64055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6086" y="2175272"/>
            <a:ext cx="4040716" cy="395049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885377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27589066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833651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72874983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2654"/>
            <a:ext cx="3007784"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2" y="272654"/>
            <a:ext cx="5111749"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4704"/>
            <a:ext cx="30077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01529965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817" y="4800601"/>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817" y="613172"/>
            <a:ext cx="5486400" cy="4114800"/>
          </a:xfrm>
        </p:spPr>
        <p:txBody>
          <a:bodyPr vert="horz" wrap="square" lIns="91440" tIns="45720" rIns="91440" bIns="45720" numCol="1" anchor="t" anchorCtr="0" compatLnSpc="1">
            <a:prstTxWarp prst="textNoShape">
              <a:avLst/>
            </a:prstTxWarp>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817" y="5367338"/>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88993038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9093431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48502" y="228601"/>
            <a:ext cx="1943100" cy="593050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219202" y="228601"/>
            <a:ext cx="5626100" cy="593050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5727037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344171150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417683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6444354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9330196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1624927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26619256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6234890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74165251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74458407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30267484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7851889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3750112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63063258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6017288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46688911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2543364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875465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0093851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299563152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4928121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26706001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59210061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9360203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7299098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370065676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9861000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71777048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694810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242846893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3474719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364550268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384111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91615591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6371254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5320207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4659527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sp>
          <p:nvSpPr>
            <p:cNvPr id="5" name="Rectangle 3"/>
            <p:cNvSpPr>
              <a:spLocks noChangeArrowheads="1"/>
            </p:cNvSpPr>
            <p:nvPr/>
          </p:nvSpPr>
          <p:spPr bwMode="hidden">
            <a:xfrm>
              <a:off x="0" y="0"/>
              <a:ext cx="5760" cy="535"/>
            </a:xfrm>
            <a:prstGeom prst="rect">
              <a:avLst/>
            </a:pr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kumimoji="1" sz="2400">
                  <a:solidFill>
                    <a:schemeClr val="tx1"/>
                  </a:solidFill>
                  <a:latin typeface="Arial" pitchFamily="34" charset="0"/>
                  <a:ea typeface="ＭＳ Ｐゴシック" pitchFamily="34" charset="-128"/>
                </a:defRPr>
              </a:lvl1pPr>
              <a:lvl2pPr marL="742950" indent="-285750">
                <a:defRPr kumimoji="1" sz="2400">
                  <a:solidFill>
                    <a:schemeClr val="tx1"/>
                  </a:solidFill>
                  <a:latin typeface="Arial" pitchFamily="34" charset="0"/>
                  <a:ea typeface="ＭＳ Ｐゴシック" pitchFamily="34" charset="-128"/>
                </a:defRPr>
              </a:lvl2pPr>
              <a:lvl3pPr marL="1143000" indent="-228600">
                <a:defRPr kumimoji="1" sz="2400">
                  <a:solidFill>
                    <a:schemeClr val="tx1"/>
                  </a:solidFill>
                  <a:latin typeface="Arial" pitchFamily="34" charset="0"/>
                  <a:ea typeface="ＭＳ Ｐゴシック" pitchFamily="34" charset="-128"/>
                </a:defRPr>
              </a:lvl3pPr>
              <a:lvl4pPr marL="1600200" indent="-228600">
                <a:defRPr kumimoji="1" sz="2400">
                  <a:solidFill>
                    <a:schemeClr val="tx1"/>
                  </a:solidFill>
                  <a:latin typeface="Arial" pitchFamily="34" charset="0"/>
                  <a:ea typeface="ＭＳ Ｐゴシック" pitchFamily="34" charset="-128"/>
                </a:defRPr>
              </a:lvl4pPr>
              <a:lvl5pPr marL="2057400" indent="-228600">
                <a:defRPr kumimoji="1" sz="2400">
                  <a:solidFill>
                    <a:schemeClr val="tx1"/>
                  </a:solidFill>
                  <a:latin typeface="Arial" pitchFamily="34" charset="0"/>
                  <a:ea typeface="ＭＳ Ｐゴシック" pitchFamily="34" charset="-128"/>
                </a:defRPr>
              </a:lvl5pPr>
              <a:lvl6pPr marL="25146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ea typeface="ＭＳ Ｐゴシック" pitchFamily="34" charset="-128"/>
                </a:defRPr>
              </a:lvl6pPr>
              <a:lvl7pPr marL="29718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ea typeface="ＭＳ Ｐゴシック" pitchFamily="34" charset="-128"/>
                </a:defRPr>
              </a:lvl7pPr>
              <a:lvl8pPr marL="34290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ea typeface="ＭＳ Ｐゴシック" pitchFamily="34" charset="-128"/>
                </a:defRPr>
              </a:lvl8pPr>
              <a:lvl9pPr marL="38862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ea typeface="ＭＳ Ｐゴシック" pitchFamily="34" charset="-128"/>
                </a:defRPr>
              </a:lvl9pPr>
            </a:lstStyle>
            <a:p>
              <a:pPr>
                <a:lnSpc>
                  <a:spcPct val="100000"/>
                </a:lnSpc>
                <a:spcBef>
                  <a:spcPct val="0"/>
                </a:spcBef>
                <a:buSzTx/>
                <a:buFontTx/>
                <a:buNone/>
              </a:pPr>
              <a:endParaRPr kumimoji="0" lang="en-US" altLang="en-US">
                <a:solidFill>
                  <a:srgbClr val="000000"/>
                </a:solidFill>
                <a:latin typeface="Times New Roman" pitchFamily="18" charset="0"/>
              </a:endParaRPr>
            </a:p>
          </p:txBody>
        </p:sp>
        <p:sp>
          <p:nvSpPr>
            <p:cNvPr id="6" name="Rectangle 4"/>
            <p:cNvSpPr>
              <a:spLocks noChangeArrowheads="1"/>
            </p:cNvSpPr>
            <p:nvPr/>
          </p:nvSpPr>
          <p:spPr bwMode="hidden">
            <a:xfrm>
              <a:off x="0" y="3147"/>
              <a:ext cx="5760" cy="1173"/>
            </a:xfrm>
            <a:prstGeom prst="rect">
              <a:avLst/>
            </a:prstGeom>
            <a:gradFill rotWithShape="0">
              <a:gsLst>
                <a:gs pos="0">
                  <a:schemeClr val="bg1"/>
                </a:gs>
                <a:gs pos="100000">
                  <a:schemeClr val="folHlink"/>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kumimoji="1" sz="2400">
                  <a:solidFill>
                    <a:schemeClr val="tx1"/>
                  </a:solidFill>
                  <a:latin typeface="Arial" pitchFamily="34" charset="0"/>
                  <a:ea typeface="ＭＳ Ｐゴシック" pitchFamily="34" charset="-128"/>
                </a:defRPr>
              </a:lvl1pPr>
              <a:lvl2pPr marL="742950" indent="-285750">
                <a:defRPr kumimoji="1" sz="2400">
                  <a:solidFill>
                    <a:schemeClr val="tx1"/>
                  </a:solidFill>
                  <a:latin typeface="Arial" pitchFamily="34" charset="0"/>
                  <a:ea typeface="ＭＳ Ｐゴシック" pitchFamily="34" charset="-128"/>
                </a:defRPr>
              </a:lvl2pPr>
              <a:lvl3pPr marL="1143000" indent="-228600">
                <a:defRPr kumimoji="1" sz="2400">
                  <a:solidFill>
                    <a:schemeClr val="tx1"/>
                  </a:solidFill>
                  <a:latin typeface="Arial" pitchFamily="34" charset="0"/>
                  <a:ea typeface="ＭＳ Ｐゴシック" pitchFamily="34" charset="-128"/>
                </a:defRPr>
              </a:lvl3pPr>
              <a:lvl4pPr marL="1600200" indent="-228600">
                <a:defRPr kumimoji="1" sz="2400">
                  <a:solidFill>
                    <a:schemeClr val="tx1"/>
                  </a:solidFill>
                  <a:latin typeface="Arial" pitchFamily="34" charset="0"/>
                  <a:ea typeface="ＭＳ Ｐゴシック" pitchFamily="34" charset="-128"/>
                </a:defRPr>
              </a:lvl4pPr>
              <a:lvl5pPr marL="2057400" indent="-228600">
                <a:defRPr kumimoji="1" sz="2400">
                  <a:solidFill>
                    <a:schemeClr val="tx1"/>
                  </a:solidFill>
                  <a:latin typeface="Arial" pitchFamily="34" charset="0"/>
                  <a:ea typeface="ＭＳ Ｐゴシック" pitchFamily="34" charset="-128"/>
                </a:defRPr>
              </a:lvl5pPr>
              <a:lvl6pPr marL="25146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ea typeface="ＭＳ Ｐゴシック" pitchFamily="34" charset="-128"/>
                </a:defRPr>
              </a:lvl6pPr>
              <a:lvl7pPr marL="29718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ea typeface="ＭＳ Ｐゴシック" pitchFamily="34" charset="-128"/>
                </a:defRPr>
              </a:lvl7pPr>
              <a:lvl8pPr marL="34290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ea typeface="ＭＳ Ｐゴシック" pitchFamily="34" charset="-128"/>
                </a:defRPr>
              </a:lvl8pPr>
              <a:lvl9pPr marL="38862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ea typeface="ＭＳ Ｐゴシック" pitchFamily="34" charset="-128"/>
                </a:defRPr>
              </a:lvl9pPr>
            </a:lstStyle>
            <a:p>
              <a:pPr>
                <a:lnSpc>
                  <a:spcPct val="100000"/>
                </a:lnSpc>
                <a:spcBef>
                  <a:spcPct val="0"/>
                </a:spcBef>
                <a:buSzTx/>
                <a:buFontTx/>
                <a:buNone/>
              </a:pPr>
              <a:endParaRPr kumimoji="0" lang="en-US" altLang="en-US">
                <a:solidFill>
                  <a:srgbClr val="000000"/>
                </a:solidFill>
                <a:latin typeface="Times New Roman" pitchFamily="18" charset="0"/>
              </a:endParaRPr>
            </a:p>
          </p:txBody>
        </p:sp>
      </p:grpSp>
      <p:sp>
        <p:nvSpPr>
          <p:cNvPr id="3077" name="Rectangle 5"/>
          <p:cNvSpPr>
            <a:spLocks noGrp="1" noChangeArrowheads="1"/>
          </p:cNvSpPr>
          <p:nvPr>
            <p:ph type="ctrTitle"/>
          </p:nvPr>
        </p:nvSpPr>
        <p:spPr>
          <a:xfrm>
            <a:off x="1295400" y="1524000"/>
            <a:ext cx="7772400" cy="1143000"/>
          </a:xfrm>
        </p:spPr>
        <p:txBody>
          <a:bodyPr/>
          <a:lstStyle>
            <a:lvl1pPr>
              <a:defRPr/>
            </a:lvl1pPr>
          </a:lstStyle>
          <a:p>
            <a:r>
              <a:rPr lang="en-US"/>
              <a:t>Click to edit Master title style</a:t>
            </a:r>
          </a:p>
        </p:txBody>
      </p:sp>
      <p:sp>
        <p:nvSpPr>
          <p:cNvPr id="3078" name="Rectangle 6"/>
          <p:cNvSpPr>
            <a:spLocks noGrp="1" noChangeArrowheads="1"/>
          </p:cNvSpPr>
          <p:nvPr>
            <p:ph type="subTitle" idx="1"/>
          </p:nvPr>
        </p:nvSpPr>
        <p:spPr>
          <a:xfrm>
            <a:off x="1371600" y="3886200"/>
            <a:ext cx="6400800" cy="1752600"/>
          </a:xfrm>
        </p:spPr>
        <p:txBody>
          <a:bodyPr/>
          <a:lstStyle>
            <a:lvl1pPr marL="0" indent="0">
              <a:buFont typeface="Monotype Sorts" pitchFamily="2" charset="2"/>
              <a:buNone/>
              <a:defRPr/>
            </a:lvl1pPr>
          </a:lstStyle>
          <a:p>
            <a:r>
              <a:rPr lang="en-US"/>
              <a:t>Click to edit Master subtitle style</a:t>
            </a:r>
          </a:p>
        </p:txBody>
      </p:sp>
    </p:spTree>
    <p:extLst>
      <p:ext uri="{BB962C8B-B14F-4D97-AF65-F5344CB8AC3E}">
        <p14:creationId xmlns:p14="http://schemas.microsoft.com/office/powerpoint/2010/main" val="10700933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5238878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1784" y="4406504"/>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1784" y="2906317"/>
            <a:ext cx="7772400" cy="1500188"/>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42899128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1694023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19200" y="2044304"/>
            <a:ext cx="3784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07000" y="2044304"/>
            <a:ext cx="3784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2950445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5035"/>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4716"/>
            <a:ext cx="4040717" cy="64055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5272"/>
            <a:ext cx="4040717" cy="395049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6086" y="1534716"/>
            <a:ext cx="4040716" cy="64055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6086" y="2175272"/>
            <a:ext cx="4040716" cy="395049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027147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84317980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142583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2654"/>
            <a:ext cx="3007784"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2" y="272654"/>
            <a:ext cx="5111749"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4704"/>
            <a:ext cx="30077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26479021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817" y="4800601"/>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817" y="613172"/>
            <a:ext cx="5486400" cy="4114800"/>
          </a:xfrm>
        </p:spPr>
        <p:txBody>
          <a:bodyPr vert="horz" wrap="square" lIns="91440" tIns="45720" rIns="91440" bIns="45720" numCol="1" anchor="t" anchorCtr="0" compatLnSpc="1">
            <a:prstTxWarp prst="textNoShape">
              <a:avLst/>
            </a:prstTxWarp>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817" y="5367338"/>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7127477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931877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48502" y="228601"/>
            <a:ext cx="1943100" cy="593050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219202" y="228601"/>
            <a:ext cx="5626100" cy="593050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855660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61237503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044848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98090430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4291593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1007348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4816148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32785670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9664838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8522035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57834524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0143704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8381635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5772035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75594297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1877688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413660850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2880176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8846958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201906675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6886895"/>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4781973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60775502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37387568"/>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698054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rgbClr val="66FFCC"/>
            </a:gs>
            <a:gs pos="100000">
              <a:srgbClr val="FFFFFF"/>
            </a:gs>
          </a:gsLst>
          <a:lin ang="2700000" scaled="1"/>
        </a:gra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919" r:id="rId1"/>
    <p:sldLayoutId id="2147483920" r:id="rId2"/>
    <p:sldLayoutId id="2147483921" r:id="rId3"/>
    <p:sldLayoutId id="2147483922" r:id="rId4"/>
    <p:sldLayoutId id="2147483923" r:id="rId5"/>
    <p:sldLayoutId id="2147483924" r:id="rId6"/>
    <p:sldLayoutId id="2147483925" r:id="rId7"/>
    <p:sldLayoutId id="2147483926" r:id="rId8"/>
    <p:sldLayoutId id="2147483927" r:id="rId9"/>
    <p:sldLayoutId id="2147483928" r:id="rId10"/>
    <p:sldLayoutId id="2147483929" r:id="rId11"/>
  </p:sldLayoutIdLst>
  <p:hf sldNum="0" hdr="0" ftr="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930" r:id="rId1"/>
    <p:sldLayoutId id="2147483931" r:id="rId2"/>
    <p:sldLayoutId id="2147483932" r:id="rId3"/>
    <p:sldLayoutId id="2147483933" r:id="rId4"/>
    <p:sldLayoutId id="2147483934" r:id="rId5"/>
    <p:sldLayoutId id="2147483935" r:id="rId6"/>
    <p:sldLayoutId id="2147483936" r:id="rId7"/>
    <p:sldLayoutId id="2147483937" r:id="rId8"/>
    <p:sldLayoutId id="2147483938" r:id="rId9"/>
    <p:sldLayoutId id="2147483939" r:id="rId10"/>
    <p:sldLayoutId id="2147483940" r:id="rId11"/>
  </p:sldLayoutIdLst>
  <p:hf sldNum="0" hdr="0" ftr="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8"/>
          <p:cNvSpPr>
            <a:spLocks noChangeArrowheads="1"/>
          </p:cNvSpPr>
          <p:nvPr/>
        </p:nvSpPr>
        <p:spPr bwMode="auto">
          <a:xfrm>
            <a:off x="463550" y="1912938"/>
            <a:ext cx="190500" cy="4678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kumimoji="1" sz="2400">
                <a:solidFill>
                  <a:schemeClr val="tx1"/>
                </a:solidFill>
                <a:latin typeface="Arial" pitchFamily="34" charset="0"/>
              </a:defRPr>
            </a:lvl1pPr>
            <a:lvl2pPr marL="742950" indent="-285750">
              <a:defRPr kumimoji="1" sz="2400">
                <a:solidFill>
                  <a:schemeClr val="tx1"/>
                </a:solidFill>
                <a:latin typeface="Arial" pitchFamily="34" charset="0"/>
              </a:defRPr>
            </a:lvl2pPr>
            <a:lvl3pPr marL="1143000" indent="-228600">
              <a:defRPr kumimoji="1" sz="2400">
                <a:solidFill>
                  <a:schemeClr val="tx1"/>
                </a:solidFill>
                <a:latin typeface="Arial" pitchFamily="34" charset="0"/>
              </a:defRPr>
            </a:lvl3pPr>
            <a:lvl4pPr marL="1600200" indent="-228600">
              <a:defRPr kumimoji="1" sz="2400">
                <a:solidFill>
                  <a:schemeClr val="tx1"/>
                </a:solidFill>
                <a:latin typeface="Arial" pitchFamily="34" charset="0"/>
              </a:defRPr>
            </a:lvl4pPr>
            <a:lvl5pPr marL="2057400" indent="-228600">
              <a:defRPr kumimoji="1" sz="2400">
                <a:solidFill>
                  <a:schemeClr val="tx1"/>
                </a:solidFill>
                <a:latin typeface="Arial" pitchFamily="34" charset="0"/>
              </a:defRPr>
            </a:lvl5pPr>
            <a:lvl6pPr marL="25146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defRPr>
            </a:lvl6pPr>
            <a:lvl7pPr marL="29718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defRPr>
            </a:lvl7pPr>
            <a:lvl8pPr marL="34290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defRPr>
            </a:lvl8pPr>
            <a:lvl9pPr marL="38862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defRPr>
            </a:lvl9pPr>
          </a:lstStyle>
          <a:p>
            <a:pPr>
              <a:lnSpc>
                <a:spcPct val="100000"/>
              </a:lnSpc>
              <a:spcBef>
                <a:spcPct val="0"/>
              </a:spcBef>
              <a:buSzTx/>
              <a:buFontTx/>
              <a:buNone/>
              <a:defRPr/>
            </a:pPr>
            <a:endParaRPr kumimoji="0" lang="en-US" altLang="en-US">
              <a:latin typeface="Times New Roman" pitchFamily="18" charset="0"/>
            </a:endParaRPr>
          </a:p>
        </p:txBody>
      </p:sp>
    </p:spTree>
  </p:cSld>
  <p:clrMap bg1="lt1" tx1="dk1" bg2="lt2" tx2="dk2" accent1="accent1" accent2="accent2" accent3="accent3" accent4="accent4" accent5="accent5" accent6="accent6" hlink="hlink" folHlink="folHlink"/>
  <p:sldLayoutIdLst>
    <p:sldLayoutId id="2147483984" r:id="rId1"/>
    <p:sldLayoutId id="2147483941" r:id="rId2"/>
    <p:sldLayoutId id="2147483942" r:id="rId3"/>
    <p:sldLayoutId id="2147483943" r:id="rId4"/>
    <p:sldLayoutId id="2147483944" r:id="rId5"/>
    <p:sldLayoutId id="2147483945" r:id="rId6"/>
    <p:sldLayoutId id="2147483946" r:id="rId7"/>
    <p:sldLayoutId id="2147483947" r:id="rId8"/>
    <p:sldLayoutId id="2147483948" r:id="rId9"/>
    <p:sldLayoutId id="2147483949" r:id="rId10"/>
    <p:sldLayoutId id="2147483950" r:id="rId11"/>
  </p:sldLayoutIdLst>
  <p:hf sldNum="0" hdr="0" ftr="0"/>
  <p:txStyles>
    <p:titleStyle>
      <a:lvl1pPr algn="ctr" rtl="0" eaLnBrk="0" fontAlgn="base" hangingPunct="0">
        <a:spcBef>
          <a:spcPct val="0"/>
        </a:spcBef>
        <a:spcAft>
          <a:spcPct val="0"/>
        </a:spcAft>
        <a:defRPr kumimoji="1" sz="4000" b="1">
          <a:solidFill>
            <a:schemeClr val="tx2"/>
          </a:solidFill>
          <a:latin typeface="+mj-lt"/>
          <a:ea typeface="+mj-ea"/>
          <a:cs typeface="+mj-cs"/>
        </a:defRPr>
      </a:lvl1pPr>
      <a:lvl2pPr algn="ctr" rtl="0" eaLnBrk="0" fontAlgn="base" hangingPunct="0">
        <a:spcBef>
          <a:spcPct val="0"/>
        </a:spcBef>
        <a:spcAft>
          <a:spcPct val="0"/>
        </a:spcAft>
        <a:defRPr kumimoji="1" sz="4000" b="1">
          <a:solidFill>
            <a:schemeClr val="tx2"/>
          </a:solidFill>
          <a:latin typeface="Arial" charset="0"/>
        </a:defRPr>
      </a:lvl2pPr>
      <a:lvl3pPr algn="ctr" rtl="0" eaLnBrk="0" fontAlgn="base" hangingPunct="0">
        <a:spcBef>
          <a:spcPct val="0"/>
        </a:spcBef>
        <a:spcAft>
          <a:spcPct val="0"/>
        </a:spcAft>
        <a:defRPr kumimoji="1" sz="4000" b="1">
          <a:solidFill>
            <a:schemeClr val="tx2"/>
          </a:solidFill>
          <a:latin typeface="Arial" charset="0"/>
        </a:defRPr>
      </a:lvl3pPr>
      <a:lvl4pPr algn="ctr" rtl="0" eaLnBrk="0" fontAlgn="base" hangingPunct="0">
        <a:spcBef>
          <a:spcPct val="0"/>
        </a:spcBef>
        <a:spcAft>
          <a:spcPct val="0"/>
        </a:spcAft>
        <a:defRPr kumimoji="1" sz="4000" b="1">
          <a:solidFill>
            <a:schemeClr val="tx2"/>
          </a:solidFill>
          <a:latin typeface="Arial" charset="0"/>
        </a:defRPr>
      </a:lvl4pPr>
      <a:lvl5pPr algn="ctr" rtl="0" eaLnBrk="0" fontAlgn="base" hangingPunct="0">
        <a:spcBef>
          <a:spcPct val="0"/>
        </a:spcBef>
        <a:spcAft>
          <a:spcPct val="0"/>
        </a:spcAft>
        <a:defRPr kumimoji="1" sz="4000" b="1">
          <a:solidFill>
            <a:schemeClr val="tx2"/>
          </a:solidFill>
          <a:latin typeface="Arial" charset="0"/>
        </a:defRPr>
      </a:lvl5pPr>
      <a:lvl6pPr marL="457200" algn="l" rtl="0" eaLnBrk="0" fontAlgn="base" hangingPunct="0">
        <a:spcBef>
          <a:spcPct val="0"/>
        </a:spcBef>
        <a:spcAft>
          <a:spcPct val="0"/>
        </a:spcAft>
        <a:defRPr kumimoji="1" sz="4400" b="1">
          <a:solidFill>
            <a:schemeClr val="tx2"/>
          </a:solidFill>
          <a:latin typeface="Arial" charset="0"/>
        </a:defRPr>
      </a:lvl6pPr>
      <a:lvl7pPr marL="914400" algn="l" rtl="0" eaLnBrk="0" fontAlgn="base" hangingPunct="0">
        <a:spcBef>
          <a:spcPct val="0"/>
        </a:spcBef>
        <a:spcAft>
          <a:spcPct val="0"/>
        </a:spcAft>
        <a:defRPr kumimoji="1" sz="4400" b="1">
          <a:solidFill>
            <a:schemeClr val="tx2"/>
          </a:solidFill>
          <a:latin typeface="Arial" charset="0"/>
        </a:defRPr>
      </a:lvl7pPr>
      <a:lvl8pPr marL="1371600" algn="l" rtl="0" eaLnBrk="0" fontAlgn="base" hangingPunct="0">
        <a:spcBef>
          <a:spcPct val="0"/>
        </a:spcBef>
        <a:spcAft>
          <a:spcPct val="0"/>
        </a:spcAft>
        <a:defRPr kumimoji="1" sz="4400" b="1">
          <a:solidFill>
            <a:schemeClr val="tx2"/>
          </a:solidFill>
          <a:latin typeface="Arial" charset="0"/>
        </a:defRPr>
      </a:lvl8pPr>
      <a:lvl9pPr marL="1828800" algn="l" rtl="0" eaLnBrk="0" fontAlgn="base" hangingPunct="0">
        <a:spcBef>
          <a:spcPct val="0"/>
        </a:spcBef>
        <a:spcAft>
          <a:spcPct val="0"/>
        </a:spcAft>
        <a:defRPr kumimoji="1" sz="4400" b="1">
          <a:solidFill>
            <a:schemeClr val="tx2"/>
          </a:solidFill>
          <a:latin typeface="Arial" charset="0"/>
        </a:defRPr>
      </a:lvl9pPr>
    </p:titleStyle>
    <p:bodyStyle>
      <a:lvl1pPr marL="342900" indent="-342900" algn="l" rtl="0" eaLnBrk="0" fontAlgn="base" hangingPunct="0">
        <a:spcBef>
          <a:spcPct val="20000"/>
        </a:spcBef>
        <a:spcAft>
          <a:spcPct val="0"/>
        </a:spcAft>
        <a:buClr>
          <a:schemeClr val="accent1"/>
        </a:buClr>
        <a:buSzPct val="75000"/>
        <a:buFont typeface="Monotype Sorts" charset="2"/>
        <a:buChar char="b"/>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Char char="•"/>
        <a:defRPr kumimoji="1" sz="2800">
          <a:solidFill>
            <a:schemeClr val="tx1"/>
          </a:solidFill>
          <a:latin typeface="+mn-lt"/>
        </a:defRPr>
      </a:lvl2pPr>
      <a:lvl3pPr marL="1143000" indent="-228600" algn="l" rtl="0" eaLnBrk="0" fontAlgn="base" hangingPunct="0">
        <a:spcBef>
          <a:spcPct val="20000"/>
        </a:spcBef>
        <a:spcAft>
          <a:spcPct val="0"/>
        </a:spcAft>
        <a:buChar char="–"/>
        <a:defRPr kumimoji="1" sz="2400">
          <a:solidFill>
            <a:schemeClr val="tx1"/>
          </a:solidFill>
          <a:latin typeface="+mn-lt"/>
        </a:defRPr>
      </a:lvl3pPr>
      <a:lvl4pPr marL="1600200" indent="-228600" algn="l" rtl="0" eaLnBrk="0" fontAlgn="base" hangingPunct="0">
        <a:spcBef>
          <a:spcPct val="20000"/>
        </a:spcBef>
        <a:spcAft>
          <a:spcPct val="0"/>
        </a:spcAft>
        <a:buChar char="–"/>
        <a:defRPr kumimoji="1" sz="2000">
          <a:solidFill>
            <a:schemeClr val="tx1"/>
          </a:solidFill>
          <a:latin typeface="+mn-lt"/>
        </a:defRPr>
      </a:lvl4pPr>
      <a:lvl5pPr marL="2057400" indent="-228600" algn="l" rtl="0" eaLnBrk="0" fontAlgn="base" hangingPunct="0">
        <a:spcBef>
          <a:spcPct val="20000"/>
        </a:spcBef>
        <a:spcAft>
          <a:spcPct val="0"/>
        </a:spcAft>
        <a:buChar char="»"/>
        <a:defRPr kumimoji="1" sz="2000">
          <a:solidFill>
            <a:schemeClr val="tx1"/>
          </a:solidFill>
          <a:latin typeface="+mn-lt"/>
        </a:defRPr>
      </a:lvl5pPr>
      <a:lvl6pPr marL="2514600" indent="-228600" algn="l" rtl="0" eaLnBrk="0" fontAlgn="base" hangingPunct="0">
        <a:spcBef>
          <a:spcPct val="20000"/>
        </a:spcBef>
        <a:spcAft>
          <a:spcPct val="0"/>
        </a:spcAft>
        <a:buChar char="»"/>
        <a:defRPr kumimoji="1" sz="2000">
          <a:solidFill>
            <a:schemeClr val="tx1"/>
          </a:solidFill>
          <a:latin typeface="+mn-lt"/>
        </a:defRPr>
      </a:lvl6pPr>
      <a:lvl7pPr marL="2971800" indent="-228600" algn="l" rtl="0" eaLnBrk="0" fontAlgn="base" hangingPunct="0">
        <a:spcBef>
          <a:spcPct val="20000"/>
        </a:spcBef>
        <a:spcAft>
          <a:spcPct val="0"/>
        </a:spcAft>
        <a:buChar char="»"/>
        <a:defRPr kumimoji="1" sz="2000">
          <a:solidFill>
            <a:schemeClr val="tx1"/>
          </a:solidFill>
          <a:latin typeface="+mn-lt"/>
        </a:defRPr>
      </a:lvl7pPr>
      <a:lvl8pPr marL="3429000" indent="-228600" algn="l" rtl="0" eaLnBrk="0" fontAlgn="base" hangingPunct="0">
        <a:spcBef>
          <a:spcPct val="20000"/>
        </a:spcBef>
        <a:spcAft>
          <a:spcPct val="0"/>
        </a:spcAft>
        <a:buChar char="»"/>
        <a:defRPr kumimoji="1" sz="2000">
          <a:solidFill>
            <a:schemeClr val="tx1"/>
          </a:solidFill>
          <a:latin typeface="+mn-lt"/>
        </a:defRPr>
      </a:lvl8pPr>
      <a:lvl9pPr marL="3886200" indent="-228600" algn="l" rtl="0" eaLnBrk="0" fontAlgn="base" hangingPunct="0">
        <a:spcBef>
          <a:spcPct val="20000"/>
        </a:spcBef>
        <a:spcAft>
          <a:spcPct val="0"/>
        </a:spcAft>
        <a:buChar char="»"/>
        <a:defRPr kumimoji="1"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FFFFFF"/>
            </a:gs>
            <a:gs pos="100000">
              <a:srgbClr val="6699FF"/>
            </a:gs>
          </a:gsLst>
          <a:lin ang="18900000" scaled="1"/>
        </a:gradFill>
        <a:effectLst/>
      </p:bgPr>
    </p:bg>
    <p:spTree>
      <p:nvGrpSpPr>
        <p:cNvPr id="1" name=""/>
        <p:cNvGrpSpPr/>
        <p:nvPr/>
      </p:nvGrpSpPr>
      <p:grpSpPr>
        <a:xfrm>
          <a:off x="0" y="0"/>
          <a:ext cx="0" cy="0"/>
          <a:chOff x="0" y="0"/>
          <a:chExt cx="0" cy="0"/>
        </a:xfrm>
      </p:grpSpPr>
    </p:spTree>
  </p:cSld>
  <p:clrMap bg1="dk2" tx1="lt1" bg2="dk1" tx2="lt2" accent1="accent1" accent2="accent2" accent3="accent3" accent4="accent4" accent5="accent5" accent6="accent6" hlink="hlink" folHlink="folHlink"/>
  <p:sldLayoutIdLst>
    <p:sldLayoutId id="2147483951" r:id="rId1"/>
    <p:sldLayoutId id="2147483952" r:id="rId2"/>
    <p:sldLayoutId id="2147483953" r:id="rId3"/>
    <p:sldLayoutId id="2147483954" r:id="rId4"/>
    <p:sldLayoutId id="2147483955" r:id="rId5"/>
    <p:sldLayoutId id="2147483956" r:id="rId6"/>
    <p:sldLayoutId id="2147483957" r:id="rId7"/>
    <p:sldLayoutId id="2147483958" r:id="rId8"/>
    <p:sldLayoutId id="2147483959" r:id="rId9"/>
    <p:sldLayoutId id="2147483960" r:id="rId10"/>
    <p:sldLayoutId id="2147483961" r:id="rId11"/>
  </p:sldLayoutIdLst>
  <p:hf sldNum="0" hdr="0" ftr="0"/>
  <p:txStyles>
    <p:titleStyle>
      <a:lvl1pPr algn="ctr" rtl="0" eaLnBrk="0" fontAlgn="base" hangingPunct="0">
        <a:spcBef>
          <a:spcPct val="0"/>
        </a:spcBef>
        <a:spcAft>
          <a:spcPct val="0"/>
        </a:spcAft>
        <a:defRPr sz="4400">
          <a:solidFill>
            <a:srgbClr val="000000"/>
          </a:solidFill>
          <a:effectLst>
            <a:outerShdw blurRad="38100" dist="38100" dir="2700000" algn="tl">
              <a:srgbClr val="FFFFFF"/>
            </a:outerShdw>
          </a:effectLst>
          <a:latin typeface="+mj-lt"/>
          <a:ea typeface="+mj-ea"/>
          <a:cs typeface="+mj-cs"/>
        </a:defRPr>
      </a:lvl1pPr>
      <a:lvl2pPr algn="ctr" rtl="0" eaLnBrk="0" fontAlgn="base" hangingPunct="0">
        <a:spcBef>
          <a:spcPct val="0"/>
        </a:spcBef>
        <a:spcAft>
          <a:spcPct val="0"/>
        </a:spcAft>
        <a:defRPr sz="4400">
          <a:solidFill>
            <a:srgbClr val="000000"/>
          </a:solidFill>
          <a:effectLst>
            <a:outerShdw blurRad="38100" dist="38100" dir="2700000" algn="tl">
              <a:srgbClr val="FFFFFF"/>
            </a:outerShdw>
          </a:effectLst>
          <a:latin typeface="Arial" pitchFamily="34" charset="0"/>
        </a:defRPr>
      </a:lvl2pPr>
      <a:lvl3pPr algn="ctr" rtl="0" eaLnBrk="0" fontAlgn="base" hangingPunct="0">
        <a:spcBef>
          <a:spcPct val="0"/>
        </a:spcBef>
        <a:spcAft>
          <a:spcPct val="0"/>
        </a:spcAft>
        <a:defRPr sz="4400">
          <a:solidFill>
            <a:srgbClr val="000000"/>
          </a:solidFill>
          <a:effectLst>
            <a:outerShdw blurRad="38100" dist="38100" dir="2700000" algn="tl">
              <a:srgbClr val="FFFFFF"/>
            </a:outerShdw>
          </a:effectLst>
          <a:latin typeface="Arial" pitchFamily="34" charset="0"/>
        </a:defRPr>
      </a:lvl3pPr>
      <a:lvl4pPr algn="ctr" rtl="0" eaLnBrk="0" fontAlgn="base" hangingPunct="0">
        <a:spcBef>
          <a:spcPct val="0"/>
        </a:spcBef>
        <a:spcAft>
          <a:spcPct val="0"/>
        </a:spcAft>
        <a:defRPr sz="4400">
          <a:solidFill>
            <a:srgbClr val="000000"/>
          </a:solidFill>
          <a:effectLst>
            <a:outerShdw blurRad="38100" dist="38100" dir="2700000" algn="tl">
              <a:srgbClr val="FFFFFF"/>
            </a:outerShdw>
          </a:effectLst>
          <a:latin typeface="Arial" pitchFamily="34" charset="0"/>
        </a:defRPr>
      </a:lvl4pPr>
      <a:lvl5pPr algn="ctr" rtl="0" eaLnBrk="0" fontAlgn="base" hangingPunct="0">
        <a:spcBef>
          <a:spcPct val="0"/>
        </a:spcBef>
        <a:spcAft>
          <a:spcPct val="0"/>
        </a:spcAft>
        <a:defRPr sz="4400">
          <a:solidFill>
            <a:srgbClr val="000000"/>
          </a:solidFill>
          <a:effectLst>
            <a:outerShdw blurRad="38100" dist="38100" dir="2700000" algn="tl">
              <a:srgbClr val="FFFFFF"/>
            </a:outerShdw>
          </a:effectLst>
          <a:latin typeface="Arial" pitchFamily="34" charset="0"/>
        </a:defRPr>
      </a:lvl5pPr>
      <a:lvl6pPr marL="457200" algn="ctr" rtl="0" fontAlgn="base">
        <a:spcBef>
          <a:spcPct val="0"/>
        </a:spcBef>
        <a:spcAft>
          <a:spcPct val="0"/>
        </a:spcAft>
        <a:defRPr sz="4400">
          <a:solidFill>
            <a:srgbClr val="000000"/>
          </a:solidFill>
          <a:effectLst>
            <a:outerShdw blurRad="38100" dist="38100" dir="2700000" algn="tl">
              <a:srgbClr val="FFFFFF"/>
            </a:outerShdw>
          </a:effectLst>
          <a:latin typeface="Arial" pitchFamily="34" charset="0"/>
        </a:defRPr>
      </a:lvl6pPr>
      <a:lvl7pPr marL="914400" algn="ctr" rtl="0" fontAlgn="base">
        <a:spcBef>
          <a:spcPct val="0"/>
        </a:spcBef>
        <a:spcAft>
          <a:spcPct val="0"/>
        </a:spcAft>
        <a:defRPr sz="4400">
          <a:solidFill>
            <a:srgbClr val="000000"/>
          </a:solidFill>
          <a:effectLst>
            <a:outerShdw blurRad="38100" dist="38100" dir="2700000" algn="tl">
              <a:srgbClr val="FFFFFF"/>
            </a:outerShdw>
          </a:effectLst>
          <a:latin typeface="Arial" pitchFamily="34" charset="0"/>
        </a:defRPr>
      </a:lvl7pPr>
      <a:lvl8pPr marL="1371600" algn="ctr" rtl="0" fontAlgn="base">
        <a:spcBef>
          <a:spcPct val="0"/>
        </a:spcBef>
        <a:spcAft>
          <a:spcPct val="0"/>
        </a:spcAft>
        <a:defRPr sz="4400">
          <a:solidFill>
            <a:srgbClr val="000000"/>
          </a:solidFill>
          <a:effectLst>
            <a:outerShdw blurRad="38100" dist="38100" dir="2700000" algn="tl">
              <a:srgbClr val="FFFFFF"/>
            </a:outerShdw>
          </a:effectLst>
          <a:latin typeface="Arial" pitchFamily="34" charset="0"/>
        </a:defRPr>
      </a:lvl8pPr>
      <a:lvl9pPr marL="1828800" algn="ctr" rtl="0" fontAlgn="base">
        <a:spcBef>
          <a:spcPct val="0"/>
        </a:spcBef>
        <a:spcAft>
          <a:spcPct val="0"/>
        </a:spcAft>
        <a:defRPr sz="4400">
          <a:solidFill>
            <a:srgbClr val="000000"/>
          </a:solidFill>
          <a:effectLst>
            <a:outerShdw blurRad="38100" dist="38100" dir="2700000" algn="tl">
              <a:srgbClr val="FFFFFF"/>
            </a:outerShdw>
          </a:effectLst>
          <a:latin typeface="Arial" pitchFamily="34" charset="0"/>
        </a:defRPr>
      </a:lvl9pPr>
    </p:titleStyle>
    <p:bodyStyle>
      <a:lvl1pPr marL="342900" indent="-342900" algn="l" rtl="0" eaLnBrk="0" fontAlgn="base" hangingPunct="0">
        <a:spcBef>
          <a:spcPct val="20000"/>
        </a:spcBef>
        <a:spcAft>
          <a:spcPct val="0"/>
        </a:spcAft>
        <a:buClr>
          <a:schemeClr val="hlink"/>
        </a:buClr>
        <a:buSzPct val="120000"/>
        <a:buChar char="•"/>
        <a:defRPr sz="3200">
          <a:solidFill>
            <a:srgbClr val="000000"/>
          </a:solidFill>
          <a:latin typeface="+mn-lt"/>
          <a:ea typeface="+mn-ea"/>
          <a:cs typeface="+mn-cs"/>
        </a:defRPr>
      </a:lvl1pPr>
      <a:lvl2pPr marL="742950" indent="-285750" algn="l" rtl="0" eaLnBrk="0" fontAlgn="base" hangingPunct="0">
        <a:spcBef>
          <a:spcPct val="20000"/>
        </a:spcBef>
        <a:spcAft>
          <a:spcPct val="0"/>
        </a:spcAft>
        <a:buFont typeface="Tahoma" pitchFamily="34" charset="0"/>
        <a:buChar char="–"/>
        <a:defRPr sz="2800">
          <a:solidFill>
            <a:srgbClr val="000000"/>
          </a:solidFill>
          <a:latin typeface="+mn-lt"/>
        </a:defRPr>
      </a:lvl2pPr>
      <a:lvl3pPr marL="1143000" indent="-228600" algn="l" rtl="0" eaLnBrk="0" fontAlgn="base" hangingPunct="0">
        <a:spcBef>
          <a:spcPct val="20000"/>
        </a:spcBef>
        <a:spcAft>
          <a:spcPct val="0"/>
        </a:spcAft>
        <a:buClr>
          <a:schemeClr val="hlink"/>
        </a:buClr>
        <a:buSzPct val="120000"/>
        <a:buChar char="•"/>
        <a:defRPr sz="2400">
          <a:solidFill>
            <a:srgbClr val="000000"/>
          </a:solidFill>
          <a:latin typeface="+mn-lt"/>
        </a:defRPr>
      </a:lvl3pPr>
      <a:lvl4pPr marL="1600200" indent="-228600" algn="l" rtl="0" eaLnBrk="0" fontAlgn="base" hangingPunct="0">
        <a:spcBef>
          <a:spcPct val="20000"/>
        </a:spcBef>
        <a:spcAft>
          <a:spcPct val="0"/>
        </a:spcAft>
        <a:buFont typeface="Tahoma" pitchFamily="34" charset="0"/>
        <a:buChar char="–"/>
        <a:defRPr sz="2000">
          <a:solidFill>
            <a:srgbClr val="000000"/>
          </a:solidFill>
          <a:latin typeface="+mn-lt"/>
        </a:defRPr>
      </a:lvl4pPr>
      <a:lvl5pPr marL="2057400" indent="-228600" algn="l" rtl="0" eaLnBrk="0" fontAlgn="base" hangingPunct="0">
        <a:spcBef>
          <a:spcPct val="20000"/>
        </a:spcBef>
        <a:spcAft>
          <a:spcPct val="0"/>
        </a:spcAft>
        <a:buClr>
          <a:schemeClr val="hlink"/>
        </a:buClr>
        <a:buSzPct val="80000"/>
        <a:buFont typeface="Wingdings" pitchFamily="2" charset="2"/>
        <a:buChar char="v"/>
        <a:defRPr sz="2000">
          <a:solidFill>
            <a:srgbClr val="000000"/>
          </a:solidFill>
          <a:latin typeface="+mn-lt"/>
        </a:defRPr>
      </a:lvl5pPr>
      <a:lvl6pPr marL="2514600" indent="-228600" algn="l" rtl="0" fontAlgn="base">
        <a:spcBef>
          <a:spcPct val="20000"/>
        </a:spcBef>
        <a:spcAft>
          <a:spcPct val="0"/>
        </a:spcAft>
        <a:buClr>
          <a:schemeClr val="hlink"/>
        </a:buClr>
        <a:buSzPct val="80000"/>
        <a:buFont typeface="Wingdings" pitchFamily="2" charset="2"/>
        <a:buChar char="v"/>
        <a:defRPr sz="2000">
          <a:solidFill>
            <a:srgbClr val="000000"/>
          </a:solidFill>
          <a:latin typeface="+mn-lt"/>
        </a:defRPr>
      </a:lvl6pPr>
      <a:lvl7pPr marL="2971800" indent="-228600" algn="l" rtl="0" fontAlgn="base">
        <a:spcBef>
          <a:spcPct val="20000"/>
        </a:spcBef>
        <a:spcAft>
          <a:spcPct val="0"/>
        </a:spcAft>
        <a:buClr>
          <a:schemeClr val="hlink"/>
        </a:buClr>
        <a:buSzPct val="80000"/>
        <a:buFont typeface="Wingdings" pitchFamily="2" charset="2"/>
        <a:buChar char="v"/>
        <a:defRPr sz="2000">
          <a:solidFill>
            <a:srgbClr val="000000"/>
          </a:solidFill>
          <a:latin typeface="+mn-lt"/>
        </a:defRPr>
      </a:lvl7pPr>
      <a:lvl8pPr marL="3429000" indent="-228600" algn="l" rtl="0" fontAlgn="base">
        <a:spcBef>
          <a:spcPct val="20000"/>
        </a:spcBef>
        <a:spcAft>
          <a:spcPct val="0"/>
        </a:spcAft>
        <a:buClr>
          <a:schemeClr val="hlink"/>
        </a:buClr>
        <a:buSzPct val="80000"/>
        <a:buFont typeface="Wingdings" pitchFamily="2" charset="2"/>
        <a:buChar char="v"/>
        <a:defRPr sz="2000">
          <a:solidFill>
            <a:srgbClr val="000000"/>
          </a:solidFill>
          <a:latin typeface="+mn-lt"/>
        </a:defRPr>
      </a:lvl8pPr>
      <a:lvl9pPr marL="3886200" indent="-228600" algn="l" rtl="0" fontAlgn="base">
        <a:spcBef>
          <a:spcPct val="20000"/>
        </a:spcBef>
        <a:spcAft>
          <a:spcPct val="0"/>
        </a:spcAft>
        <a:buClr>
          <a:schemeClr val="hlink"/>
        </a:buClr>
        <a:buSzPct val="80000"/>
        <a:buFont typeface="Wingdings" pitchFamily="2" charset="2"/>
        <a:buChar char="v"/>
        <a:defRPr sz="2000">
          <a:solidFill>
            <a:srgbClr val="000000"/>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99FFCC"/>
            </a:gs>
            <a:gs pos="100000">
              <a:srgbClr val="EBFFF5"/>
            </a:gs>
          </a:gsLst>
          <a:path path="rect">
            <a:fillToRect r="100000" b="100000"/>
          </a:path>
        </a:gra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962" r:id="rId1"/>
    <p:sldLayoutId id="2147483963" r:id="rId2"/>
    <p:sldLayoutId id="2147483964" r:id="rId3"/>
    <p:sldLayoutId id="2147483965" r:id="rId4"/>
    <p:sldLayoutId id="2147483966" r:id="rId5"/>
    <p:sldLayoutId id="2147483967" r:id="rId6"/>
    <p:sldLayoutId id="2147483968" r:id="rId7"/>
    <p:sldLayoutId id="2147483969" r:id="rId8"/>
    <p:sldLayoutId id="2147483970" r:id="rId9"/>
    <p:sldLayoutId id="2147483971" r:id="rId10"/>
    <p:sldLayoutId id="2147483972" r:id="rId11"/>
  </p:sldLayoutIdLst>
  <p:hf sldNum="0" hdr="0" ftr="0"/>
  <p:txStyles>
    <p:titleStyle>
      <a:lvl1pPr algn="l" rtl="0" eaLnBrk="0" fontAlgn="base" hangingPunct="0">
        <a:spcBef>
          <a:spcPct val="0"/>
        </a:spcBef>
        <a:spcAft>
          <a:spcPct val="0"/>
        </a:spcAft>
        <a:defRPr kumimoji="1" sz="4400" b="1">
          <a:solidFill>
            <a:schemeClr val="tx2"/>
          </a:solidFill>
          <a:latin typeface="+mj-lt"/>
          <a:ea typeface="+mj-ea"/>
          <a:cs typeface="+mj-cs"/>
        </a:defRPr>
      </a:lvl1pPr>
      <a:lvl2pPr algn="l" rtl="0" eaLnBrk="0" fontAlgn="base" hangingPunct="0">
        <a:spcBef>
          <a:spcPct val="0"/>
        </a:spcBef>
        <a:spcAft>
          <a:spcPct val="0"/>
        </a:spcAft>
        <a:defRPr kumimoji="1" sz="4400" b="1">
          <a:solidFill>
            <a:schemeClr val="tx2"/>
          </a:solidFill>
          <a:latin typeface="Arial" pitchFamily="34" charset="0"/>
        </a:defRPr>
      </a:lvl2pPr>
      <a:lvl3pPr algn="l" rtl="0" eaLnBrk="0" fontAlgn="base" hangingPunct="0">
        <a:spcBef>
          <a:spcPct val="0"/>
        </a:spcBef>
        <a:spcAft>
          <a:spcPct val="0"/>
        </a:spcAft>
        <a:defRPr kumimoji="1" sz="4400" b="1">
          <a:solidFill>
            <a:schemeClr val="tx2"/>
          </a:solidFill>
          <a:latin typeface="Arial" pitchFamily="34" charset="0"/>
        </a:defRPr>
      </a:lvl3pPr>
      <a:lvl4pPr algn="l" rtl="0" eaLnBrk="0" fontAlgn="base" hangingPunct="0">
        <a:spcBef>
          <a:spcPct val="0"/>
        </a:spcBef>
        <a:spcAft>
          <a:spcPct val="0"/>
        </a:spcAft>
        <a:defRPr kumimoji="1" sz="4400" b="1">
          <a:solidFill>
            <a:schemeClr val="tx2"/>
          </a:solidFill>
          <a:latin typeface="Arial" pitchFamily="34" charset="0"/>
        </a:defRPr>
      </a:lvl4pPr>
      <a:lvl5pPr algn="l" rtl="0" eaLnBrk="0" fontAlgn="base" hangingPunct="0">
        <a:spcBef>
          <a:spcPct val="0"/>
        </a:spcBef>
        <a:spcAft>
          <a:spcPct val="0"/>
        </a:spcAft>
        <a:defRPr kumimoji="1" sz="4400" b="1">
          <a:solidFill>
            <a:schemeClr val="tx2"/>
          </a:solidFill>
          <a:latin typeface="Arial" pitchFamily="34" charset="0"/>
        </a:defRPr>
      </a:lvl5pPr>
      <a:lvl6pPr marL="457200" algn="l" rtl="0" eaLnBrk="0" fontAlgn="base" hangingPunct="0">
        <a:spcBef>
          <a:spcPct val="0"/>
        </a:spcBef>
        <a:spcAft>
          <a:spcPct val="0"/>
        </a:spcAft>
        <a:defRPr kumimoji="1" sz="4400" b="1">
          <a:solidFill>
            <a:schemeClr val="tx2"/>
          </a:solidFill>
          <a:latin typeface="Arial" pitchFamily="34" charset="0"/>
        </a:defRPr>
      </a:lvl6pPr>
      <a:lvl7pPr marL="914400" algn="l" rtl="0" eaLnBrk="0" fontAlgn="base" hangingPunct="0">
        <a:spcBef>
          <a:spcPct val="0"/>
        </a:spcBef>
        <a:spcAft>
          <a:spcPct val="0"/>
        </a:spcAft>
        <a:defRPr kumimoji="1" sz="4400" b="1">
          <a:solidFill>
            <a:schemeClr val="tx2"/>
          </a:solidFill>
          <a:latin typeface="Arial" pitchFamily="34" charset="0"/>
        </a:defRPr>
      </a:lvl7pPr>
      <a:lvl8pPr marL="1371600" algn="l" rtl="0" eaLnBrk="0" fontAlgn="base" hangingPunct="0">
        <a:spcBef>
          <a:spcPct val="0"/>
        </a:spcBef>
        <a:spcAft>
          <a:spcPct val="0"/>
        </a:spcAft>
        <a:defRPr kumimoji="1" sz="4400" b="1">
          <a:solidFill>
            <a:schemeClr val="tx2"/>
          </a:solidFill>
          <a:latin typeface="Arial" pitchFamily="34" charset="0"/>
        </a:defRPr>
      </a:lvl8pPr>
      <a:lvl9pPr marL="1828800" algn="l" rtl="0" eaLnBrk="0" fontAlgn="base" hangingPunct="0">
        <a:spcBef>
          <a:spcPct val="0"/>
        </a:spcBef>
        <a:spcAft>
          <a:spcPct val="0"/>
        </a:spcAft>
        <a:defRPr kumimoji="1" sz="4400" b="1">
          <a:solidFill>
            <a:schemeClr val="tx2"/>
          </a:solidFill>
          <a:latin typeface="Arial" pitchFamily="34" charset="0"/>
        </a:defRPr>
      </a:lvl9pPr>
    </p:titleStyle>
    <p:bodyStyle>
      <a:lvl1pPr marL="342900" indent="-342900" algn="l" rtl="0" eaLnBrk="0" fontAlgn="base" hangingPunct="0">
        <a:spcBef>
          <a:spcPct val="20000"/>
        </a:spcBef>
        <a:spcAft>
          <a:spcPct val="0"/>
        </a:spcAft>
        <a:buClr>
          <a:schemeClr val="accent1"/>
        </a:buClr>
        <a:buSzPct val="75000"/>
        <a:buFont typeface="Monotype Sorts" charset="2"/>
        <a:buChar char="b"/>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Char char="•"/>
        <a:defRPr kumimoji="1" sz="2800">
          <a:solidFill>
            <a:schemeClr val="tx1"/>
          </a:solidFill>
          <a:latin typeface="+mn-lt"/>
        </a:defRPr>
      </a:lvl2pPr>
      <a:lvl3pPr marL="1143000" indent="-228600" algn="l" rtl="0" eaLnBrk="0" fontAlgn="base" hangingPunct="0">
        <a:spcBef>
          <a:spcPct val="20000"/>
        </a:spcBef>
        <a:spcAft>
          <a:spcPct val="0"/>
        </a:spcAft>
        <a:buChar char="–"/>
        <a:defRPr kumimoji="1" sz="2400">
          <a:solidFill>
            <a:schemeClr val="tx1"/>
          </a:solidFill>
          <a:latin typeface="+mn-lt"/>
        </a:defRPr>
      </a:lvl3pPr>
      <a:lvl4pPr marL="1600200" indent="-228600" algn="l" rtl="0" eaLnBrk="0" fontAlgn="base" hangingPunct="0">
        <a:spcBef>
          <a:spcPct val="20000"/>
        </a:spcBef>
        <a:spcAft>
          <a:spcPct val="0"/>
        </a:spcAft>
        <a:buChar char="–"/>
        <a:defRPr kumimoji="1" sz="2000">
          <a:solidFill>
            <a:schemeClr val="tx1"/>
          </a:solidFill>
          <a:latin typeface="+mn-lt"/>
        </a:defRPr>
      </a:lvl4pPr>
      <a:lvl5pPr marL="2057400" indent="-228600" algn="l" rtl="0" eaLnBrk="0" fontAlgn="base" hangingPunct="0">
        <a:spcBef>
          <a:spcPct val="20000"/>
        </a:spcBef>
        <a:spcAft>
          <a:spcPct val="0"/>
        </a:spcAft>
        <a:buChar char="»"/>
        <a:defRPr kumimoji="1" sz="2000">
          <a:solidFill>
            <a:schemeClr val="tx1"/>
          </a:solidFill>
          <a:latin typeface="+mn-lt"/>
        </a:defRPr>
      </a:lvl5pPr>
      <a:lvl6pPr marL="2514600" indent="-228600" algn="l" rtl="0" eaLnBrk="0" fontAlgn="base" hangingPunct="0">
        <a:spcBef>
          <a:spcPct val="20000"/>
        </a:spcBef>
        <a:spcAft>
          <a:spcPct val="0"/>
        </a:spcAft>
        <a:buChar char="»"/>
        <a:defRPr kumimoji="1" sz="2000">
          <a:solidFill>
            <a:schemeClr val="tx1"/>
          </a:solidFill>
          <a:latin typeface="+mn-lt"/>
        </a:defRPr>
      </a:lvl6pPr>
      <a:lvl7pPr marL="2971800" indent="-228600" algn="l" rtl="0" eaLnBrk="0" fontAlgn="base" hangingPunct="0">
        <a:spcBef>
          <a:spcPct val="20000"/>
        </a:spcBef>
        <a:spcAft>
          <a:spcPct val="0"/>
        </a:spcAft>
        <a:buChar char="»"/>
        <a:defRPr kumimoji="1" sz="2000">
          <a:solidFill>
            <a:schemeClr val="tx1"/>
          </a:solidFill>
          <a:latin typeface="+mn-lt"/>
        </a:defRPr>
      </a:lvl7pPr>
      <a:lvl8pPr marL="3429000" indent="-228600" algn="l" rtl="0" eaLnBrk="0" fontAlgn="base" hangingPunct="0">
        <a:spcBef>
          <a:spcPct val="20000"/>
        </a:spcBef>
        <a:spcAft>
          <a:spcPct val="0"/>
        </a:spcAft>
        <a:buChar char="»"/>
        <a:defRPr kumimoji="1" sz="2000">
          <a:solidFill>
            <a:schemeClr val="tx1"/>
          </a:solidFill>
          <a:latin typeface="+mn-lt"/>
        </a:defRPr>
      </a:lvl8pPr>
      <a:lvl9pPr marL="3886200" indent="-228600" algn="l" rtl="0" eaLnBrk="0" fontAlgn="base" hangingPunct="0">
        <a:spcBef>
          <a:spcPct val="20000"/>
        </a:spcBef>
        <a:spcAft>
          <a:spcPct val="0"/>
        </a:spcAft>
        <a:buChar char="»"/>
        <a:defRPr kumimoji="1"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accent2"/>
            </a:gs>
            <a:gs pos="100000">
              <a:srgbClr val="FFCCFF"/>
            </a:gs>
          </a:gsLst>
          <a:lin ang="18900000" scaled="1"/>
        </a:gra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973" r:id="rId1"/>
    <p:sldLayoutId id="2147483974" r:id="rId2"/>
    <p:sldLayoutId id="2147483975" r:id="rId3"/>
    <p:sldLayoutId id="2147483976" r:id="rId4"/>
    <p:sldLayoutId id="2147483977" r:id="rId5"/>
    <p:sldLayoutId id="2147483978" r:id="rId6"/>
    <p:sldLayoutId id="2147483979" r:id="rId7"/>
    <p:sldLayoutId id="2147483980" r:id="rId8"/>
    <p:sldLayoutId id="2147483981" r:id="rId9"/>
    <p:sldLayoutId id="2147483982" r:id="rId10"/>
    <p:sldLayoutId id="2147483983" r:id="rId11"/>
  </p:sldLayoutIdLst>
  <p:hf sldNum="0" hdr="0" ftr="0"/>
  <p:txStyles>
    <p:titleStyle>
      <a:lvl1pPr algn="ctr" rtl="0" eaLnBrk="0" fontAlgn="base" hangingPunct="0">
        <a:spcBef>
          <a:spcPct val="0"/>
        </a:spcBef>
        <a:spcAft>
          <a:spcPct val="0"/>
        </a:spcAft>
        <a:defRPr kumimoji="1" sz="4000" b="1">
          <a:solidFill>
            <a:schemeClr val="tx1"/>
          </a:solidFill>
          <a:latin typeface="+mj-lt"/>
          <a:ea typeface="+mj-ea"/>
          <a:cs typeface="+mj-cs"/>
        </a:defRPr>
      </a:lvl1pPr>
      <a:lvl2pPr algn="ctr" rtl="0" eaLnBrk="0" fontAlgn="base" hangingPunct="0">
        <a:spcBef>
          <a:spcPct val="0"/>
        </a:spcBef>
        <a:spcAft>
          <a:spcPct val="0"/>
        </a:spcAft>
        <a:defRPr kumimoji="1" sz="4000" b="1">
          <a:solidFill>
            <a:schemeClr val="tx1"/>
          </a:solidFill>
          <a:latin typeface="Arial" pitchFamily="34" charset="0"/>
        </a:defRPr>
      </a:lvl2pPr>
      <a:lvl3pPr algn="ctr" rtl="0" eaLnBrk="0" fontAlgn="base" hangingPunct="0">
        <a:spcBef>
          <a:spcPct val="0"/>
        </a:spcBef>
        <a:spcAft>
          <a:spcPct val="0"/>
        </a:spcAft>
        <a:defRPr kumimoji="1" sz="4000" b="1">
          <a:solidFill>
            <a:schemeClr val="tx1"/>
          </a:solidFill>
          <a:latin typeface="Arial" pitchFamily="34" charset="0"/>
        </a:defRPr>
      </a:lvl3pPr>
      <a:lvl4pPr algn="ctr" rtl="0" eaLnBrk="0" fontAlgn="base" hangingPunct="0">
        <a:spcBef>
          <a:spcPct val="0"/>
        </a:spcBef>
        <a:spcAft>
          <a:spcPct val="0"/>
        </a:spcAft>
        <a:defRPr kumimoji="1" sz="4000" b="1">
          <a:solidFill>
            <a:schemeClr val="tx1"/>
          </a:solidFill>
          <a:latin typeface="Arial" pitchFamily="34" charset="0"/>
        </a:defRPr>
      </a:lvl4pPr>
      <a:lvl5pPr algn="ctr" rtl="0" eaLnBrk="0" fontAlgn="base" hangingPunct="0">
        <a:spcBef>
          <a:spcPct val="0"/>
        </a:spcBef>
        <a:spcAft>
          <a:spcPct val="0"/>
        </a:spcAft>
        <a:defRPr kumimoji="1" sz="4000" b="1">
          <a:solidFill>
            <a:schemeClr val="tx1"/>
          </a:solidFill>
          <a:latin typeface="Arial" pitchFamily="34" charset="0"/>
        </a:defRPr>
      </a:lvl5pPr>
      <a:lvl6pPr marL="457200" algn="ctr" rtl="0" eaLnBrk="0" fontAlgn="base" hangingPunct="0">
        <a:spcBef>
          <a:spcPct val="0"/>
        </a:spcBef>
        <a:spcAft>
          <a:spcPct val="0"/>
        </a:spcAft>
        <a:defRPr kumimoji="1" sz="4000" b="1">
          <a:solidFill>
            <a:schemeClr val="tx1"/>
          </a:solidFill>
          <a:latin typeface="Arial" pitchFamily="34" charset="0"/>
        </a:defRPr>
      </a:lvl6pPr>
      <a:lvl7pPr marL="914400" algn="ctr" rtl="0" eaLnBrk="0" fontAlgn="base" hangingPunct="0">
        <a:spcBef>
          <a:spcPct val="0"/>
        </a:spcBef>
        <a:spcAft>
          <a:spcPct val="0"/>
        </a:spcAft>
        <a:defRPr kumimoji="1" sz="4000" b="1">
          <a:solidFill>
            <a:schemeClr val="tx1"/>
          </a:solidFill>
          <a:latin typeface="Arial" pitchFamily="34" charset="0"/>
        </a:defRPr>
      </a:lvl7pPr>
      <a:lvl8pPr marL="1371600" algn="ctr" rtl="0" eaLnBrk="0" fontAlgn="base" hangingPunct="0">
        <a:spcBef>
          <a:spcPct val="0"/>
        </a:spcBef>
        <a:spcAft>
          <a:spcPct val="0"/>
        </a:spcAft>
        <a:defRPr kumimoji="1" sz="4000" b="1">
          <a:solidFill>
            <a:schemeClr val="tx1"/>
          </a:solidFill>
          <a:latin typeface="Arial" pitchFamily="34" charset="0"/>
        </a:defRPr>
      </a:lvl8pPr>
      <a:lvl9pPr marL="1828800" algn="ctr" rtl="0" eaLnBrk="0" fontAlgn="base" hangingPunct="0">
        <a:spcBef>
          <a:spcPct val="0"/>
        </a:spcBef>
        <a:spcAft>
          <a:spcPct val="0"/>
        </a:spcAft>
        <a:defRPr kumimoji="1" sz="4000" b="1">
          <a:solidFill>
            <a:schemeClr val="tx1"/>
          </a:solidFill>
          <a:latin typeface="Arial" pitchFamily="34" charset="0"/>
        </a:defRPr>
      </a:lvl9pPr>
    </p:titleStyle>
    <p:bodyStyle>
      <a:lvl1pPr marL="342900" indent="-342900" algn="l" rtl="0" eaLnBrk="0" fontAlgn="base" hangingPunct="0">
        <a:spcBef>
          <a:spcPct val="20000"/>
        </a:spcBef>
        <a:spcAft>
          <a:spcPct val="0"/>
        </a:spcAft>
        <a:buClr>
          <a:schemeClr val="tx1"/>
        </a:buClr>
        <a:buFont typeface="Wingdings" pitchFamily="2" charset="2"/>
        <a:buChar char="Ø"/>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Font typeface="Wingdings" pitchFamily="2" charset="2"/>
        <a:buChar char="Ø"/>
        <a:defRPr kumimoji="1" sz="2800">
          <a:solidFill>
            <a:schemeClr val="tx1"/>
          </a:solidFill>
          <a:latin typeface="+mn-lt"/>
        </a:defRPr>
      </a:lvl2pPr>
      <a:lvl3pPr marL="1143000" indent="-228600" algn="l" rtl="0" eaLnBrk="0" fontAlgn="base" hangingPunct="0">
        <a:spcBef>
          <a:spcPct val="20000"/>
        </a:spcBef>
        <a:spcAft>
          <a:spcPct val="0"/>
        </a:spcAft>
        <a:buClr>
          <a:schemeClr val="tx1"/>
        </a:buClr>
        <a:buFont typeface="Wingdings" pitchFamily="2" charset="2"/>
        <a:buChar char="Ø"/>
        <a:defRPr kumimoji="1" sz="2400">
          <a:solidFill>
            <a:schemeClr val="tx1"/>
          </a:solidFill>
          <a:latin typeface="+mn-lt"/>
        </a:defRPr>
      </a:lvl3pPr>
      <a:lvl4pPr marL="1600200" indent="-228600" algn="l" rtl="0" eaLnBrk="0" fontAlgn="base" hangingPunct="0">
        <a:spcBef>
          <a:spcPct val="20000"/>
        </a:spcBef>
        <a:spcAft>
          <a:spcPct val="0"/>
        </a:spcAft>
        <a:buClr>
          <a:schemeClr val="tx1"/>
        </a:buClr>
        <a:buFont typeface="Wingdings" pitchFamily="2" charset="2"/>
        <a:buChar char="Ø"/>
        <a:defRPr kumimoji="1" sz="2000">
          <a:solidFill>
            <a:schemeClr val="tx1"/>
          </a:solidFill>
          <a:latin typeface="+mn-lt"/>
        </a:defRPr>
      </a:lvl4pPr>
      <a:lvl5pPr marL="2057400" indent="-228600" algn="l" rtl="0" eaLnBrk="0" fontAlgn="base" hangingPunct="0">
        <a:spcBef>
          <a:spcPct val="20000"/>
        </a:spcBef>
        <a:spcAft>
          <a:spcPct val="0"/>
        </a:spcAft>
        <a:buClr>
          <a:schemeClr val="tx1"/>
        </a:buClr>
        <a:buFont typeface="Wingdings" pitchFamily="2" charset="2"/>
        <a:buChar char="Ø"/>
        <a:defRPr kumimoji="1" sz="2000">
          <a:solidFill>
            <a:schemeClr val="tx1"/>
          </a:solidFill>
          <a:latin typeface="+mn-lt"/>
        </a:defRPr>
      </a:lvl5pPr>
      <a:lvl6pPr marL="2514600" indent="-228600" algn="l" rtl="0" eaLnBrk="0" fontAlgn="base" hangingPunct="0">
        <a:spcBef>
          <a:spcPct val="20000"/>
        </a:spcBef>
        <a:spcAft>
          <a:spcPct val="0"/>
        </a:spcAft>
        <a:buClr>
          <a:schemeClr val="tx1"/>
        </a:buClr>
        <a:buFont typeface="Wingdings" pitchFamily="2" charset="2"/>
        <a:buChar char="Ø"/>
        <a:defRPr kumimoji="1" sz="2000">
          <a:solidFill>
            <a:schemeClr val="tx1"/>
          </a:solidFill>
          <a:latin typeface="+mn-lt"/>
        </a:defRPr>
      </a:lvl6pPr>
      <a:lvl7pPr marL="2971800" indent="-228600" algn="l" rtl="0" eaLnBrk="0" fontAlgn="base" hangingPunct="0">
        <a:spcBef>
          <a:spcPct val="20000"/>
        </a:spcBef>
        <a:spcAft>
          <a:spcPct val="0"/>
        </a:spcAft>
        <a:buClr>
          <a:schemeClr val="tx1"/>
        </a:buClr>
        <a:buFont typeface="Wingdings" pitchFamily="2" charset="2"/>
        <a:buChar char="Ø"/>
        <a:defRPr kumimoji="1" sz="2000">
          <a:solidFill>
            <a:schemeClr val="tx1"/>
          </a:solidFill>
          <a:latin typeface="+mn-lt"/>
        </a:defRPr>
      </a:lvl7pPr>
      <a:lvl8pPr marL="3429000" indent="-228600" algn="l" rtl="0" eaLnBrk="0" fontAlgn="base" hangingPunct="0">
        <a:spcBef>
          <a:spcPct val="20000"/>
        </a:spcBef>
        <a:spcAft>
          <a:spcPct val="0"/>
        </a:spcAft>
        <a:buClr>
          <a:schemeClr val="tx1"/>
        </a:buClr>
        <a:buFont typeface="Wingdings" pitchFamily="2" charset="2"/>
        <a:buChar char="Ø"/>
        <a:defRPr kumimoji="1" sz="2000">
          <a:solidFill>
            <a:schemeClr val="tx1"/>
          </a:solidFill>
          <a:latin typeface="+mn-lt"/>
        </a:defRPr>
      </a:lvl8pPr>
      <a:lvl9pPr marL="3886200" indent="-228600" algn="l" rtl="0" eaLnBrk="0" fontAlgn="base" hangingPunct="0">
        <a:spcBef>
          <a:spcPct val="20000"/>
        </a:spcBef>
        <a:spcAft>
          <a:spcPct val="0"/>
        </a:spcAft>
        <a:buClr>
          <a:schemeClr val="tx1"/>
        </a:buClr>
        <a:buFont typeface="Wingdings" pitchFamily="2" charset="2"/>
        <a:buChar char="Ø"/>
        <a:defRPr kumimoji="1"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8"/>
          <p:cNvSpPr>
            <a:spLocks noChangeArrowheads="1"/>
          </p:cNvSpPr>
          <p:nvPr/>
        </p:nvSpPr>
        <p:spPr bwMode="auto">
          <a:xfrm>
            <a:off x="463550" y="1912938"/>
            <a:ext cx="190500" cy="4678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kumimoji="1" sz="2400">
                <a:solidFill>
                  <a:schemeClr val="tx1"/>
                </a:solidFill>
                <a:latin typeface="Arial" pitchFamily="34" charset="0"/>
                <a:ea typeface="ＭＳ Ｐゴシック" pitchFamily="34" charset="-128"/>
              </a:defRPr>
            </a:lvl1pPr>
            <a:lvl2pPr marL="742950" indent="-285750">
              <a:defRPr kumimoji="1" sz="2400">
                <a:solidFill>
                  <a:schemeClr val="tx1"/>
                </a:solidFill>
                <a:latin typeface="Arial" pitchFamily="34" charset="0"/>
                <a:ea typeface="ＭＳ Ｐゴシック" pitchFamily="34" charset="-128"/>
              </a:defRPr>
            </a:lvl2pPr>
            <a:lvl3pPr marL="1143000" indent="-228600">
              <a:defRPr kumimoji="1" sz="2400">
                <a:solidFill>
                  <a:schemeClr val="tx1"/>
                </a:solidFill>
                <a:latin typeface="Arial" pitchFamily="34" charset="0"/>
                <a:ea typeface="ＭＳ Ｐゴシック" pitchFamily="34" charset="-128"/>
              </a:defRPr>
            </a:lvl3pPr>
            <a:lvl4pPr marL="1600200" indent="-228600">
              <a:defRPr kumimoji="1" sz="2400">
                <a:solidFill>
                  <a:schemeClr val="tx1"/>
                </a:solidFill>
                <a:latin typeface="Arial" pitchFamily="34" charset="0"/>
                <a:ea typeface="ＭＳ Ｐゴシック" pitchFamily="34" charset="-128"/>
              </a:defRPr>
            </a:lvl4pPr>
            <a:lvl5pPr marL="2057400" indent="-228600">
              <a:defRPr kumimoji="1" sz="2400">
                <a:solidFill>
                  <a:schemeClr val="tx1"/>
                </a:solidFill>
                <a:latin typeface="Arial" pitchFamily="34" charset="0"/>
                <a:ea typeface="ＭＳ Ｐゴシック" pitchFamily="34" charset="-128"/>
              </a:defRPr>
            </a:lvl5pPr>
            <a:lvl6pPr marL="25146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ea typeface="ＭＳ Ｐゴシック" pitchFamily="34" charset="-128"/>
              </a:defRPr>
            </a:lvl6pPr>
            <a:lvl7pPr marL="29718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ea typeface="ＭＳ Ｐゴシック" pitchFamily="34" charset="-128"/>
              </a:defRPr>
            </a:lvl7pPr>
            <a:lvl8pPr marL="34290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ea typeface="ＭＳ Ｐゴシック" pitchFamily="34" charset="-128"/>
              </a:defRPr>
            </a:lvl8pPr>
            <a:lvl9pPr marL="38862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ea typeface="ＭＳ Ｐゴシック" pitchFamily="34" charset="-128"/>
              </a:defRPr>
            </a:lvl9pPr>
          </a:lstStyle>
          <a:p>
            <a:pPr>
              <a:lnSpc>
                <a:spcPct val="100000"/>
              </a:lnSpc>
              <a:spcBef>
                <a:spcPct val="0"/>
              </a:spcBef>
              <a:buSzTx/>
              <a:buFontTx/>
              <a:buNone/>
            </a:pPr>
            <a:endParaRPr kumimoji="0" lang="en-US" altLang="en-US">
              <a:solidFill>
                <a:srgbClr val="000000"/>
              </a:solidFill>
              <a:latin typeface="Times New Roman" pitchFamily="18" charset="0"/>
            </a:endParaRPr>
          </a:p>
        </p:txBody>
      </p:sp>
    </p:spTree>
    <p:extLst>
      <p:ext uri="{BB962C8B-B14F-4D97-AF65-F5344CB8AC3E}">
        <p14:creationId xmlns:p14="http://schemas.microsoft.com/office/powerpoint/2010/main" val="2867577402"/>
      </p:ext>
    </p:extLst>
  </p:cSld>
  <p:clrMap bg1="lt1" tx1="dk1" bg2="lt2" tx2="dk2" accent1="accent1" accent2="accent2" accent3="accent3" accent4="accent4" accent5="accent5" accent6="accent6" hlink="hlink" folHlink="folHlink"/>
  <p:sldLayoutIdLst>
    <p:sldLayoutId id="2147483986" r:id="rId1"/>
    <p:sldLayoutId id="2147483987" r:id="rId2"/>
    <p:sldLayoutId id="2147483988" r:id="rId3"/>
    <p:sldLayoutId id="2147483989" r:id="rId4"/>
    <p:sldLayoutId id="2147483990" r:id="rId5"/>
    <p:sldLayoutId id="2147483991" r:id="rId6"/>
    <p:sldLayoutId id="2147483992" r:id="rId7"/>
    <p:sldLayoutId id="2147483993" r:id="rId8"/>
    <p:sldLayoutId id="2147483994" r:id="rId9"/>
    <p:sldLayoutId id="2147483995" r:id="rId10"/>
    <p:sldLayoutId id="2147483996" r:id="rId11"/>
  </p:sldLayoutIdLst>
  <p:txStyles>
    <p:titleStyle>
      <a:lvl1pPr algn="ctr" rtl="0" eaLnBrk="0" fontAlgn="base" hangingPunct="0">
        <a:spcBef>
          <a:spcPct val="0"/>
        </a:spcBef>
        <a:spcAft>
          <a:spcPct val="0"/>
        </a:spcAft>
        <a:defRPr kumimoji="1" sz="4000" b="1">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kumimoji="1" sz="4000" b="1">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kumimoji="1" sz="4000" b="1">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kumimoji="1" sz="4000" b="1">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kumimoji="1" sz="4000" b="1">
          <a:solidFill>
            <a:schemeClr val="tx2"/>
          </a:solidFill>
          <a:latin typeface="Arial" charset="0"/>
          <a:ea typeface="ＭＳ Ｐゴシック" charset="0"/>
          <a:cs typeface="ＭＳ Ｐゴシック" charset="0"/>
        </a:defRPr>
      </a:lvl5pPr>
      <a:lvl6pPr marL="457200" algn="l" rtl="0" eaLnBrk="0" fontAlgn="base" hangingPunct="0">
        <a:spcBef>
          <a:spcPct val="0"/>
        </a:spcBef>
        <a:spcAft>
          <a:spcPct val="0"/>
        </a:spcAft>
        <a:defRPr kumimoji="1" sz="4400" b="1">
          <a:solidFill>
            <a:schemeClr val="tx2"/>
          </a:solidFill>
          <a:latin typeface="Arial" charset="0"/>
        </a:defRPr>
      </a:lvl6pPr>
      <a:lvl7pPr marL="914400" algn="l" rtl="0" eaLnBrk="0" fontAlgn="base" hangingPunct="0">
        <a:spcBef>
          <a:spcPct val="0"/>
        </a:spcBef>
        <a:spcAft>
          <a:spcPct val="0"/>
        </a:spcAft>
        <a:defRPr kumimoji="1" sz="4400" b="1">
          <a:solidFill>
            <a:schemeClr val="tx2"/>
          </a:solidFill>
          <a:latin typeface="Arial" charset="0"/>
        </a:defRPr>
      </a:lvl7pPr>
      <a:lvl8pPr marL="1371600" algn="l" rtl="0" eaLnBrk="0" fontAlgn="base" hangingPunct="0">
        <a:spcBef>
          <a:spcPct val="0"/>
        </a:spcBef>
        <a:spcAft>
          <a:spcPct val="0"/>
        </a:spcAft>
        <a:defRPr kumimoji="1" sz="4400" b="1">
          <a:solidFill>
            <a:schemeClr val="tx2"/>
          </a:solidFill>
          <a:latin typeface="Arial" charset="0"/>
        </a:defRPr>
      </a:lvl8pPr>
      <a:lvl9pPr marL="1828800" algn="l" rtl="0" eaLnBrk="0" fontAlgn="base" hangingPunct="0">
        <a:spcBef>
          <a:spcPct val="0"/>
        </a:spcBef>
        <a:spcAft>
          <a:spcPct val="0"/>
        </a:spcAft>
        <a:defRPr kumimoji="1" sz="4400" b="1">
          <a:solidFill>
            <a:schemeClr val="tx2"/>
          </a:solidFill>
          <a:latin typeface="Arial" charset="0"/>
        </a:defRPr>
      </a:lvl9pPr>
    </p:titleStyle>
    <p:bodyStyle>
      <a:lvl1pPr marL="342900" indent="-342900" algn="l" rtl="0" eaLnBrk="0" fontAlgn="base" hangingPunct="0">
        <a:spcBef>
          <a:spcPct val="20000"/>
        </a:spcBef>
        <a:spcAft>
          <a:spcPct val="0"/>
        </a:spcAft>
        <a:buClr>
          <a:schemeClr val="accent1"/>
        </a:buClr>
        <a:buSzPct val="75000"/>
        <a:buFont typeface="Monotype Sorts" charset="2"/>
        <a:buChar char="b"/>
        <a:defRPr kumimoji="1"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lr>
          <a:schemeClr val="accent2"/>
        </a:buClr>
        <a:buChar char="•"/>
        <a:defRPr kumimoji="1" sz="2800">
          <a:solidFill>
            <a:schemeClr val="tx1"/>
          </a:solidFill>
          <a:latin typeface="+mn-lt"/>
          <a:ea typeface="ＭＳ Ｐゴシック" charset="0"/>
        </a:defRPr>
      </a:lvl2pPr>
      <a:lvl3pPr marL="1143000" indent="-228600" algn="l" rtl="0" eaLnBrk="0" fontAlgn="base" hangingPunct="0">
        <a:spcBef>
          <a:spcPct val="20000"/>
        </a:spcBef>
        <a:spcAft>
          <a:spcPct val="0"/>
        </a:spcAft>
        <a:buChar char="–"/>
        <a:defRPr kumimoji="1" sz="2400">
          <a:solidFill>
            <a:schemeClr val="tx1"/>
          </a:solidFill>
          <a:latin typeface="+mn-lt"/>
          <a:ea typeface="ＭＳ Ｐゴシック" charset="0"/>
        </a:defRPr>
      </a:lvl3pPr>
      <a:lvl4pPr marL="1600200" indent="-228600" algn="l" rtl="0" eaLnBrk="0" fontAlgn="base" hangingPunct="0">
        <a:spcBef>
          <a:spcPct val="20000"/>
        </a:spcBef>
        <a:spcAft>
          <a:spcPct val="0"/>
        </a:spcAft>
        <a:buChar char="–"/>
        <a:defRPr kumimoji="1" sz="2000">
          <a:solidFill>
            <a:schemeClr val="tx1"/>
          </a:solidFill>
          <a:latin typeface="+mn-lt"/>
          <a:ea typeface="ＭＳ Ｐゴシック" charset="0"/>
        </a:defRPr>
      </a:lvl4pPr>
      <a:lvl5pPr marL="2057400" indent="-228600" algn="l" rtl="0" eaLnBrk="0" fontAlgn="base" hangingPunct="0">
        <a:spcBef>
          <a:spcPct val="20000"/>
        </a:spcBef>
        <a:spcAft>
          <a:spcPct val="0"/>
        </a:spcAft>
        <a:buChar char="»"/>
        <a:defRPr kumimoji="1" sz="2000">
          <a:solidFill>
            <a:schemeClr val="tx1"/>
          </a:solidFill>
          <a:latin typeface="+mn-lt"/>
          <a:ea typeface="ＭＳ Ｐゴシック" charset="0"/>
        </a:defRPr>
      </a:lvl5pPr>
      <a:lvl6pPr marL="2514600" indent="-228600" algn="l" rtl="0" eaLnBrk="0" fontAlgn="base" hangingPunct="0">
        <a:spcBef>
          <a:spcPct val="20000"/>
        </a:spcBef>
        <a:spcAft>
          <a:spcPct val="0"/>
        </a:spcAft>
        <a:buChar char="»"/>
        <a:defRPr kumimoji="1" sz="2000">
          <a:solidFill>
            <a:schemeClr val="tx1"/>
          </a:solidFill>
          <a:latin typeface="+mn-lt"/>
        </a:defRPr>
      </a:lvl6pPr>
      <a:lvl7pPr marL="2971800" indent="-228600" algn="l" rtl="0" eaLnBrk="0" fontAlgn="base" hangingPunct="0">
        <a:spcBef>
          <a:spcPct val="20000"/>
        </a:spcBef>
        <a:spcAft>
          <a:spcPct val="0"/>
        </a:spcAft>
        <a:buChar char="»"/>
        <a:defRPr kumimoji="1" sz="2000">
          <a:solidFill>
            <a:schemeClr val="tx1"/>
          </a:solidFill>
          <a:latin typeface="+mn-lt"/>
        </a:defRPr>
      </a:lvl7pPr>
      <a:lvl8pPr marL="3429000" indent="-228600" algn="l" rtl="0" eaLnBrk="0" fontAlgn="base" hangingPunct="0">
        <a:spcBef>
          <a:spcPct val="20000"/>
        </a:spcBef>
        <a:spcAft>
          <a:spcPct val="0"/>
        </a:spcAft>
        <a:buChar char="»"/>
        <a:defRPr kumimoji="1" sz="2000">
          <a:solidFill>
            <a:schemeClr val="tx1"/>
          </a:solidFill>
          <a:latin typeface="+mn-lt"/>
        </a:defRPr>
      </a:lvl8pPr>
      <a:lvl9pPr marL="3886200" indent="-228600" algn="l" rtl="0" eaLnBrk="0" fontAlgn="base" hangingPunct="0">
        <a:spcBef>
          <a:spcPct val="20000"/>
        </a:spcBef>
        <a:spcAft>
          <a:spcPct val="0"/>
        </a:spcAft>
        <a:buChar char="»"/>
        <a:defRPr kumimoji="1"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99FFCC"/>
            </a:gs>
            <a:gs pos="100000">
              <a:srgbClr val="EBFFF5"/>
            </a:gs>
          </a:gsLst>
          <a:path path="rect">
            <a:fillToRect r="100000" b="100000"/>
          </a:path>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14655373"/>
      </p:ext>
    </p:extLst>
  </p:cSld>
  <p:clrMap bg1="lt1" tx1="dk1" bg2="lt2" tx2="dk2" accent1="accent1" accent2="accent2" accent3="accent3" accent4="accent4" accent5="accent5" accent6="accent6" hlink="hlink" folHlink="folHlink"/>
  <p:sldLayoutIdLst>
    <p:sldLayoutId id="2147484010" r:id="rId1"/>
    <p:sldLayoutId id="2147484011" r:id="rId2"/>
    <p:sldLayoutId id="2147484012" r:id="rId3"/>
    <p:sldLayoutId id="2147484013" r:id="rId4"/>
    <p:sldLayoutId id="2147484014" r:id="rId5"/>
    <p:sldLayoutId id="2147484015" r:id="rId6"/>
    <p:sldLayoutId id="2147484016" r:id="rId7"/>
    <p:sldLayoutId id="2147484017" r:id="rId8"/>
    <p:sldLayoutId id="2147484018" r:id="rId9"/>
    <p:sldLayoutId id="2147484019" r:id="rId10"/>
    <p:sldLayoutId id="2147484020" r:id="rId11"/>
  </p:sldLayoutIdLst>
  <p:txStyles>
    <p:titleStyle>
      <a:lvl1pPr algn="l" rtl="0" eaLnBrk="0" fontAlgn="base" hangingPunct="0">
        <a:spcBef>
          <a:spcPct val="0"/>
        </a:spcBef>
        <a:spcAft>
          <a:spcPct val="0"/>
        </a:spcAft>
        <a:defRPr kumimoji="1" sz="4400" b="1">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kumimoji="1" sz="4400" b="1">
          <a:solidFill>
            <a:schemeClr val="tx2"/>
          </a:solidFill>
          <a:latin typeface="Arial" pitchFamily="34" charset="0"/>
          <a:ea typeface="ＭＳ Ｐゴシック" charset="0"/>
          <a:cs typeface="ＭＳ Ｐゴシック" charset="0"/>
        </a:defRPr>
      </a:lvl2pPr>
      <a:lvl3pPr algn="l" rtl="0" eaLnBrk="0" fontAlgn="base" hangingPunct="0">
        <a:spcBef>
          <a:spcPct val="0"/>
        </a:spcBef>
        <a:spcAft>
          <a:spcPct val="0"/>
        </a:spcAft>
        <a:defRPr kumimoji="1" sz="4400" b="1">
          <a:solidFill>
            <a:schemeClr val="tx2"/>
          </a:solidFill>
          <a:latin typeface="Arial" pitchFamily="34" charset="0"/>
          <a:ea typeface="ＭＳ Ｐゴシック" charset="0"/>
          <a:cs typeface="ＭＳ Ｐゴシック" charset="0"/>
        </a:defRPr>
      </a:lvl3pPr>
      <a:lvl4pPr algn="l" rtl="0" eaLnBrk="0" fontAlgn="base" hangingPunct="0">
        <a:spcBef>
          <a:spcPct val="0"/>
        </a:spcBef>
        <a:spcAft>
          <a:spcPct val="0"/>
        </a:spcAft>
        <a:defRPr kumimoji="1" sz="4400" b="1">
          <a:solidFill>
            <a:schemeClr val="tx2"/>
          </a:solidFill>
          <a:latin typeface="Arial" pitchFamily="34" charset="0"/>
          <a:ea typeface="ＭＳ Ｐゴシック" charset="0"/>
          <a:cs typeface="ＭＳ Ｐゴシック" charset="0"/>
        </a:defRPr>
      </a:lvl4pPr>
      <a:lvl5pPr algn="l" rtl="0" eaLnBrk="0" fontAlgn="base" hangingPunct="0">
        <a:spcBef>
          <a:spcPct val="0"/>
        </a:spcBef>
        <a:spcAft>
          <a:spcPct val="0"/>
        </a:spcAft>
        <a:defRPr kumimoji="1" sz="4400" b="1">
          <a:solidFill>
            <a:schemeClr val="tx2"/>
          </a:solidFill>
          <a:latin typeface="Arial" pitchFamily="34" charset="0"/>
          <a:ea typeface="ＭＳ Ｐゴシック" charset="0"/>
          <a:cs typeface="ＭＳ Ｐゴシック" charset="0"/>
        </a:defRPr>
      </a:lvl5pPr>
      <a:lvl6pPr marL="457200" algn="l" rtl="0" eaLnBrk="0" fontAlgn="base" hangingPunct="0">
        <a:spcBef>
          <a:spcPct val="0"/>
        </a:spcBef>
        <a:spcAft>
          <a:spcPct val="0"/>
        </a:spcAft>
        <a:defRPr kumimoji="1" sz="4400" b="1">
          <a:solidFill>
            <a:schemeClr val="tx2"/>
          </a:solidFill>
          <a:latin typeface="Arial" pitchFamily="34" charset="0"/>
        </a:defRPr>
      </a:lvl6pPr>
      <a:lvl7pPr marL="914400" algn="l" rtl="0" eaLnBrk="0" fontAlgn="base" hangingPunct="0">
        <a:spcBef>
          <a:spcPct val="0"/>
        </a:spcBef>
        <a:spcAft>
          <a:spcPct val="0"/>
        </a:spcAft>
        <a:defRPr kumimoji="1" sz="4400" b="1">
          <a:solidFill>
            <a:schemeClr val="tx2"/>
          </a:solidFill>
          <a:latin typeface="Arial" pitchFamily="34" charset="0"/>
        </a:defRPr>
      </a:lvl7pPr>
      <a:lvl8pPr marL="1371600" algn="l" rtl="0" eaLnBrk="0" fontAlgn="base" hangingPunct="0">
        <a:spcBef>
          <a:spcPct val="0"/>
        </a:spcBef>
        <a:spcAft>
          <a:spcPct val="0"/>
        </a:spcAft>
        <a:defRPr kumimoji="1" sz="4400" b="1">
          <a:solidFill>
            <a:schemeClr val="tx2"/>
          </a:solidFill>
          <a:latin typeface="Arial" pitchFamily="34" charset="0"/>
        </a:defRPr>
      </a:lvl8pPr>
      <a:lvl9pPr marL="1828800" algn="l" rtl="0" eaLnBrk="0" fontAlgn="base" hangingPunct="0">
        <a:spcBef>
          <a:spcPct val="0"/>
        </a:spcBef>
        <a:spcAft>
          <a:spcPct val="0"/>
        </a:spcAft>
        <a:defRPr kumimoji="1" sz="4400" b="1">
          <a:solidFill>
            <a:schemeClr val="tx2"/>
          </a:solidFill>
          <a:latin typeface="Arial" pitchFamily="34" charset="0"/>
        </a:defRPr>
      </a:lvl9pPr>
    </p:titleStyle>
    <p:bodyStyle>
      <a:lvl1pPr marL="342900" indent="-342900" algn="l" rtl="0" eaLnBrk="0" fontAlgn="base" hangingPunct="0">
        <a:spcBef>
          <a:spcPct val="20000"/>
        </a:spcBef>
        <a:spcAft>
          <a:spcPct val="0"/>
        </a:spcAft>
        <a:buClr>
          <a:schemeClr val="accent1"/>
        </a:buClr>
        <a:buSzPct val="75000"/>
        <a:buFont typeface="Monotype Sorts" charset="2"/>
        <a:buChar char="b"/>
        <a:defRPr kumimoji="1"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lr>
          <a:schemeClr val="accent2"/>
        </a:buClr>
        <a:buChar char="•"/>
        <a:defRPr kumimoji="1" sz="2800">
          <a:solidFill>
            <a:schemeClr val="tx1"/>
          </a:solidFill>
          <a:latin typeface="+mn-lt"/>
          <a:ea typeface="ＭＳ Ｐゴシック" charset="0"/>
        </a:defRPr>
      </a:lvl2pPr>
      <a:lvl3pPr marL="1143000" indent="-228600" algn="l" rtl="0" eaLnBrk="0" fontAlgn="base" hangingPunct="0">
        <a:spcBef>
          <a:spcPct val="20000"/>
        </a:spcBef>
        <a:spcAft>
          <a:spcPct val="0"/>
        </a:spcAft>
        <a:buChar char="–"/>
        <a:defRPr kumimoji="1" sz="2400">
          <a:solidFill>
            <a:schemeClr val="tx1"/>
          </a:solidFill>
          <a:latin typeface="+mn-lt"/>
          <a:ea typeface="ＭＳ Ｐゴシック" charset="0"/>
        </a:defRPr>
      </a:lvl3pPr>
      <a:lvl4pPr marL="1600200" indent="-228600" algn="l" rtl="0" eaLnBrk="0" fontAlgn="base" hangingPunct="0">
        <a:spcBef>
          <a:spcPct val="20000"/>
        </a:spcBef>
        <a:spcAft>
          <a:spcPct val="0"/>
        </a:spcAft>
        <a:buChar char="–"/>
        <a:defRPr kumimoji="1" sz="2000">
          <a:solidFill>
            <a:schemeClr val="tx1"/>
          </a:solidFill>
          <a:latin typeface="+mn-lt"/>
          <a:ea typeface="ＭＳ Ｐゴシック" charset="0"/>
        </a:defRPr>
      </a:lvl4pPr>
      <a:lvl5pPr marL="2057400" indent="-228600" algn="l" rtl="0" eaLnBrk="0" fontAlgn="base" hangingPunct="0">
        <a:spcBef>
          <a:spcPct val="20000"/>
        </a:spcBef>
        <a:spcAft>
          <a:spcPct val="0"/>
        </a:spcAft>
        <a:buChar char="»"/>
        <a:defRPr kumimoji="1" sz="2000">
          <a:solidFill>
            <a:schemeClr val="tx1"/>
          </a:solidFill>
          <a:latin typeface="+mn-lt"/>
          <a:ea typeface="ＭＳ Ｐゴシック" charset="0"/>
        </a:defRPr>
      </a:lvl5pPr>
      <a:lvl6pPr marL="2514600" indent="-228600" algn="l" rtl="0" eaLnBrk="0" fontAlgn="base" hangingPunct="0">
        <a:spcBef>
          <a:spcPct val="20000"/>
        </a:spcBef>
        <a:spcAft>
          <a:spcPct val="0"/>
        </a:spcAft>
        <a:buChar char="»"/>
        <a:defRPr kumimoji="1" sz="2000">
          <a:solidFill>
            <a:schemeClr val="tx1"/>
          </a:solidFill>
          <a:latin typeface="+mn-lt"/>
        </a:defRPr>
      </a:lvl6pPr>
      <a:lvl7pPr marL="2971800" indent="-228600" algn="l" rtl="0" eaLnBrk="0" fontAlgn="base" hangingPunct="0">
        <a:spcBef>
          <a:spcPct val="20000"/>
        </a:spcBef>
        <a:spcAft>
          <a:spcPct val="0"/>
        </a:spcAft>
        <a:buChar char="»"/>
        <a:defRPr kumimoji="1" sz="2000">
          <a:solidFill>
            <a:schemeClr val="tx1"/>
          </a:solidFill>
          <a:latin typeface="+mn-lt"/>
        </a:defRPr>
      </a:lvl7pPr>
      <a:lvl8pPr marL="3429000" indent="-228600" algn="l" rtl="0" eaLnBrk="0" fontAlgn="base" hangingPunct="0">
        <a:spcBef>
          <a:spcPct val="20000"/>
        </a:spcBef>
        <a:spcAft>
          <a:spcPct val="0"/>
        </a:spcAft>
        <a:buChar char="»"/>
        <a:defRPr kumimoji="1" sz="2000">
          <a:solidFill>
            <a:schemeClr val="tx1"/>
          </a:solidFill>
          <a:latin typeface="+mn-lt"/>
        </a:defRPr>
      </a:lvl8pPr>
      <a:lvl9pPr marL="3886200" indent="-228600" algn="l" rtl="0" eaLnBrk="0" fontAlgn="base" hangingPunct="0">
        <a:spcBef>
          <a:spcPct val="20000"/>
        </a:spcBef>
        <a:spcAft>
          <a:spcPct val="0"/>
        </a:spcAft>
        <a:buChar char="»"/>
        <a:defRPr kumimoji="1"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accent2"/>
            </a:gs>
            <a:gs pos="100000">
              <a:srgbClr val="FFCCFF"/>
            </a:gs>
          </a:gsLst>
          <a:lin ang="18900000" scaled="1"/>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53264855"/>
      </p:ext>
    </p:extLst>
  </p:cSld>
  <p:clrMap bg1="dk2" tx1="lt1" bg2="dk1" tx2="lt2" accent1="accent1" accent2="accent2" accent3="accent3" accent4="accent4" accent5="accent5" accent6="accent6" hlink="hlink" folHlink="folHlink"/>
  <p:sldLayoutIdLst>
    <p:sldLayoutId id="2147484022" r:id="rId1"/>
    <p:sldLayoutId id="2147484023" r:id="rId2"/>
    <p:sldLayoutId id="2147484024" r:id="rId3"/>
    <p:sldLayoutId id="2147484025" r:id="rId4"/>
    <p:sldLayoutId id="2147484026" r:id="rId5"/>
    <p:sldLayoutId id="2147484027" r:id="rId6"/>
    <p:sldLayoutId id="2147484028" r:id="rId7"/>
    <p:sldLayoutId id="2147484029" r:id="rId8"/>
    <p:sldLayoutId id="2147484030" r:id="rId9"/>
    <p:sldLayoutId id="2147484031" r:id="rId10"/>
    <p:sldLayoutId id="2147484032" r:id="rId11"/>
  </p:sldLayoutIdLst>
  <p:txStyles>
    <p:titleStyle>
      <a:lvl1pPr algn="ctr" rtl="0" eaLnBrk="0" fontAlgn="base" hangingPunct="0">
        <a:spcBef>
          <a:spcPct val="0"/>
        </a:spcBef>
        <a:spcAft>
          <a:spcPct val="0"/>
        </a:spcAft>
        <a:defRPr kumimoji="1" sz="4000" b="1">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kumimoji="1" sz="4000" b="1">
          <a:solidFill>
            <a:schemeClr val="tx1"/>
          </a:solidFill>
          <a:latin typeface="Arial" pitchFamily="34" charset="0"/>
          <a:ea typeface="ＭＳ Ｐゴシック" charset="0"/>
          <a:cs typeface="ＭＳ Ｐゴシック" charset="0"/>
        </a:defRPr>
      </a:lvl2pPr>
      <a:lvl3pPr algn="ctr" rtl="0" eaLnBrk="0" fontAlgn="base" hangingPunct="0">
        <a:spcBef>
          <a:spcPct val="0"/>
        </a:spcBef>
        <a:spcAft>
          <a:spcPct val="0"/>
        </a:spcAft>
        <a:defRPr kumimoji="1" sz="4000" b="1">
          <a:solidFill>
            <a:schemeClr val="tx1"/>
          </a:solidFill>
          <a:latin typeface="Arial" pitchFamily="34" charset="0"/>
          <a:ea typeface="ＭＳ Ｐゴシック" charset="0"/>
          <a:cs typeface="ＭＳ Ｐゴシック" charset="0"/>
        </a:defRPr>
      </a:lvl3pPr>
      <a:lvl4pPr algn="ctr" rtl="0" eaLnBrk="0" fontAlgn="base" hangingPunct="0">
        <a:spcBef>
          <a:spcPct val="0"/>
        </a:spcBef>
        <a:spcAft>
          <a:spcPct val="0"/>
        </a:spcAft>
        <a:defRPr kumimoji="1" sz="4000" b="1">
          <a:solidFill>
            <a:schemeClr val="tx1"/>
          </a:solidFill>
          <a:latin typeface="Arial" pitchFamily="34" charset="0"/>
          <a:ea typeface="ＭＳ Ｐゴシック" charset="0"/>
          <a:cs typeface="ＭＳ Ｐゴシック" charset="0"/>
        </a:defRPr>
      </a:lvl4pPr>
      <a:lvl5pPr algn="ctr" rtl="0" eaLnBrk="0" fontAlgn="base" hangingPunct="0">
        <a:spcBef>
          <a:spcPct val="0"/>
        </a:spcBef>
        <a:spcAft>
          <a:spcPct val="0"/>
        </a:spcAft>
        <a:defRPr kumimoji="1" sz="4000" b="1">
          <a:solidFill>
            <a:schemeClr val="tx1"/>
          </a:solidFill>
          <a:latin typeface="Arial" pitchFamily="34" charset="0"/>
          <a:ea typeface="ＭＳ Ｐゴシック" charset="0"/>
          <a:cs typeface="ＭＳ Ｐゴシック" charset="0"/>
        </a:defRPr>
      </a:lvl5pPr>
      <a:lvl6pPr marL="457200" algn="ctr" rtl="0" eaLnBrk="0" fontAlgn="base" hangingPunct="0">
        <a:spcBef>
          <a:spcPct val="0"/>
        </a:spcBef>
        <a:spcAft>
          <a:spcPct val="0"/>
        </a:spcAft>
        <a:defRPr kumimoji="1" sz="4000" b="1">
          <a:solidFill>
            <a:schemeClr val="tx1"/>
          </a:solidFill>
          <a:latin typeface="Arial" pitchFamily="34" charset="0"/>
        </a:defRPr>
      </a:lvl6pPr>
      <a:lvl7pPr marL="914400" algn="ctr" rtl="0" eaLnBrk="0" fontAlgn="base" hangingPunct="0">
        <a:spcBef>
          <a:spcPct val="0"/>
        </a:spcBef>
        <a:spcAft>
          <a:spcPct val="0"/>
        </a:spcAft>
        <a:defRPr kumimoji="1" sz="4000" b="1">
          <a:solidFill>
            <a:schemeClr val="tx1"/>
          </a:solidFill>
          <a:latin typeface="Arial" pitchFamily="34" charset="0"/>
        </a:defRPr>
      </a:lvl7pPr>
      <a:lvl8pPr marL="1371600" algn="ctr" rtl="0" eaLnBrk="0" fontAlgn="base" hangingPunct="0">
        <a:spcBef>
          <a:spcPct val="0"/>
        </a:spcBef>
        <a:spcAft>
          <a:spcPct val="0"/>
        </a:spcAft>
        <a:defRPr kumimoji="1" sz="4000" b="1">
          <a:solidFill>
            <a:schemeClr val="tx1"/>
          </a:solidFill>
          <a:latin typeface="Arial" pitchFamily="34" charset="0"/>
        </a:defRPr>
      </a:lvl8pPr>
      <a:lvl9pPr marL="1828800" algn="ctr" rtl="0" eaLnBrk="0" fontAlgn="base" hangingPunct="0">
        <a:spcBef>
          <a:spcPct val="0"/>
        </a:spcBef>
        <a:spcAft>
          <a:spcPct val="0"/>
        </a:spcAft>
        <a:defRPr kumimoji="1" sz="4000" b="1">
          <a:solidFill>
            <a:schemeClr val="tx1"/>
          </a:solidFill>
          <a:latin typeface="Arial" pitchFamily="34" charset="0"/>
        </a:defRPr>
      </a:lvl9pPr>
    </p:titleStyle>
    <p:bodyStyle>
      <a:lvl1pPr marL="342900" indent="-342900" algn="l" rtl="0" eaLnBrk="0" fontAlgn="base" hangingPunct="0">
        <a:spcBef>
          <a:spcPct val="20000"/>
        </a:spcBef>
        <a:spcAft>
          <a:spcPct val="0"/>
        </a:spcAft>
        <a:buClr>
          <a:schemeClr val="tx1"/>
        </a:buClr>
        <a:buFont typeface="Wingdings" pitchFamily="2" charset="2"/>
        <a:buChar char="Ø"/>
        <a:defRPr kumimoji="1"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lr>
          <a:schemeClr val="tx1"/>
        </a:buClr>
        <a:buFont typeface="Wingdings" pitchFamily="2" charset="2"/>
        <a:buChar char="Ø"/>
        <a:defRPr kumimoji="1" sz="2800">
          <a:solidFill>
            <a:schemeClr val="tx1"/>
          </a:solidFill>
          <a:latin typeface="+mn-lt"/>
          <a:ea typeface="ＭＳ Ｐゴシック" charset="0"/>
        </a:defRPr>
      </a:lvl2pPr>
      <a:lvl3pPr marL="1143000" indent="-228600" algn="l" rtl="0" eaLnBrk="0" fontAlgn="base" hangingPunct="0">
        <a:spcBef>
          <a:spcPct val="20000"/>
        </a:spcBef>
        <a:spcAft>
          <a:spcPct val="0"/>
        </a:spcAft>
        <a:buClr>
          <a:schemeClr val="tx1"/>
        </a:buClr>
        <a:buFont typeface="Wingdings" pitchFamily="2" charset="2"/>
        <a:buChar char="Ø"/>
        <a:defRPr kumimoji="1" sz="2400">
          <a:solidFill>
            <a:schemeClr val="tx1"/>
          </a:solidFill>
          <a:latin typeface="+mn-lt"/>
          <a:ea typeface="ＭＳ Ｐゴシック" charset="0"/>
        </a:defRPr>
      </a:lvl3pPr>
      <a:lvl4pPr marL="1600200" indent="-228600" algn="l" rtl="0" eaLnBrk="0" fontAlgn="base" hangingPunct="0">
        <a:spcBef>
          <a:spcPct val="20000"/>
        </a:spcBef>
        <a:spcAft>
          <a:spcPct val="0"/>
        </a:spcAft>
        <a:buClr>
          <a:schemeClr val="tx1"/>
        </a:buClr>
        <a:buFont typeface="Wingdings" pitchFamily="2" charset="2"/>
        <a:buChar char="Ø"/>
        <a:defRPr kumimoji="1" sz="2000">
          <a:solidFill>
            <a:schemeClr val="tx1"/>
          </a:solidFill>
          <a:latin typeface="+mn-lt"/>
          <a:ea typeface="ＭＳ Ｐゴシック" charset="0"/>
        </a:defRPr>
      </a:lvl4pPr>
      <a:lvl5pPr marL="2057400" indent="-228600" algn="l" rtl="0" eaLnBrk="0" fontAlgn="base" hangingPunct="0">
        <a:spcBef>
          <a:spcPct val="20000"/>
        </a:spcBef>
        <a:spcAft>
          <a:spcPct val="0"/>
        </a:spcAft>
        <a:buClr>
          <a:schemeClr val="tx1"/>
        </a:buClr>
        <a:buFont typeface="Wingdings" pitchFamily="2" charset="2"/>
        <a:buChar char="Ø"/>
        <a:defRPr kumimoji="1" sz="2000">
          <a:solidFill>
            <a:schemeClr val="tx1"/>
          </a:solidFill>
          <a:latin typeface="+mn-lt"/>
          <a:ea typeface="ＭＳ Ｐゴシック" charset="0"/>
        </a:defRPr>
      </a:lvl5pPr>
      <a:lvl6pPr marL="2514600" indent="-228600" algn="l" rtl="0" eaLnBrk="0" fontAlgn="base" hangingPunct="0">
        <a:spcBef>
          <a:spcPct val="20000"/>
        </a:spcBef>
        <a:spcAft>
          <a:spcPct val="0"/>
        </a:spcAft>
        <a:buClr>
          <a:schemeClr val="tx1"/>
        </a:buClr>
        <a:buFont typeface="Wingdings" pitchFamily="2" charset="2"/>
        <a:buChar char="Ø"/>
        <a:defRPr kumimoji="1" sz="2000">
          <a:solidFill>
            <a:schemeClr val="tx1"/>
          </a:solidFill>
          <a:latin typeface="+mn-lt"/>
        </a:defRPr>
      </a:lvl6pPr>
      <a:lvl7pPr marL="2971800" indent="-228600" algn="l" rtl="0" eaLnBrk="0" fontAlgn="base" hangingPunct="0">
        <a:spcBef>
          <a:spcPct val="20000"/>
        </a:spcBef>
        <a:spcAft>
          <a:spcPct val="0"/>
        </a:spcAft>
        <a:buClr>
          <a:schemeClr val="tx1"/>
        </a:buClr>
        <a:buFont typeface="Wingdings" pitchFamily="2" charset="2"/>
        <a:buChar char="Ø"/>
        <a:defRPr kumimoji="1" sz="2000">
          <a:solidFill>
            <a:schemeClr val="tx1"/>
          </a:solidFill>
          <a:latin typeface="+mn-lt"/>
        </a:defRPr>
      </a:lvl7pPr>
      <a:lvl8pPr marL="3429000" indent="-228600" algn="l" rtl="0" eaLnBrk="0" fontAlgn="base" hangingPunct="0">
        <a:spcBef>
          <a:spcPct val="20000"/>
        </a:spcBef>
        <a:spcAft>
          <a:spcPct val="0"/>
        </a:spcAft>
        <a:buClr>
          <a:schemeClr val="tx1"/>
        </a:buClr>
        <a:buFont typeface="Wingdings" pitchFamily="2" charset="2"/>
        <a:buChar char="Ø"/>
        <a:defRPr kumimoji="1" sz="2000">
          <a:solidFill>
            <a:schemeClr val="tx1"/>
          </a:solidFill>
          <a:latin typeface="+mn-lt"/>
        </a:defRPr>
      </a:lvl8pPr>
      <a:lvl9pPr marL="3886200" indent="-228600" algn="l" rtl="0" eaLnBrk="0" fontAlgn="base" hangingPunct="0">
        <a:spcBef>
          <a:spcPct val="20000"/>
        </a:spcBef>
        <a:spcAft>
          <a:spcPct val="0"/>
        </a:spcAft>
        <a:buClr>
          <a:schemeClr val="tx1"/>
        </a:buClr>
        <a:buFont typeface="Wingdings" pitchFamily="2" charset="2"/>
        <a:buChar char="Ø"/>
        <a:defRPr kumimoji="1"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9.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100.xml.rels><?xml version="1.0" encoding="UTF-8" standalone="yes"?>
<Relationships xmlns="http://schemas.openxmlformats.org/package/2006/relationships"><Relationship Id="rId3" Type="http://schemas.openxmlformats.org/officeDocument/2006/relationships/notesSlide" Target="../notesSlides/notesSlide75.xml"/><Relationship Id="rId2" Type="http://schemas.openxmlformats.org/officeDocument/2006/relationships/slideLayout" Target="../slideLayouts/slideLayout95.xml"/><Relationship Id="rId1" Type="http://schemas.openxmlformats.org/officeDocument/2006/relationships/tags" Target="../tags/tag50.xml"/></Relationships>
</file>

<file path=ppt/slides/_rels/slide101.xml.rels><?xml version="1.0" encoding="UTF-8" standalone="yes"?>
<Relationships xmlns="http://schemas.openxmlformats.org/package/2006/relationships"><Relationship Id="rId3" Type="http://schemas.openxmlformats.org/officeDocument/2006/relationships/notesSlide" Target="../notesSlides/notesSlide76.xml"/><Relationship Id="rId2" Type="http://schemas.openxmlformats.org/officeDocument/2006/relationships/slideLayout" Target="../slideLayouts/slideLayout95.xml"/><Relationship Id="rId1" Type="http://schemas.openxmlformats.org/officeDocument/2006/relationships/tags" Target="../tags/tag51.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95.xml"/></Relationships>
</file>

<file path=ppt/slides/_rels/slide103.xml.rels><?xml version="1.0" encoding="UTF-8" standalone="yes"?>
<Relationships xmlns="http://schemas.openxmlformats.org/package/2006/relationships"><Relationship Id="rId3" Type="http://schemas.openxmlformats.org/officeDocument/2006/relationships/notesSlide" Target="../notesSlides/notesSlide77.xml"/><Relationship Id="rId2" Type="http://schemas.openxmlformats.org/officeDocument/2006/relationships/slideLayout" Target="../slideLayouts/slideLayout95.xml"/><Relationship Id="rId1" Type="http://schemas.openxmlformats.org/officeDocument/2006/relationships/tags" Target="../tags/tag52.xml"/></Relationships>
</file>

<file path=ppt/slides/_rels/slide104.xml.rels><?xml version="1.0" encoding="UTF-8" standalone="yes"?>
<Relationships xmlns="http://schemas.openxmlformats.org/package/2006/relationships"><Relationship Id="rId3" Type="http://schemas.openxmlformats.org/officeDocument/2006/relationships/notesSlide" Target="../notesSlides/notesSlide78.xml"/><Relationship Id="rId2" Type="http://schemas.openxmlformats.org/officeDocument/2006/relationships/slideLayout" Target="../slideLayouts/slideLayout95.xml"/><Relationship Id="rId1" Type="http://schemas.openxmlformats.org/officeDocument/2006/relationships/tags" Target="../tags/tag53.xml"/></Relationships>
</file>

<file path=ppt/slides/_rels/slide105.xml.rels><?xml version="1.0" encoding="UTF-8" standalone="yes"?>
<Relationships xmlns="http://schemas.openxmlformats.org/package/2006/relationships"><Relationship Id="rId3" Type="http://schemas.openxmlformats.org/officeDocument/2006/relationships/notesSlide" Target="../notesSlides/notesSlide79.xml"/><Relationship Id="rId2" Type="http://schemas.openxmlformats.org/officeDocument/2006/relationships/slideLayout" Target="../slideLayouts/slideLayout95.xml"/><Relationship Id="rId1" Type="http://schemas.openxmlformats.org/officeDocument/2006/relationships/tags" Target="../tags/tag54.xml"/></Relationships>
</file>

<file path=ppt/slides/_rels/slide106.xml.rels><?xml version="1.0" encoding="UTF-8" standalone="yes"?>
<Relationships xmlns="http://schemas.openxmlformats.org/package/2006/relationships"><Relationship Id="rId3" Type="http://schemas.openxmlformats.org/officeDocument/2006/relationships/notesSlide" Target="../notesSlides/notesSlide80.xml"/><Relationship Id="rId2" Type="http://schemas.openxmlformats.org/officeDocument/2006/relationships/slideLayout" Target="../slideLayouts/slideLayout95.xml"/><Relationship Id="rId1" Type="http://schemas.openxmlformats.org/officeDocument/2006/relationships/tags" Target="../tags/tag55.xml"/></Relationships>
</file>

<file path=ppt/slides/_rels/slide107.xml.rels><?xml version="1.0" encoding="UTF-8" standalone="yes"?>
<Relationships xmlns="http://schemas.openxmlformats.org/package/2006/relationships"><Relationship Id="rId3" Type="http://schemas.openxmlformats.org/officeDocument/2006/relationships/notesSlide" Target="../notesSlides/notesSlide81.xml"/><Relationship Id="rId2" Type="http://schemas.openxmlformats.org/officeDocument/2006/relationships/slideLayout" Target="../slideLayouts/slideLayout95.xml"/><Relationship Id="rId1" Type="http://schemas.openxmlformats.org/officeDocument/2006/relationships/tags" Target="../tags/tag56.xml"/></Relationships>
</file>

<file path=ppt/slides/_rels/slide108.xml.rels><?xml version="1.0" encoding="UTF-8" standalone="yes"?>
<Relationships xmlns="http://schemas.openxmlformats.org/package/2006/relationships"><Relationship Id="rId3" Type="http://schemas.openxmlformats.org/officeDocument/2006/relationships/notesSlide" Target="../notesSlides/notesSlide82.xml"/><Relationship Id="rId2" Type="http://schemas.openxmlformats.org/officeDocument/2006/relationships/slideLayout" Target="../slideLayouts/slideLayout62.xml"/><Relationship Id="rId1" Type="http://schemas.openxmlformats.org/officeDocument/2006/relationships/tags" Target="../tags/tag57.xml"/></Relationships>
</file>

<file path=ppt/slides/_rels/slide109.xml.rels><?xml version="1.0" encoding="UTF-8" standalone="yes"?>
<Relationships xmlns="http://schemas.openxmlformats.org/package/2006/relationships"><Relationship Id="rId3" Type="http://schemas.openxmlformats.org/officeDocument/2006/relationships/notesSlide" Target="../notesSlides/notesSlide83.xml"/><Relationship Id="rId2" Type="http://schemas.openxmlformats.org/officeDocument/2006/relationships/slideLayout" Target="../slideLayouts/slideLayout62.xml"/><Relationship Id="rId1" Type="http://schemas.openxmlformats.org/officeDocument/2006/relationships/tags" Target="../tags/tag5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110.xml.rels><?xml version="1.0" encoding="UTF-8" standalone="yes"?>
<Relationships xmlns="http://schemas.openxmlformats.org/package/2006/relationships"><Relationship Id="rId3" Type="http://schemas.openxmlformats.org/officeDocument/2006/relationships/notesSlide" Target="../notesSlides/notesSlide84.xml"/><Relationship Id="rId2" Type="http://schemas.openxmlformats.org/officeDocument/2006/relationships/slideLayout" Target="../slideLayouts/slideLayout62.xml"/><Relationship Id="rId1" Type="http://schemas.openxmlformats.org/officeDocument/2006/relationships/tags" Target="../tags/tag59.xml"/></Relationships>
</file>

<file path=ppt/slides/_rels/slide111.xml.rels><?xml version="1.0" encoding="UTF-8" standalone="yes"?>
<Relationships xmlns="http://schemas.openxmlformats.org/package/2006/relationships"><Relationship Id="rId3" Type="http://schemas.openxmlformats.org/officeDocument/2006/relationships/notesSlide" Target="../notesSlides/notesSlide85.xml"/><Relationship Id="rId2" Type="http://schemas.openxmlformats.org/officeDocument/2006/relationships/slideLayout" Target="../slideLayouts/slideLayout62.xml"/><Relationship Id="rId1" Type="http://schemas.openxmlformats.org/officeDocument/2006/relationships/tags" Target="../tags/tag60.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90.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90.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90.xml"/></Relationships>
</file>

<file path=ppt/slides/_rels/slide115.xml.rels><?xml version="1.0" encoding="UTF-8" standalone="yes"?>
<Relationships xmlns="http://schemas.openxmlformats.org/package/2006/relationships"><Relationship Id="rId3" Type="http://schemas.openxmlformats.org/officeDocument/2006/relationships/notesSlide" Target="../notesSlides/notesSlide86.xml"/><Relationship Id="rId2" Type="http://schemas.openxmlformats.org/officeDocument/2006/relationships/slideLayout" Target="../slideLayouts/slideLayout62.xml"/><Relationship Id="rId1" Type="http://schemas.openxmlformats.org/officeDocument/2006/relationships/tags" Target="../tags/tag61.xml"/></Relationships>
</file>

<file path=ppt/slides/_rels/slide116.xml.rels><?xml version="1.0" encoding="UTF-8" standalone="yes"?>
<Relationships xmlns="http://schemas.openxmlformats.org/package/2006/relationships"><Relationship Id="rId3" Type="http://schemas.openxmlformats.org/officeDocument/2006/relationships/notesSlide" Target="../notesSlides/notesSlide87.xml"/><Relationship Id="rId2" Type="http://schemas.openxmlformats.org/officeDocument/2006/relationships/slideLayout" Target="../slideLayouts/slideLayout62.xml"/><Relationship Id="rId1" Type="http://schemas.openxmlformats.org/officeDocument/2006/relationships/tags" Target="../tags/tag62.xml"/></Relationships>
</file>

<file path=ppt/slides/_rels/slide117.xml.rels><?xml version="1.0" encoding="UTF-8" standalone="yes"?>
<Relationships xmlns="http://schemas.openxmlformats.org/package/2006/relationships"><Relationship Id="rId3" Type="http://schemas.openxmlformats.org/officeDocument/2006/relationships/notesSlide" Target="../notesSlides/notesSlide88.xml"/><Relationship Id="rId2" Type="http://schemas.openxmlformats.org/officeDocument/2006/relationships/slideLayout" Target="../slideLayouts/slideLayout62.xml"/><Relationship Id="rId1" Type="http://schemas.openxmlformats.org/officeDocument/2006/relationships/tags" Target="../tags/tag63.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6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29.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4.xml"/></Relationships>
</file>

<file path=ppt/slides/_rels/slide2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3.xml"/><Relationship Id="rId1" Type="http://schemas.openxmlformats.org/officeDocument/2006/relationships/slideLayout" Target="../slideLayouts/slideLayout29.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3.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68.xml"/><Relationship Id="rId1" Type="http://schemas.openxmlformats.org/officeDocument/2006/relationships/tags" Target="../tags/tag1.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9.xml"/><Relationship Id="rId1" Type="http://schemas.openxmlformats.org/officeDocument/2006/relationships/tags" Target="../tags/tag2.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68.xml"/><Relationship Id="rId1" Type="http://schemas.openxmlformats.org/officeDocument/2006/relationships/tags" Target="../tags/tag3.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68.xml"/><Relationship Id="rId1" Type="http://schemas.openxmlformats.org/officeDocument/2006/relationships/tags" Target="../tags/tag4.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9.xml"/><Relationship Id="rId1" Type="http://schemas.openxmlformats.org/officeDocument/2006/relationships/tags" Target="../tags/tag5.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4.xml"/><Relationship Id="rId1" Type="http://schemas.openxmlformats.org/officeDocument/2006/relationships/tags" Target="../tags/tag6.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4.xml"/><Relationship Id="rId1" Type="http://schemas.openxmlformats.org/officeDocument/2006/relationships/tags" Target="../tags/tag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0.xml"/></Relationships>
</file>

<file path=ppt/slides/_rels/slide3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3.xml"/><Relationship Id="rId1" Type="http://schemas.openxmlformats.org/officeDocument/2006/relationships/slideLayout" Target="../slideLayouts/slideLayout40.xml"/><Relationship Id="rId4" Type="http://schemas.openxmlformats.org/officeDocument/2006/relationships/image" Target="../media/image5.jp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95.xml"/><Relationship Id="rId1" Type="http://schemas.openxmlformats.org/officeDocument/2006/relationships/tags" Target="../tags/tag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95.xml"/><Relationship Id="rId1" Type="http://schemas.openxmlformats.org/officeDocument/2006/relationships/tags" Target="../tags/tag9.xml"/><Relationship Id="rId4" Type="http://schemas.openxmlformats.org/officeDocument/2006/relationships/image" Target="../media/image6.jp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0.xml"/></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40.xml"/><Relationship Id="rId1" Type="http://schemas.openxmlformats.org/officeDocument/2006/relationships/tags" Target="../tags/tag10.xml"/></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40.xml"/><Relationship Id="rId1" Type="http://schemas.openxmlformats.org/officeDocument/2006/relationships/tags" Target="../tags/tag11.xml"/></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40.xml"/><Relationship Id="rId1" Type="http://schemas.openxmlformats.org/officeDocument/2006/relationships/tags" Target="../tags/tag12.xml"/></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40.xml"/><Relationship Id="rId1" Type="http://schemas.openxmlformats.org/officeDocument/2006/relationships/tags" Target="../tags/tag13.xml"/></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40.xml"/><Relationship Id="rId1" Type="http://schemas.openxmlformats.org/officeDocument/2006/relationships/tags" Target="../tags/tag14.xml"/></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40.xml"/><Relationship Id="rId1" Type="http://schemas.openxmlformats.org/officeDocument/2006/relationships/tags" Target="../tags/tag15.xml"/></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95.xml"/><Relationship Id="rId1" Type="http://schemas.openxmlformats.org/officeDocument/2006/relationships/tags" Target="../tags/tag16.xml"/><Relationship Id="rId4" Type="http://schemas.openxmlformats.org/officeDocument/2006/relationships/image" Target="../media/image7.jpeg"/></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95.xml"/><Relationship Id="rId1" Type="http://schemas.openxmlformats.org/officeDocument/2006/relationships/tags" Target="../tags/tag17.xm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40.xml"/><Relationship Id="rId1" Type="http://schemas.openxmlformats.org/officeDocument/2006/relationships/tags" Target="../tags/tag18.xml"/></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40.xml"/><Relationship Id="rId1" Type="http://schemas.openxmlformats.org/officeDocument/2006/relationships/tags" Target="../tags/tag19.xml"/><Relationship Id="rId4" Type="http://schemas.openxmlformats.org/officeDocument/2006/relationships/image" Target="../media/image9.wmf"/></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40.xml"/><Relationship Id="rId1" Type="http://schemas.openxmlformats.org/officeDocument/2006/relationships/tags" Target="../tags/tag20.xml"/><Relationship Id="rId4" Type="http://schemas.openxmlformats.org/officeDocument/2006/relationships/image" Target="../media/image10.emf"/></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46.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46.xml"/></Relationships>
</file>

<file path=ppt/slides/_rels/slide5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0.xml"/><Relationship Id="rId1" Type="http://schemas.openxmlformats.org/officeDocument/2006/relationships/slideLayout" Target="../slideLayouts/slideLayout51.xml"/></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84.xml"/><Relationship Id="rId1" Type="http://schemas.openxmlformats.org/officeDocument/2006/relationships/tags" Target="../tags/tag21.xml"/></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84.xml"/><Relationship Id="rId1" Type="http://schemas.openxmlformats.org/officeDocument/2006/relationships/tags" Target="../tags/tag22.xml"/><Relationship Id="rId5" Type="http://schemas.openxmlformats.org/officeDocument/2006/relationships/image" Target="../media/image13.png"/><Relationship Id="rId4" Type="http://schemas.openxmlformats.org/officeDocument/2006/relationships/image" Target="../media/image12.png"/></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84.xml"/><Relationship Id="rId1" Type="http://schemas.openxmlformats.org/officeDocument/2006/relationships/tags" Target="../tags/tag23.xml"/></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84.xml"/><Relationship Id="rId1" Type="http://schemas.openxmlformats.org/officeDocument/2006/relationships/tags" Target="../tags/tag2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84.xml"/><Relationship Id="rId1" Type="http://schemas.openxmlformats.org/officeDocument/2006/relationships/tags" Target="../tags/tag25.xml"/></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84.xml"/><Relationship Id="rId1" Type="http://schemas.openxmlformats.org/officeDocument/2006/relationships/tags" Target="../tags/tag26.xml"/></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84.xml"/><Relationship Id="rId1" Type="http://schemas.openxmlformats.org/officeDocument/2006/relationships/tags" Target="../tags/tag27.xml"/></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84.xml"/><Relationship Id="rId1" Type="http://schemas.openxmlformats.org/officeDocument/2006/relationships/tags" Target="../tags/tag28.xml"/></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84.xml"/><Relationship Id="rId1" Type="http://schemas.openxmlformats.org/officeDocument/2006/relationships/tags" Target="../tags/tag29.xml"/></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84.xml"/><Relationship Id="rId1" Type="http://schemas.openxmlformats.org/officeDocument/2006/relationships/tags" Target="../tags/tag30.xml"/></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84.xml"/><Relationship Id="rId1" Type="http://schemas.openxmlformats.org/officeDocument/2006/relationships/tags" Target="../tags/tag31.xml"/></Relationships>
</file>

<file path=ppt/slides/_rels/slide67.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84.xml"/><Relationship Id="rId1" Type="http://schemas.openxmlformats.org/officeDocument/2006/relationships/tags" Target="../tags/tag32.xml"/></Relationships>
</file>

<file path=ppt/slides/_rels/slide68.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84.xml"/><Relationship Id="rId1" Type="http://schemas.openxmlformats.org/officeDocument/2006/relationships/tags" Target="../tags/tag33.xml"/></Relationships>
</file>

<file path=ppt/slides/_rels/slide69.xml.rels><?xml version="1.0" encoding="UTF-8" standalone="yes"?>
<Relationships xmlns="http://schemas.openxmlformats.org/package/2006/relationships"><Relationship Id="rId3" Type="http://schemas.openxmlformats.org/officeDocument/2006/relationships/notesSlide" Target="../notesSlides/notesSlide54.xml"/><Relationship Id="rId2" Type="http://schemas.openxmlformats.org/officeDocument/2006/relationships/slideLayout" Target="../slideLayouts/slideLayout84.xml"/><Relationship Id="rId1" Type="http://schemas.openxmlformats.org/officeDocument/2006/relationships/tags" Target="../tags/tag3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70.xml.rels><?xml version="1.0" encoding="UTF-8" standalone="yes"?>
<Relationships xmlns="http://schemas.openxmlformats.org/package/2006/relationships"><Relationship Id="rId3" Type="http://schemas.openxmlformats.org/officeDocument/2006/relationships/slideLayout" Target="../slideLayouts/slideLayout51.xml"/><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15.png"/><Relationship Id="rId5" Type="http://schemas.openxmlformats.org/officeDocument/2006/relationships/image" Target="../media/image14.gif"/><Relationship Id="rId4" Type="http://schemas.openxmlformats.org/officeDocument/2006/relationships/notesSlide" Target="../notesSlides/notesSlide55.xml"/></Relationships>
</file>

<file path=ppt/slides/_rels/slide7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6.xml"/><Relationship Id="rId1" Type="http://schemas.openxmlformats.org/officeDocument/2006/relationships/slideLayout" Target="../slideLayouts/slideLayout62.xml"/></Relationships>
</file>

<file path=ppt/slides/_rels/slide72.xml.rels><?xml version="1.0" encoding="UTF-8" standalone="yes"?>
<Relationships xmlns="http://schemas.openxmlformats.org/package/2006/relationships"><Relationship Id="rId3" Type="http://schemas.openxmlformats.org/officeDocument/2006/relationships/notesSlide" Target="../notesSlides/notesSlide57.xml"/><Relationship Id="rId2" Type="http://schemas.openxmlformats.org/officeDocument/2006/relationships/slideLayout" Target="../slideLayouts/slideLayout95.xml"/><Relationship Id="rId1" Type="http://schemas.openxmlformats.org/officeDocument/2006/relationships/tags" Target="../tags/tag35.xml"/></Relationships>
</file>

<file path=ppt/slides/_rels/slide73.xml.rels><?xml version="1.0" encoding="UTF-8" standalone="yes"?>
<Relationships xmlns="http://schemas.openxmlformats.org/package/2006/relationships"><Relationship Id="rId3" Type="http://schemas.openxmlformats.org/officeDocument/2006/relationships/notesSlide" Target="../notesSlides/notesSlide58.xml"/><Relationship Id="rId2" Type="http://schemas.openxmlformats.org/officeDocument/2006/relationships/slideLayout" Target="../slideLayouts/slideLayout95.xml"/><Relationship Id="rId1" Type="http://schemas.openxmlformats.org/officeDocument/2006/relationships/tags" Target="../tags/tag36.xml"/></Relationships>
</file>

<file path=ppt/slides/_rels/slide74.xml.rels><?xml version="1.0" encoding="UTF-8" standalone="yes"?>
<Relationships xmlns="http://schemas.openxmlformats.org/package/2006/relationships"><Relationship Id="rId3" Type="http://schemas.openxmlformats.org/officeDocument/2006/relationships/notesSlide" Target="../notesSlides/notesSlide59.xml"/><Relationship Id="rId2" Type="http://schemas.openxmlformats.org/officeDocument/2006/relationships/slideLayout" Target="../slideLayouts/slideLayout95.xml"/><Relationship Id="rId1" Type="http://schemas.openxmlformats.org/officeDocument/2006/relationships/tags" Target="../tags/tag37.xml"/></Relationships>
</file>

<file path=ppt/slides/_rels/slide75.xml.rels><?xml version="1.0" encoding="UTF-8" standalone="yes"?>
<Relationships xmlns="http://schemas.openxmlformats.org/package/2006/relationships"><Relationship Id="rId3" Type="http://schemas.openxmlformats.org/officeDocument/2006/relationships/notesSlide" Target="../notesSlides/notesSlide60.xml"/><Relationship Id="rId2" Type="http://schemas.openxmlformats.org/officeDocument/2006/relationships/slideLayout" Target="../slideLayouts/slideLayout84.xml"/><Relationship Id="rId1" Type="http://schemas.openxmlformats.org/officeDocument/2006/relationships/tags" Target="../tags/tag38.xml"/><Relationship Id="rId4" Type="http://schemas.openxmlformats.org/officeDocument/2006/relationships/image" Target="../media/image17.gif"/></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95.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95.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95.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9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95.xml"/></Relationships>
</file>

<file path=ppt/slides/_rels/slide8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95.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95.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95.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95.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95.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95.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95.xml"/></Relationships>
</file>

<file path=ppt/slides/_rels/slide88.xml.rels><?xml version="1.0" encoding="UTF-8" standalone="yes"?>
<Relationships xmlns="http://schemas.openxmlformats.org/package/2006/relationships"><Relationship Id="rId3" Type="http://schemas.openxmlformats.org/officeDocument/2006/relationships/notesSlide" Target="../notesSlides/notesSlide63.xml"/><Relationship Id="rId2" Type="http://schemas.openxmlformats.org/officeDocument/2006/relationships/slideLayout" Target="../slideLayouts/slideLayout95.xml"/><Relationship Id="rId1" Type="http://schemas.openxmlformats.org/officeDocument/2006/relationships/tags" Target="../tags/tag39.xml"/></Relationships>
</file>

<file path=ppt/slides/_rels/slide89.xml.rels><?xml version="1.0" encoding="UTF-8" standalone="yes"?>
<Relationships xmlns="http://schemas.openxmlformats.org/package/2006/relationships"><Relationship Id="rId3" Type="http://schemas.openxmlformats.org/officeDocument/2006/relationships/notesSlide" Target="../notesSlides/notesSlide64.xml"/><Relationship Id="rId2" Type="http://schemas.openxmlformats.org/officeDocument/2006/relationships/slideLayout" Target="../slideLayouts/slideLayout95.xml"/><Relationship Id="rId1" Type="http://schemas.openxmlformats.org/officeDocument/2006/relationships/tags" Target="../tags/tag40.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90.xml.rels><?xml version="1.0" encoding="UTF-8" standalone="yes"?>
<Relationships xmlns="http://schemas.openxmlformats.org/package/2006/relationships"><Relationship Id="rId3" Type="http://schemas.openxmlformats.org/officeDocument/2006/relationships/notesSlide" Target="../notesSlides/notesSlide65.xml"/><Relationship Id="rId2" Type="http://schemas.openxmlformats.org/officeDocument/2006/relationships/slideLayout" Target="../slideLayouts/slideLayout95.xml"/><Relationship Id="rId1" Type="http://schemas.openxmlformats.org/officeDocument/2006/relationships/tags" Target="../tags/tag41.xml"/></Relationships>
</file>

<file path=ppt/slides/_rels/slide91.xml.rels><?xml version="1.0" encoding="UTF-8" standalone="yes"?>
<Relationships xmlns="http://schemas.openxmlformats.org/package/2006/relationships"><Relationship Id="rId3" Type="http://schemas.openxmlformats.org/officeDocument/2006/relationships/notesSlide" Target="../notesSlides/notesSlide66.xml"/><Relationship Id="rId2" Type="http://schemas.openxmlformats.org/officeDocument/2006/relationships/slideLayout" Target="../slideLayouts/slideLayout95.xml"/><Relationship Id="rId1" Type="http://schemas.openxmlformats.org/officeDocument/2006/relationships/tags" Target="../tags/tag42.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95.xml"/></Relationships>
</file>

<file path=ppt/slides/_rels/slide93.xml.rels><?xml version="1.0" encoding="UTF-8" standalone="yes"?>
<Relationships xmlns="http://schemas.openxmlformats.org/package/2006/relationships"><Relationship Id="rId3" Type="http://schemas.openxmlformats.org/officeDocument/2006/relationships/notesSlide" Target="../notesSlides/notesSlide68.xml"/><Relationship Id="rId2" Type="http://schemas.openxmlformats.org/officeDocument/2006/relationships/slideLayout" Target="../slideLayouts/slideLayout95.xml"/><Relationship Id="rId1" Type="http://schemas.openxmlformats.org/officeDocument/2006/relationships/tags" Target="../tags/tag43.xml"/></Relationships>
</file>

<file path=ppt/slides/_rels/slide94.xml.rels><?xml version="1.0" encoding="UTF-8" standalone="yes"?>
<Relationships xmlns="http://schemas.openxmlformats.org/package/2006/relationships"><Relationship Id="rId3" Type="http://schemas.openxmlformats.org/officeDocument/2006/relationships/notesSlide" Target="../notesSlides/notesSlide69.xml"/><Relationship Id="rId2" Type="http://schemas.openxmlformats.org/officeDocument/2006/relationships/slideLayout" Target="../slideLayouts/slideLayout95.xml"/><Relationship Id="rId1" Type="http://schemas.openxmlformats.org/officeDocument/2006/relationships/tags" Target="../tags/tag44.xml"/></Relationships>
</file>

<file path=ppt/slides/_rels/slide95.xml.rels><?xml version="1.0" encoding="UTF-8" standalone="yes"?>
<Relationships xmlns="http://schemas.openxmlformats.org/package/2006/relationships"><Relationship Id="rId3" Type="http://schemas.openxmlformats.org/officeDocument/2006/relationships/notesSlide" Target="../notesSlides/notesSlide70.xml"/><Relationship Id="rId2" Type="http://schemas.openxmlformats.org/officeDocument/2006/relationships/slideLayout" Target="../slideLayouts/slideLayout95.xml"/><Relationship Id="rId1" Type="http://schemas.openxmlformats.org/officeDocument/2006/relationships/tags" Target="../tags/tag45.xml"/></Relationships>
</file>

<file path=ppt/slides/_rels/slide96.xml.rels><?xml version="1.0" encoding="UTF-8" standalone="yes"?>
<Relationships xmlns="http://schemas.openxmlformats.org/package/2006/relationships"><Relationship Id="rId3" Type="http://schemas.openxmlformats.org/officeDocument/2006/relationships/notesSlide" Target="../notesSlides/notesSlide71.xml"/><Relationship Id="rId2" Type="http://schemas.openxmlformats.org/officeDocument/2006/relationships/slideLayout" Target="../slideLayouts/slideLayout95.xml"/><Relationship Id="rId1" Type="http://schemas.openxmlformats.org/officeDocument/2006/relationships/tags" Target="../tags/tag46.xml"/><Relationship Id="rId4" Type="http://schemas.openxmlformats.org/officeDocument/2006/relationships/image" Target="../media/image19.png"/></Relationships>
</file>

<file path=ppt/slides/_rels/slide97.xml.rels><?xml version="1.0" encoding="UTF-8" standalone="yes"?>
<Relationships xmlns="http://schemas.openxmlformats.org/package/2006/relationships"><Relationship Id="rId3" Type="http://schemas.openxmlformats.org/officeDocument/2006/relationships/notesSlide" Target="../notesSlides/notesSlide72.xml"/><Relationship Id="rId2" Type="http://schemas.openxmlformats.org/officeDocument/2006/relationships/slideLayout" Target="../slideLayouts/slideLayout95.xml"/><Relationship Id="rId1" Type="http://schemas.openxmlformats.org/officeDocument/2006/relationships/tags" Target="../tags/tag47.xml"/><Relationship Id="rId4" Type="http://schemas.openxmlformats.org/officeDocument/2006/relationships/image" Target="../media/image20.png"/></Relationships>
</file>

<file path=ppt/slides/_rels/slide98.xml.rels><?xml version="1.0" encoding="UTF-8" standalone="yes"?>
<Relationships xmlns="http://schemas.openxmlformats.org/package/2006/relationships"><Relationship Id="rId3" Type="http://schemas.openxmlformats.org/officeDocument/2006/relationships/notesSlide" Target="../notesSlides/notesSlide73.xml"/><Relationship Id="rId2" Type="http://schemas.openxmlformats.org/officeDocument/2006/relationships/slideLayout" Target="../slideLayouts/slideLayout95.xml"/><Relationship Id="rId1" Type="http://schemas.openxmlformats.org/officeDocument/2006/relationships/tags" Target="../tags/tag48.xml"/><Relationship Id="rId4" Type="http://schemas.openxmlformats.org/officeDocument/2006/relationships/image" Target="../media/image21.wmf"/></Relationships>
</file>

<file path=ppt/slides/_rels/slide99.xml.rels><?xml version="1.0" encoding="UTF-8" standalone="yes"?>
<Relationships xmlns="http://schemas.openxmlformats.org/package/2006/relationships"><Relationship Id="rId3" Type="http://schemas.openxmlformats.org/officeDocument/2006/relationships/notesSlide" Target="../notesSlides/notesSlide74.xml"/><Relationship Id="rId2" Type="http://schemas.openxmlformats.org/officeDocument/2006/relationships/slideLayout" Target="../slideLayouts/slideLayout95.xml"/><Relationship Id="rId1" Type="http://schemas.openxmlformats.org/officeDocument/2006/relationships/tags" Target="../tags/tag4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 name="Picture 10" descr="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05100" y="1295400"/>
            <a:ext cx="3619500" cy="445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0" name="Rectangle 6"/>
          <p:cNvSpPr>
            <a:spLocks noChangeArrowheads="1"/>
          </p:cNvSpPr>
          <p:nvPr/>
        </p:nvSpPr>
        <p:spPr bwMode="auto">
          <a:xfrm>
            <a:off x="0" y="152400"/>
            <a:ext cx="91440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kumimoji="1" sz="2400">
                <a:solidFill>
                  <a:schemeClr val="tx1"/>
                </a:solidFill>
                <a:latin typeface="Arial" pitchFamily="34" charset="0"/>
              </a:defRPr>
            </a:lvl1pPr>
            <a:lvl2pPr marL="742950" indent="-285750">
              <a:defRPr kumimoji="1" sz="2400">
                <a:solidFill>
                  <a:schemeClr val="tx1"/>
                </a:solidFill>
                <a:latin typeface="Arial" pitchFamily="34" charset="0"/>
              </a:defRPr>
            </a:lvl2pPr>
            <a:lvl3pPr marL="1143000" indent="-228600">
              <a:defRPr kumimoji="1" sz="2400">
                <a:solidFill>
                  <a:schemeClr val="tx1"/>
                </a:solidFill>
                <a:latin typeface="Arial" pitchFamily="34" charset="0"/>
              </a:defRPr>
            </a:lvl3pPr>
            <a:lvl4pPr marL="1600200" indent="-228600">
              <a:defRPr kumimoji="1" sz="2400">
                <a:solidFill>
                  <a:schemeClr val="tx1"/>
                </a:solidFill>
                <a:latin typeface="Arial" pitchFamily="34" charset="0"/>
              </a:defRPr>
            </a:lvl4pPr>
            <a:lvl5pPr marL="2057400" indent="-228600">
              <a:defRPr kumimoji="1" sz="2400">
                <a:solidFill>
                  <a:schemeClr val="tx1"/>
                </a:solidFill>
                <a:latin typeface="Arial" pitchFamily="34" charset="0"/>
              </a:defRPr>
            </a:lvl5pPr>
            <a:lvl6pPr marL="25146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defRPr>
            </a:lvl6pPr>
            <a:lvl7pPr marL="29718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defRPr>
            </a:lvl7pPr>
            <a:lvl8pPr marL="34290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defRPr>
            </a:lvl8pPr>
            <a:lvl9pPr marL="38862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defRPr>
            </a:lvl9pPr>
          </a:lstStyle>
          <a:p>
            <a:pPr algn="ctr">
              <a:lnSpc>
                <a:spcPct val="100000"/>
              </a:lnSpc>
              <a:spcBef>
                <a:spcPct val="0"/>
              </a:spcBef>
              <a:buSzTx/>
              <a:buFontTx/>
              <a:buNone/>
            </a:pPr>
            <a:r>
              <a:rPr lang="en-US" altLang="en-US" sz="6000" dirty="0">
                <a:solidFill>
                  <a:schemeClr val="tx2"/>
                </a:solidFill>
                <a:latin typeface="Times New Roman" pitchFamily="18" charset="0"/>
              </a:rPr>
              <a:t>AAU TAEKWONDO</a:t>
            </a:r>
          </a:p>
        </p:txBody>
      </p:sp>
      <p:sp>
        <p:nvSpPr>
          <p:cNvPr id="1032" name="Rectangle 8"/>
          <p:cNvSpPr>
            <a:spLocks noChangeArrowheads="1"/>
          </p:cNvSpPr>
          <p:nvPr/>
        </p:nvSpPr>
        <p:spPr bwMode="auto">
          <a:xfrm>
            <a:off x="0" y="5715000"/>
            <a:ext cx="91440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defRPr kumimoji="1" sz="2400">
                <a:solidFill>
                  <a:schemeClr val="tx1"/>
                </a:solidFill>
                <a:latin typeface="Arial" pitchFamily="34" charset="0"/>
              </a:defRPr>
            </a:lvl1pPr>
            <a:lvl2pPr marL="742950" indent="-285750">
              <a:defRPr kumimoji="1" sz="2400">
                <a:solidFill>
                  <a:schemeClr val="tx1"/>
                </a:solidFill>
                <a:latin typeface="Arial" pitchFamily="34" charset="0"/>
              </a:defRPr>
            </a:lvl2pPr>
            <a:lvl3pPr marL="1143000" indent="-228600">
              <a:defRPr kumimoji="1" sz="2400">
                <a:solidFill>
                  <a:schemeClr val="tx1"/>
                </a:solidFill>
                <a:latin typeface="Arial" pitchFamily="34" charset="0"/>
              </a:defRPr>
            </a:lvl3pPr>
            <a:lvl4pPr marL="1600200" indent="-228600">
              <a:defRPr kumimoji="1" sz="2400">
                <a:solidFill>
                  <a:schemeClr val="tx1"/>
                </a:solidFill>
                <a:latin typeface="Arial" pitchFamily="34" charset="0"/>
              </a:defRPr>
            </a:lvl4pPr>
            <a:lvl5pPr marL="2057400" indent="-228600">
              <a:defRPr kumimoji="1" sz="2400">
                <a:solidFill>
                  <a:schemeClr val="tx1"/>
                </a:solidFill>
                <a:latin typeface="Arial" pitchFamily="34" charset="0"/>
              </a:defRPr>
            </a:lvl5pPr>
            <a:lvl6pPr marL="25146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defRPr>
            </a:lvl6pPr>
            <a:lvl7pPr marL="29718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defRPr>
            </a:lvl7pPr>
            <a:lvl8pPr marL="34290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defRPr>
            </a:lvl8pPr>
            <a:lvl9pPr marL="38862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defRPr>
            </a:lvl9pPr>
          </a:lstStyle>
          <a:p>
            <a:pPr algn="ctr">
              <a:lnSpc>
                <a:spcPct val="100000"/>
              </a:lnSpc>
              <a:buClr>
                <a:schemeClr val="accent1"/>
              </a:buClr>
              <a:buFont typeface="Monotype Sorts" charset="2"/>
              <a:buNone/>
            </a:pPr>
            <a:r>
              <a:rPr lang="en-US" altLang="en-US" sz="5400" b="1">
                <a:latin typeface="Times New Roman" pitchFamily="18" charset="0"/>
              </a:rPr>
              <a:t>Officials Clinic</a:t>
            </a:r>
            <a:endParaRPr lang="en-US" altLang="en-US" sz="5400"/>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1" presetClass="entr" presetSubtype="8" fill="hold" grpId="0" nodeType="withEffect">
                                  <p:stCondLst>
                                    <p:cond delay="0"/>
                                  </p:stCondLst>
                                  <p:iterate type="lt">
                                    <p:tmPct val="10000"/>
                                  </p:iterate>
                                  <p:childTnLst>
                                    <p:set>
                                      <p:cBhvr>
                                        <p:cTn id="6" dur="1" fill="hold">
                                          <p:stCondLst>
                                            <p:cond delay="0"/>
                                          </p:stCondLst>
                                        </p:cTn>
                                        <p:tgtEl>
                                          <p:spTgt spid="1030"/>
                                        </p:tgtEl>
                                        <p:attrNameLst>
                                          <p:attrName>style.visibility</p:attrName>
                                        </p:attrNameLst>
                                      </p:cBhvr>
                                      <p:to>
                                        <p:strVal val="visible"/>
                                      </p:to>
                                    </p:set>
                                    <p:animEffect transition="in" filter="wheel(8)">
                                      <p:cBhvr>
                                        <p:cTn id="7" dur="500"/>
                                        <p:tgtEl>
                                          <p:spTgt spid="1030"/>
                                        </p:tgtEl>
                                      </p:cBhvr>
                                    </p:animEffect>
                                  </p:childTnLst>
                                </p:cTn>
                              </p:par>
                              <p:par>
                                <p:cTn id="8" presetID="8" presetClass="entr" presetSubtype="16" fill="hold" nodeType="withEffect">
                                  <p:stCondLst>
                                    <p:cond delay="0"/>
                                  </p:stCondLst>
                                  <p:childTnLst>
                                    <p:set>
                                      <p:cBhvr>
                                        <p:cTn id="9" dur="1" fill="hold">
                                          <p:stCondLst>
                                            <p:cond delay="0"/>
                                          </p:stCondLst>
                                        </p:cTn>
                                        <p:tgtEl>
                                          <p:spTgt spid="1032">
                                            <p:txEl>
                                              <p:pRg st="0" end="0"/>
                                            </p:txEl>
                                          </p:spTgt>
                                        </p:tgtEl>
                                        <p:attrNameLst>
                                          <p:attrName>style.visibility</p:attrName>
                                        </p:attrNameLst>
                                      </p:cBhvr>
                                      <p:to>
                                        <p:strVal val="visible"/>
                                      </p:to>
                                    </p:set>
                                    <p:animEffect transition="in" filter="diamond(in)">
                                      <p:cBhvr>
                                        <p:cTn id="10" dur="500"/>
                                        <p:tgtEl>
                                          <p:spTgt spid="1032">
                                            <p:txEl>
                                              <p:pRg st="0" end="0"/>
                                            </p:txEl>
                                          </p:spTgt>
                                        </p:tgtEl>
                                      </p:cBhvr>
                                    </p:animEffect>
                                  </p:childTnLst>
                                </p:cTn>
                              </p:par>
                            </p:childTnLst>
                          </p:cTn>
                        </p:par>
                        <p:par>
                          <p:cTn id="11" fill="hold">
                            <p:stCondLst>
                              <p:cond delay="1050"/>
                            </p:stCondLst>
                            <p:childTnLst>
                              <p:par>
                                <p:cTn id="12" presetID="53" presetClass="entr" presetSubtype="0" fill="hold" nodeType="afterEffect">
                                  <p:stCondLst>
                                    <p:cond delay="0"/>
                                  </p:stCondLst>
                                  <p:childTnLst>
                                    <p:set>
                                      <p:cBhvr>
                                        <p:cTn id="13" dur="1" fill="hold">
                                          <p:stCondLst>
                                            <p:cond delay="0"/>
                                          </p:stCondLst>
                                        </p:cTn>
                                        <p:tgtEl>
                                          <p:spTgt spid="1034"/>
                                        </p:tgtEl>
                                        <p:attrNameLst>
                                          <p:attrName>style.visibility</p:attrName>
                                        </p:attrNameLst>
                                      </p:cBhvr>
                                      <p:to>
                                        <p:strVal val="visible"/>
                                      </p:to>
                                    </p:set>
                                    <p:anim calcmode="lin" valueType="num">
                                      <p:cBhvr>
                                        <p:cTn id="14" dur="500" fill="hold"/>
                                        <p:tgtEl>
                                          <p:spTgt spid="1034"/>
                                        </p:tgtEl>
                                        <p:attrNameLst>
                                          <p:attrName>ppt_w</p:attrName>
                                        </p:attrNameLst>
                                      </p:cBhvr>
                                      <p:tavLst>
                                        <p:tav tm="0">
                                          <p:val>
                                            <p:fltVal val="0"/>
                                          </p:val>
                                        </p:tav>
                                        <p:tav tm="100000">
                                          <p:val>
                                            <p:strVal val="#ppt_w"/>
                                          </p:val>
                                        </p:tav>
                                      </p:tavLst>
                                    </p:anim>
                                    <p:anim calcmode="lin" valueType="num">
                                      <p:cBhvr>
                                        <p:cTn id="15" dur="500" fill="hold"/>
                                        <p:tgtEl>
                                          <p:spTgt spid="1034"/>
                                        </p:tgtEl>
                                        <p:attrNameLst>
                                          <p:attrName>ppt_h</p:attrName>
                                        </p:attrNameLst>
                                      </p:cBhvr>
                                      <p:tavLst>
                                        <p:tav tm="0">
                                          <p:val>
                                            <p:fltVal val="0"/>
                                          </p:val>
                                        </p:tav>
                                        <p:tav tm="100000">
                                          <p:val>
                                            <p:strVal val="#ppt_h"/>
                                          </p:val>
                                        </p:tav>
                                      </p:tavLst>
                                    </p:anim>
                                    <p:animEffect transition="in" filter="fade">
                                      <p:cBhvr>
                                        <p:cTn id="16" dur="500"/>
                                        <p:tgtEl>
                                          <p:spTgt spid="10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0"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gradFill rotWithShape="0">
          <a:gsLst>
            <a:gs pos="0">
              <a:srgbClr val="FFCCCC"/>
            </a:gs>
            <a:gs pos="100000">
              <a:srgbClr val="FFD6D6"/>
            </a:gs>
          </a:gsLst>
          <a:lin ang="5400000" scaled="1"/>
        </a:gra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bwMode="auto">
          <a:xfrm>
            <a:off x="457200" y="76200"/>
            <a:ext cx="8229600" cy="53340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vert="horz" wrap="square" lIns="91440" tIns="45720" rIns="91440" bIns="45720" numCol="1" anchor="t" anchorCtr="0" compatLnSpc="1">
            <a:prstTxWarp prst="textNoShape">
              <a:avLst/>
            </a:prstTxWarp>
          </a:bodyPr>
          <a:lstStyle/>
          <a:p>
            <a:pPr>
              <a:defRPr/>
            </a:pPr>
            <a:r>
              <a:rPr lang="en-US" dirty="0">
                <a:solidFill>
                  <a:schemeClr val="tx1"/>
                </a:solidFill>
                <a:cs typeface="+mj-cs"/>
              </a:rPr>
              <a:t>2018 Rule Changes</a:t>
            </a:r>
          </a:p>
        </p:txBody>
      </p:sp>
      <p:sp>
        <p:nvSpPr>
          <p:cNvPr id="740355" name="Rectangle 3"/>
          <p:cNvSpPr>
            <a:spLocks noGrp="1" noChangeArrowheads="1"/>
          </p:cNvSpPr>
          <p:nvPr>
            <p:ph type="body" idx="1"/>
          </p:nvPr>
        </p:nvSpPr>
        <p:spPr bwMode="auto">
          <a:xfrm>
            <a:off x="152400" y="1447800"/>
            <a:ext cx="8915400" cy="5257800"/>
          </a:xfrm>
          <a:prstGeom prst="rect">
            <a:avLst/>
          </a:prstGeom>
          <a:ln>
            <a:solidFill>
              <a:schemeClr val="tx1"/>
            </a:solidFill>
            <a:miter lim="800000"/>
            <a:headEnd/>
            <a:tailEnd/>
          </a:ln>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vert="horz" wrap="square" lIns="91440" tIns="45720" rIns="91440" bIns="45720" numCol="1" anchor="t" anchorCtr="0" compatLnSpc="1">
            <a:prstTxWarp prst="textNoShape">
              <a:avLst/>
            </a:prstTxWarp>
          </a:bodyPr>
          <a:lstStyle/>
          <a:p>
            <a:pPr>
              <a:spcBef>
                <a:spcPts val="0"/>
              </a:spcBef>
              <a:spcAft>
                <a:spcPts val="0"/>
              </a:spcAft>
              <a:buFont typeface="Wingdings" panose="05000000000000000000" pitchFamily="2" charset="2"/>
              <a:buChar char="Ø"/>
            </a:pPr>
            <a:r>
              <a:rPr lang="en-US" sz="2800" dirty="0">
                <a:ea typeface="Times New Roman" panose="02020603050405020304" pitchFamily="18" charset="0"/>
              </a:rPr>
              <a:t>If Electronic Headgear is utilized, only points scored by the headgear shall be recorded automatically by the transmitter in the headgear.</a:t>
            </a:r>
          </a:p>
          <a:p>
            <a:pPr>
              <a:spcBef>
                <a:spcPts val="0"/>
              </a:spcBef>
              <a:spcAft>
                <a:spcPts val="0"/>
              </a:spcAft>
              <a:buFont typeface="Wingdings" panose="05000000000000000000" pitchFamily="2" charset="2"/>
              <a:buChar char="Ø"/>
            </a:pPr>
            <a:endParaRPr lang="en-US" sz="2800" dirty="0">
              <a:ea typeface="Times New Roman" panose="02020603050405020304" pitchFamily="18" charset="0"/>
            </a:endParaRPr>
          </a:p>
          <a:p>
            <a:pPr>
              <a:spcBef>
                <a:spcPts val="0"/>
              </a:spcBef>
              <a:spcAft>
                <a:spcPts val="0"/>
              </a:spcAft>
              <a:buFont typeface="Wingdings" panose="05000000000000000000" pitchFamily="2" charset="2"/>
              <a:buChar char="Ø"/>
            </a:pPr>
            <a:r>
              <a:rPr lang="en-US" sz="2800" dirty="0">
                <a:ea typeface="Times New Roman" panose="02020603050405020304" pitchFamily="18" charset="0"/>
              </a:rPr>
              <a:t>If a technical point was given for a turning kick, but the kick was not scored by the PSS, the technical point shall be invalidated.</a:t>
            </a:r>
          </a:p>
          <a:p>
            <a:pPr marL="0" indent="0">
              <a:spcBef>
                <a:spcPts val="0"/>
              </a:spcBef>
              <a:spcAft>
                <a:spcPts val="0"/>
              </a:spcAft>
              <a:buNone/>
            </a:pPr>
            <a:endParaRPr lang="en-US" sz="2800" dirty="0">
              <a:ea typeface="Times New Roman" panose="02020603050405020304" pitchFamily="18" charset="0"/>
            </a:endParaRPr>
          </a:p>
          <a:p>
            <a:pPr marL="365760">
              <a:spcBef>
                <a:spcPts val="0"/>
              </a:spcBef>
              <a:spcAft>
                <a:spcPts val="0"/>
              </a:spcAft>
              <a:buFont typeface="Wingdings" panose="05000000000000000000" pitchFamily="2" charset="2"/>
              <a:buChar char="Ø"/>
            </a:pPr>
            <a:r>
              <a:rPr lang="en-US" sz="2800" dirty="0">
                <a:ea typeface="Times New Roman" panose="02020603050405020304" pitchFamily="18" charset="0"/>
              </a:rPr>
              <a:t>Judges shall score valid point(s) to the head area by a foot technique when electronic headgear is not utilized.</a:t>
            </a:r>
          </a:p>
          <a:p>
            <a:pPr marL="61722" lvl="1" indent="0">
              <a:buClrTx/>
              <a:buNone/>
              <a:defRPr/>
            </a:pPr>
            <a:endParaRPr lang="en-US" sz="1800" dirty="0">
              <a:ea typeface="ＭＳ Ｐゴシック" pitchFamily="34" charset="-128"/>
            </a:endParaRPr>
          </a:p>
        </p:txBody>
      </p:sp>
      <p:sp>
        <p:nvSpPr>
          <p:cNvPr id="4" name="Rectangle 3"/>
          <p:cNvSpPr>
            <a:spLocks noChangeArrowheads="1"/>
          </p:cNvSpPr>
          <p:nvPr/>
        </p:nvSpPr>
        <p:spPr bwMode="auto">
          <a:xfrm>
            <a:off x="152400" y="838200"/>
            <a:ext cx="8915400" cy="477982"/>
          </a:xfrm>
          <a:prstGeom prst="rect">
            <a:avLst/>
          </a:prstGeom>
          <a:solidFill>
            <a:srgbClr val="C00000">
              <a:shade val="30000"/>
              <a:satMod val="115000"/>
            </a:srgbClr>
          </a:solidFill>
          <a:ln w="9525">
            <a:solidFill>
              <a:schemeClr val="accent6"/>
            </a:solid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chor="ctr"/>
          <a:lstStyle/>
          <a:p>
            <a:pPr algn="ctr">
              <a:defRPr/>
            </a:pPr>
            <a:r>
              <a:rPr lang="en-US" dirty="0">
                <a:solidFill>
                  <a:srgbClr val="FFFFFF"/>
                </a:solidFill>
                <a:ea typeface="ＭＳ Ｐゴシック" pitchFamily="34" charset="-128"/>
              </a:rPr>
              <a:t>Electronic Headgear</a:t>
            </a:r>
          </a:p>
        </p:txBody>
      </p:sp>
    </p:spTree>
    <p:extLst>
      <p:ext uri="{BB962C8B-B14F-4D97-AF65-F5344CB8AC3E}">
        <p14:creationId xmlns:p14="http://schemas.microsoft.com/office/powerpoint/2010/main" val="703689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p:stCondLst>
                              <p:cond delay="500"/>
                            </p:stCondLst>
                            <p:childTnLst>
                              <p:par>
                                <p:cTn id="11" presetID="1" presetClass="entr" presetSubtype="0" fill="hold" grpId="0" nodeType="afterEffect">
                                  <p:stCondLst>
                                    <p:cond delay="0"/>
                                  </p:stCondLst>
                                  <p:childTnLst>
                                    <p:set>
                                      <p:cBhvr>
                                        <p:cTn id="12" dur="1" fill="hold">
                                          <p:stCondLst>
                                            <p:cond delay="0"/>
                                          </p:stCondLst>
                                        </p:cTn>
                                        <p:tgtEl>
                                          <p:spTgt spid="740355">
                                            <p:bg/>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0355" grpId="0" build="p" animBg="1"/>
      <p:bldP spid="4" grpId="0" animBg="1"/>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1954" name="Rectangle 2"/>
          <p:cNvSpPr>
            <a:spLocks noChangeArrowheads="1"/>
          </p:cNvSpPr>
          <p:nvPr/>
        </p:nvSpPr>
        <p:spPr bwMode="auto">
          <a:xfrm>
            <a:off x="76200" y="152400"/>
            <a:ext cx="89154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kumimoji="1" sz="2400">
                <a:solidFill>
                  <a:schemeClr val="tx1"/>
                </a:solidFill>
                <a:latin typeface="Arial" pitchFamily="34" charset="0"/>
                <a:ea typeface="ＭＳ Ｐゴシック" pitchFamily="34" charset="-128"/>
              </a:defRPr>
            </a:lvl1pPr>
            <a:lvl2pPr marL="742950" indent="-285750">
              <a:defRPr kumimoji="1" sz="2400">
                <a:solidFill>
                  <a:schemeClr val="tx1"/>
                </a:solidFill>
                <a:latin typeface="Arial" pitchFamily="34" charset="0"/>
                <a:ea typeface="ＭＳ Ｐゴシック" pitchFamily="34" charset="-128"/>
              </a:defRPr>
            </a:lvl2pPr>
            <a:lvl3pPr marL="1143000" indent="-228600">
              <a:defRPr kumimoji="1" sz="2400">
                <a:solidFill>
                  <a:schemeClr val="tx1"/>
                </a:solidFill>
                <a:latin typeface="Arial" pitchFamily="34" charset="0"/>
                <a:ea typeface="ＭＳ Ｐゴシック" pitchFamily="34" charset="-128"/>
              </a:defRPr>
            </a:lvl3pPr>
            <a:lvl4pPr marL="1600200" indent="-228600">
              <a:defRPr kumimoji="1" sz="2400">
                <a:solidFill>
                  <a:schemeClr val="tx1"/>
                </a:solidFill>
                <a:latin typeface="Arial" pitchFamily="34" charset="0"/>
                <a:ea typeface="ＭＳ Ｐゴシック" pitchFamily="34" charset="-128"/>
              </a:defRPr>
            </a:lvl4pPr>
            <a:lvl5pPr marL="2057400" indent="-228600">
              <a:defRPr kumimoji="1" sz="2400">
                <a:solidFill>
                  <a:schemeClr val="tx1"/>
                </a:solidFill>
                <a:latin typeface="Arial" pitchFamily="34" charset="0"/>
                <a:ea typeface="ＭＳ Ｐゴシック" pitchFamily="34" charset="-128"/>
              </a:defRPr>
            </a:lvl5pPr>
            <a:lvl6pPr marL="25146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ea typeface="ＭＳ Ｐゴシック" pitchFamily="34" charset="-128"/>
              </a:defRPr>
            </a:lvl6pPr>
            <a:lvl7pPr marL="29718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ea typeface="ＭＳ Ｐゴシック" pitchFamily="34" charset="-128"/>
              </a:defRPr>
            </a:lvl7pPr>
            <a:lvl8pPr marL="34290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ea typeface="ＭＳ Ｐゴシック" pitchFamily="34" charset="-128"/>
              </a:defRPr>
            </a:lvl8pPr>
            <a:lvl9pPr marL="38862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ea typeface="ＭＳ Ｐゴシック" pitchFamily="34" charset="-128"/>
              </a:defRPr>
            </a:lvl9pPr>
          </a:lstStyle>
          <a:p>
            <a:pPr algn="ctr" eaLnBrk="1" hangingPunct="1">
              <a:lnSpc>
                <a:spcPct val="100000"/>
              </a:lnSpc>
              <a:spcBef>
                <a:spcPct val="0"/>
              </a:spcBef>
              <a:buSzTx/>
              <a:buFontTx/>
              <a:buNone/>
            </a:pPr>
            <a:r>
              <a:rPr lang="en-US" altLang="en-US" sz="3600" b="1" i="1" dirty="0">
                <a:solidFill>
                  <a:srgbClr val="000000"/>
                </a:solidFill>
              </a:rPr>
              <a:t>Penalties</a:t>
            </a:r>
          </a:p>
        </p:txBody>
      </p:sp>
      <p:sp>
        <p:nvSpPr>
          <p:cNvPr id="5" name="Rectangle 3"/>
          <p:cNvSpPr>
            <a:spLocks noChangeArrowheads="1"/>
          </p:cNvSpPr>
          <p:nvPr/>
        </p:nvSpPr>
        <p:spPr bwMode="auto">
          <a:xfrm>
            <a:off x="117601" y="1488831"/>
            <a:ext cx="8915399" cy="5087814"/>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marL="342900" indent="-342900">
              <a:defRPr kumimoji="1" sz="2400">
                <a:solidFill>
                  <a:schemeClr val="tx1"/>
                </a:solidFill>
                <a:latin typeface="Arial" pitchFamily="34" charset="0"/>
                <a:ea typeface="ＭＳ Ｐゴシック" pitchFamily="34" charset="-128"/>
              </a:defRPr>
            </a:lvl1pPr>
            <a:lvl2pPr marL="742950" indent="-285750">
              <a:defRPr kumimoji="1" sz="2400">
                <a:solidFill>
                  <a:schemeClr val="tx1"/>
                </a:solidFill>
                <a:latin typeface="Arial" pitchFamily="34" charset="0"/>
                <a:ea typeface="ＭＳ Ｐゴシック" pitchFamily="34" charset="-128"/>
              </a:defRPr>
            </a:lvl2pPr>
            <a:lvl3pPr marL="1143000" indent="-228600">
              <a:defRPr kumimoji="1" sz="2400">
                <a:solidFill>
                  <a:schemeClr val="tx1"/>
                </a:solidFill>
                <a:latin typeface="Arial" pitchFamily="34" charset="0"/>
                <a:ea typeface="ＭＳ Ｐゴシック" pitchFamily="34" charset="-128"/>
              </a:defRPr>
            </a:lvl3pPr>
            <a:lvl4pPr marL="1600200" indent="-228600">
              <a:defRPr kumimoji="1" sz="2400">
                <a:solidFill>
                  <a:schemeClr val="tx1"/>
                </a:solidFill>
                <a:latin typeface="Arial" pitchFamily="34" charset="0"/>
                <a:ea typeface="ＭＳ Ｐゴシック" pitchFamily="34" charset="-128"/>
              </a:defRPr>
            </a:lvl4pPr>
            <a:lvl5pPr marL="2057400" indent="-228600">
              <a:defRPr kumimoji="1" sz="2400">
                <a:solidFill>
                  <a:schemeClr val="tx1"/>
                </a:solidFill>
                <a:latin typeface="Arial" pitchFamily="34" charset="0"/>
                <a:ea typeface="ＭＳ Ｐゴシック" pitchFamily="34" charset="-128"/>
              </a:defRPr>
            </a:lvl5pPr>
            <a:lvl6pPr marL="25146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ea typeface="ＭＳ Ｐゴシック" pitchFamily="34" charset="-128"/>
              </a:defRPr>
            </a:lvl6pPr>
            <a:lvl7pPr marL="29718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ea typeface="ＭＳ Ｐゴシック" pitchFamily="34" charset="-128"/>
              </a:defRPr>
            </a:lvl7pPr>
            <a:lvl8pPr marL="34290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ea typeface="ＭＳ Ｐゴシック" pitchFamily="34" charset="-128"/>
              </a:defRPr>
            </a:lvl8pPr>
            <a:lvl9pPr marL="38862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ea typeface="ＭＳ Ｐゴシック" pitchFamily="34" charset="-128"/>
              </a:defRPr>
            </a:lvl9pPr>
          </a:lstStyle>
          <a:p>
            <a:pPr>
              <a:lnSpc>
                <a:spcPct val="100000"/>
              </a:lnSpc>
              <a:spcBef>
                <a:spcPts val="0"/>
              </a:spcBef>
              <a:buSzTx/>
              <a:buFont typeface="Wingdings" pitchFamily="2" charset="2"/>
              <a:buChar char="Ø"/>
            </a:pPr>
            <a:r>
              <a:rPr lang="en-US" altLang="en-US" sz="2200" dirty="0">
                <a:solidFill>
                  <a:srgbClr val="000000"/>
                </a:solidFill>
                <a:latin typeface="Arial"/>
              </a:rPr>
              <a:t>This act involves stalling with no intention of attacking. A contestant who displays a non-engaging style shall be given a penalty.</a:t>
            </a:r>
          </a:p>
          <a:p>
            <a:pPr marL="911225" lvl="1" indent="-400050">
              <a:lnSpc>
                <a:spcPct val="100000"/>
              </a:lnSpc>
              <a:spcBef>
                <a:spcPts val="0"/>
              </a:spcBef>
              <a:buSzPct val="100000"/>
              <a:buFont typeface="Wingdings" pitchFamily="2" charset="2"/>
              <a:buChar char="q"/>
            </a:pPr>
            <a:r>
              <a:rPr lang="en-US" altLang="en-US" sz="2200" dirty="0">
                <a:solidFill>
                  <a:srgbClr val="000000"/>
                </a:solidFill>
              </a:rPr>
              <a:t>If both players remain inactive for five seconds, the Referee will issue a warning to both competitors by bringing both fists together twice (at chest level) while issuing the command </a:t>
            </a:r>
            <a:r>
              <a:rPr lang="ja-JP" altLang="en-US" sz="2200" dirty="0">
                <a:solidFill>
                  <a:srgbClr val="000000"/>
                </a:solidFill>
              </a:rPr>
              <a:t>“</a:t>
            </a:r>
            <a:r>
              <a:rPr lang="en-US" altLang="ja-JP" sz="2200" dirty="0">
                <a:solidFill>
                  <a:srgbClr val="000000"/>
                </a:solidFill>
              </a:rPr>
              <a:t>fight</a:t>
            </a:r>
            <a:r>
              <a:rPr lang="ja-JP" altLang="en-US" sz="2200" dirty="0">
                <a:solidFill>
                  <a:srgbClr val="000000"/>
                </a:solidFill>
              </a:rPr>
              <a:t>”</a:t>
            </a:r>
            <a:r>
              <a:rPr lang="en-US" altLang="ja-JP" sz="2200" dirty="0">
                <a:solidFill>
                  <a:srgbClr val="000000"/>
                </a:solidFill>
              </a:rPr>
              <a:t>.</a:t>
            </a:r>
          </a:p>
          <a:p>
            <a:pPr marL="911225" lvl="1" indent="-400050">
              <a:lnSpc>
                <a:spcPct val="100000"/>
              </a:lnSpc>
              <a:spcBef>
                <a:spcPts val="0"/>
              </a:spcBef>
              <a:buSzPct val="100000"/>
              <a:buFont typeface="Wingdings" pitchFamily="2" charset="2"/>
              <a:buChar char="q"/>
            </a:pPr>
            <a:r>
              <a:rPr lang="en-US" altLang="ja-JP" sz="2200" dirty="0">
                <a:solidFill>
                  <a:srgbClr val="000000"/>
                </a:solidFill>
              </a:rPr>
              <a:t>If there is no activity from both for ten more seconds after the command, a gam-jeom will be given both or to the competitor who moved backwards from the original position ten seconds after the command was given.</a:t>
            </a:r>
          </a:p>
          <a:p>
            <a:pPr>
              <a:lnSpc>
                <a:spcPct val="100000"/>
              </a:lnSpc>
              <a:spcBef>
                <a:spcPts val="0"/>
              </a:spcBef>
              <a:buSzTx/>
              <a:buFont typeface="Wingdings" pitchFamily="2" charset="2"/>
              <a:buChar char="Ø"/>
            </a:pPr>
            <a:endParaRPr lang="en-US" altLang="ja-JP" sz="1200" dirty="0">
              <a:solidFill>
                <a:srgbClr val="000000"/>
              </a:solidFill>
              <a:latin typeface="Arial"/>
            </a:endParaRPr>
          </a:p>
          <a:p>
            <a:pPr>
              <a:lnSpc>
                <a:spcPct val="100000"/>
              </a:lnSpc>
              <a:spcBef>
                <a:spcPts val="0"/>
              </a:spcBef>
              <a:buSzTx/>
              <a:buFont typeface="Wingdings" pitchFamily="2" charset="2"/>
              <a:buChar char="Ø"/>
            </a:pPr>
            <a:r>
              <a:rPr lang="en-US" altLang="ja-JP" sz="2200" dirty="0">
                <a:solidFill>
                  <a:srgbClr val="000000"/>
                </a:solidFill>
                <a:latin typeface="Arial"/>
              </a:rPr>
              <a:t>Turning the back to avoid the opponent’s attack should be punished as it expresses the lack of a spirit of fair play and may cause serious injury. The same penalty should be given for evading the opponent’s attack by bending below waist </a:t>
            </a:r>
            <a:r>
              <a:rPr lang="en-US" altLang="ja-JP" dirty="0">
                <a:solidFill>
                  <a:srgbClr val="000000"/>
                </a:solidFill>
                <a:latin typeface="Arial"/>
              </a:rPr>
              <a:t>level or </a:t>
            </a:r>
            <a:r>
              <a:rPr lang="en-US" altLang="ja-JP" sz="2200" dirty="0">
                <a:solidFill>
                  <a:srgbClr val="000000"/>
                </a:solidFill>
                <a:latin typeface="Arial"/>
              </a:rPr>
              <a:t>crouching.</a:t>
            </a:r>
          </a:p>
          <a:p>
            <a:pPr>
              <a:lnSpc>
                <a:spcPct val="100000"/>
              </a:lnSpc>
              <a:spcBef>
                <a:spcPts val="0"/>
              </a:spcBef>
              <a:buSzTx/>
              <a:buFont typeface="Wingdings" pitchFamily="2" charset="2"/>
              <a:buChar char="Ø"/>
            </a:pPr>
            <a:endParaRPr lang="en-US" altLang="ja-JP" sz="800" dirty="0">
              <a:solidFill>
                <a:srgbClr val="000000"/>
              </a:solidFill>
              <a:latin typeface="Arial"/>
            </a:endParaRPr>
          </a:p>
        </p:txBody>
      </p:sp>
      <p:sp>
        <p:nvSpPr>
          <p:cNvPr id="6" name="Rectangle 5"/>
          <p:cNvSpPr>
            <a:spLocks noChangeArrowheads="1"/>
          </p:cNvSpPr>
          <p:nvPr/>
        </p:nvSpPr>
        <p:spPr bwMode="auto">
          <a:xfrm>
            <a:off x="199663" y="769244"/>
            <a:ext cx="8763000" cy="471909"/>
          </a:xfrm>
          <a:prstGeom prst="rect">
            <a:avLst/>
          </a:prstGeom>
          <a:solidFill>
            <a:srgbClr val="002060"/>
          </a:solidFill>
          <a:ln w="9525">
            <a:solidFill>
              <a:schemeClr val="accent6"/>
            </a:solid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chor="ctr"/>
          <a:lstStyle/>
          <a:p>
            <a:pPr>
              <a:defRPr/>
            </a:pPr>
            <a:r>
              <a:rPr lang="en-US" sz="2000" dirty="0">
                <a:solidFill>
                  <a:srgbClr val="FFFFFF"/>
                </a:solidFill>
                <a:ea typeface="ＭＳ Ｐゴシック" pitchFamily="34" charset="-128"/>
              </a:rPr>
              <a:t>2. Avoiding or Delaying the Match</a:t>
            </a:r>
          </a:p>
        </p:txBody>
      </p:sp>
    </p:spTree>
    <p:custDataLst>
      <p:tags r:id="rId1"/>
    </p:custDataLst>
    <p:extLst>
      <p:ext uri="{BB962C8B-B14F-4D97-AF65-F5344CB8AC3E}">
        <p14:creationId xmlns:p14="http://schemas.microsoft.com/office/powerpoint/2010/main" val="268286660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381954"/>
                                        </p:tgtEl>
                                        <p:attrNameLst>
                                          <p:attrName>style.visibility</p:attrName>
                                        </p:attrNameLst>
                                      </p:cBhvr>
                                      <p:to>
                                        <p:strVal val="visible"/>
                                      </p:to>
                                    </p:set>
                                    <p:anim calcmode="lin" valueType="num">
                                      <p:cBhvr>
                                        <p:cTn id="7" dur="500" fill="hold"/>
                                        <p:tgtEl>
                                          <p:spTgt spid="381954"/>
                                        </p:tgtEl>
                                        <p:attrNameLst>
                                          <p:attrName>ppt_w</p:attrName>
                                        </p:attrNameLst>
                                      </p:cBhvr>
                                      <p:tavLst>
                                        <p:tav tm="0">
                                          <p:val>
                                            <p:fltVal val="0"/>
                                          </p:val>
                                        </p:tav>
                                        <p:tav tm="100000">
                                          <p:val>
                                            <p:strVal val="#ppt_w"/>
                                          </p:val>
                                        </p:tav>
                                      </p:tavLst>
                                    </p:anim>
                                    <p:anim calcmode="lin" valueType="num">
                                      <p:cBhvr>
                                        <p:cTn id="8" dur="500" fill="hold"/>
                                        <p:tgtEl>
                                          <p:spTgt spid="381954"/>
                                        </p:tgtEl>
                                        <p:attrNameLst>
                                          <p:attrName>ppt_h</p:attrName>
                                        </p:attrNameLst>
                                      </p:cBhvr>
                                      <p:tavLst>
                                        <p:tav tm="0">
                                          <p:val>
                                            <p:fltVal val="0"/>
                                          </p:val>
                                        </p:tav>
                                        <p:tav tm="100000">
                                          <p:val>
                                            <p:strVal val="#ppt_h"/>
                                          </p:val>
                                        </p:tav>
                                      </p:tavLst>
                                    </p:anim>
                                    <p:animEffect transition="in" filter="fade">
                                      <p:cBhvr>
                                        <p:cTn id="9" dur="500"/>
                                        <p:tgtEl>
                                          <p:spTgt spid="381954"/>
                                        </p:tgtEl>
                                      </p:cBhvr>
                                    </p:animEffect>
                                  </p:childTnLst>
                                </p:cTn>
                              </p:par>
                            </p:childTnLst>
                          </p:cTn>
                        </p:par>
                        <p:par>
                          <p:cTn id="10" fill="hold">
                            <p:stCondLst>
                              <p:cond delay="500"/>
                            </p:stCondLst>
                            <p:childTnLst>
                              <p:par>
                                <p:cTn id="11" presetID="1" presetClass="entr" presetSubtype="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par>
                          <p:cTn id="13" fill="hold">
                            <p:stCondLst>
                              <p:cond delay="500"/>
                            </p:stCondLst>
                            <p:childTnLst>
                              <p:par>
                                <p:cTn id="14" presetID="1" presetClass="entr" presetSubtype="0" fill="hold" grpId="0" nodeType="afterEffect">
                                  <p:stCondLst>
                                    <p:cond delay="0"/>
                                  </p:stCondLst>
                                  <p:childTnLst>
                                    <p:set>
                                      <p:cBhvr>
                                        <p:cTn id="15"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1954" grpId="0"/>
      <p:bldP spid="5" grpId="0" animBg="1"/>
      <p:bldP spid="6" grpId="0" animBg="1"/>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1954" name="Rectangle 2"/>
          <p:cNvSpPr>
            <a:spLocks noChangeArrowheads="1"/>
          </p:cNvSpPr>
          <p:nvPr/>
        </p:nvSpPr>
        <p:spPr bwMode="auto">
          <a:xfrm>
            <a:off x="76200" y="152400"/>
            <a:ext cx="89154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kumimoji="1" sz="2400">
                <a:solidFill>
                  <a:schemeClr val="tx1"/>
                </a:solidFill>
                <a:latin typeface="Arial" pitchFamily="34" charset="0"/>
                <a:ea typeface="ＭＳ Ｐゴシック" pitchFamily="34" charset="-128"/>
              </a:defRPr>
            </a:lvl1pPr>
            <a:lvl2pPr marL="742950" indent="-285750">
              <a:defRPr kumimoji="1" sz="2400">
                <a:solidFill>
                  <a:schemeClr val="tx1"/>
                </a:solidFill>
                <a:latin typeface="Arial" pitchFamily="34" charset="0"/>
                <a:ea typeface="ＭＳ Ｐゴシック" pitchFamily="34" charset="-128"/>
              </a:defRPr>
            </a:lvl2pPr>
            <a:lvl3pPr marL="1143000" indent="-228600">
              <a:defRPr kumimoji="1" sz="2400">
                <a:solidFill>
                  <a:schemeClr val="tx1"/>
                </a:solidFill>
                <a:latin typeface="Arial" pitchFamily="34" charset="0"/>
                <a:ea typeface="ＭＳ Ｐゴシック" pitchFamily="34" charset="-128"/>
              </a:defRPr>
            </a:lvl3pPr>
            <a:lvl4pPr marL="1600200" indent="-228600">
              <a:defRPr kumimoji="1" sz="2400">
                <a:solidFill>
                  <a:schemeClr val="tx1"/>
                </a:solidFill>
                <a:latin typeface="Arial" pitchFamily="34" charset="0"/>
                <a:ea typeface="ＭＳ Ｐゴシック" pitchFamily="34" charset="-128"/>
              </a:defRPr>
            </a:lvl4pPr>
            <a:lvl5pPr marL="2057400" indent="-228600">
              <a:defRPr kumimoji="1" sz="2400">
                <a:solidFill>
                  <a:schemeClr val="tx1"/>
                </a:solidFill>
                <a:latin typeface="Arial" pitchFamily="34" charset="0"/>
                <a:ea typeface="ＭＳ Ｐゴシック" pitchFamily="34" charset="-128"/>
              </a:defRPr>
            </a:lvl5pPr>
            <a:lvl6pPr marL="25146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ea typeface="ＭＳ Ｐゴシック" pitchFamily="34" charset="-128"/>
              </a:defRPr>
            </a:lvl6pPr>
            <a:lvl7pPr marL="29718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ea typeface="ＭＳ Ｐゴシック" pitchFamily="34" charset="-128"/>
              </a:defRPr>
            </a:lvl7pPr>
            <a:lvl8pPr marL="34290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ea typeface="ＭＳ Ｐゴシック" pitchFamily="34" charset="-128"/>
              </a:defRPr>
            </a:lvl8pPr>
            <a:lvl9pPr marL="38862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ea typeface="ＭＳ Ｐゴシック" pitchFamily="34" charset="-128"/>
              </a:defRPr>
            </a:lvl9pPr>
          </a:lstStyle>
          <a:p>
            <a:pPr algn="ctr" eaLnBrk="1" hangingPunct="1">
              <a:lnSpc>
                <a:spcPct val="100000"/>
              </a:lnSpc>
              <a:spcBef>
                <a:spcPct val="0"/>
              </a:spcBef>
              <a:buSzTx/>
              <a:buFontTx/>
              <a:buNone/>
            </a:pPr>
            <a:r>
              <a:rPr lang="en-US" altLang="en-US" sz="3600" b="1" i="1" dirty="0">
                <a:solidFill>
                  <a:srgbClr val="000000"/>
                </a:solidFill>
              </a:rPr>
              <a:t>Penalties</a:t>
            </a:r>
          </a:p>
        </p:txBody>
      </p:sp>
      <p:sp>
        <p:nvSpPr>
          <p:cNvPr id="5" name="Rectangle 3"/>
          <p:cNvSpPr>
            <a:spLocks noChangeArrowheads="1"/>
          </p:cNvSpPr>
          <p:nvPr/>
        </p:nvSpPr>
        <p:spPr bwMode="auto">
          <a:xfrm>
            <a:off x="199663" y="1585490"/>
            <a:ext cx="8763000" cy="5120109"/>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marL="342900" indent="-342900">
              <a:defRPr kumimoji="1" sz="2400">
                <a:solidFill>
                  <a:schemeClr val="tx1"/>
                </a:solidFill>
                <a:latin typeface="Arial" pitchFamily="34" charset="0"/>
                <a:ea typeface="ＭＳ Ｐゴシック" pitchFamily="34" charset="-128"/>
              </a:defRPr>
            </a:lvl1pPr>
            <a:lvl2pPr marL="742950" indent="-285750">
              <a:defRPr kumimoji="1" sz="2400">
                <a:solidFill>
                  <a:schemeClr val="tx1"/>
                </a:solidFill>
                <a:latin typeface="Arial" pitchFamily="34" charset="0"/>
                <a:ea typeface="ＭＳ Ｐゴシック" pitchFamily="34" charset="-128"/>
              </a:defRPr>
            </a:lvl2pPr>
            <a:lvl3pPr marL="1143000" indent="-228600">
              <a:defRPr kumimoji="1" sz="2400">
                <a:solidFill>
                  <a:schemeClr val="tx1"/>
                </a:solidFill>
                <a:latin typeface="Arial" pitchFamily="34" charset="0"/>
                <a:ea typeface="ＭＳ Ｐゴシック" pitchFamily="34" charset="-128"/>
              </a:defRPr>
            </a:lvl3pPr>
            <a:lvl4pPr marL="1600200" indent="-228600">
              <a:defRPr kumimoji="1" sz="2400">
                <a:solidFill>
                  <a:schemeClr val="tx1"/>
                </a:solidFill>
                <a:latin typeface="Arial" pitchFamily="34" charset="0"/>
                <a:ea typeface="ＭＳ Ｐゴシック" pitchFamily="34" charset="-128"/>
              </a:defRPr>
            </a:lvl4pPr>
            <a:lvl5pPr marL="2057400" indent="-228600">
              <a:defRPr kumimoji="1" sz="2400">
                <a:solidFill>
                  <a:schemeClr val="tx1"/>
                </a:solidFill>
                <a:latin typeface="Arial" pitchFamily="34" charset="0"/>
                <a:ea typeface="ＭＳ Ｐゴシック" pitchFamily="34" charset="-128"/>
              </a:defRPr>
            </a:lvl5pPr>
            <a:lvl6pPr marL="25146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ea typeface="ＭＳ Ｐゴシック" pitchFamily="34" charset="-128"/>
              </a:defRPr>
            </a:lvl6pPr>
            <a:lvl7pPr marL="29718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ea typeface="ＭＳ Ｐゴシック" pitchFamily="34" charset="-128"/>
              </a:defRPr>
            </a:lvl7pPr>
            <a:lvl8pPr marL="34290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ea typeface="ＭＳ Ｐゴシック" pitchFamily="34" charset="-128"/>
              </a:defRPr>
            </a:lvl8pPr>
            <a:lvl9pPr marL="38862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ea typeface="ＭＳ Ｐゴシック" pitchFamily="34" charset="-128"/>
              </a:defRPr>
            </a:lvl9pPr>
          </a:lstStyle>
          <a:p>
            <a:pPr>
              <a:lnSpc>
                <a:spcPct val="100000"/>
              </a:lnSpc>
              <a:spcBef>
                <a:spcPts val="0"/>
              </a:spcBef>
              <a:buSzTx/>
              <a:buFont typeface="Wingdings" pitchFamily="2" charset="2"/>
              <a:buChar char="Ø"/>
            </a:pPr>
            <a:r>
              <a:rPr lang="en-US" dirty="0">
                <a:solidFill>
                  <a:srgbClr val="000000"/>
                </a:solidFill>
              </a:rPr>
              <a:t>Pretending injury means exaggerating injury or indicating pain in a body part not subjected to a blow for the purpose of demonstrating the opponent’s actions as a violation, and also exaggerating pain for the purpose of elapsing the match time. In this case, the referee shall give a </a:t>
            </a:r>
            <a:r>
              <a:rPr lang="en-US" i="1" dirty="0">
                <a:solidFill>
                  <a:srgbClr val="000000"/>
                </a:solidFill>
              </a:rPr>
              <a:t>gam-jeom</a:t>
            </a:r>
            <a:r>
              <a:rPr lang="en-US" dirty="0">
                <a:solidFill>
                  <a:srgbClr val="000000"/>
                </a:solidFill>
              </a:rPr>
              <a:t> penalty.</a:t>
            </a:r>
          </a:p>
          <a:p>
            <a:pPr>
              <a:lnSpc>
                <a:spcPct val="100000"/>
              </a:lnSpc>
              <a:spcBef>
                <a:spcPts val="0"/>
              </a:spcBef>
              <a:buClr>
                <a:srgbClr val="800080"/>
              </a:buClr>
              <a:buSzTx/>
              <a:buFont typeface="Wingdings" pitchFamily="2" charset="2"/>
              <a:buChar char="Ø"/>
            </a:pPr>
            <a:endParaRPr lang="en-US" dirty="0">
              <a:solidFill>
                <a:srgbClr val="000000"/>
              </a:solidFill>
            </a:endParaRPr>
          </a:p>
          <a:p>
            <a:pPr>
              <a:lnSpc>
                <a:spcPct val="100000"/>
              </a:lnSpc>
              <a:spcBef>
                <a:spcPts val="0"/>
              </a:spcBef>
              <a:buSzTx/>
              <a:buFont typeface="Wingdings" pitchFamily="2" charset="2"/>
              <a:buChar char="Ø"/>
            </a:pPr>
            <a:r>
              <a:rPr lang="en-US" dirty="0">
                <a:solidFill>
                  <a:srgbClr val="000000"/>
                </a:solidFill>
              </a:rPr>
              <a:t>Retreating from the technical engagement only to avoid the opponent’s attack and to run out the clock, shall result in a </a:t>
            </a:r>
            <a:r>
              <a:rPr lang="en-US" i="1" dirty="0">
                <a:solidFill>
                  <a:srgbClr val="000000"/>
                </a:solidFill>
              </a:rPr>
              <a:t>gam-jeom penalty </a:t>
            </a:r>
            <a:r>
              <a:rPr lang="en-US" dirty="0">
                <a:solidFill>
                  <a:srgbClr val="000000"/>
                </a:solidFill>
              </a:rPr>
              <a:t>for the passive contestant.</a:t>
            </a:r>
          </a:p>
          <a:p>
            <a:pPr>
              <a:lnSpc>
                <a:spcPct val="100000"/>
              </a:lnSpc>
              <a:spcBef>
                <a:spcPts val="0"/>
              </a:spcBef>
              <a:buSzTx/>
              <a:buFont typeface="Wingdings" pitchFamily="2" charset="2"/>
              <a:buChar char="Ø"/>
            </a:pPr>
            <a:endParaRPr lang="en-US" dirty="0">
              <a:solidFill>
                <a:srgbClr val="000000"/>
              </a:solidFill>
            </a:endParaRPr>
          </a:p>
          <a:p>
            <a:pPr>
              <a:lnSpc>
                <a:spcPct val="100000"/>
              </a:lnSpc>
              <a:spcBef>
                <a:spcPts val="0"/>
              </a:spcBef>
              <a:buSzTx/>
              <a:buFont typeface="Wingdings" pitchFamily="2" charset="2"/>
              <a:buChar char="Ø"/>
            </a:pPr>
            <a:r>
              <a:rPr lang="en-US" dirty="0">
                <a:solidFill>
                  <a:srgbClr val="000000"/>
                </a:solidFill>
              </a:rPr>
              <a:t>Gam-jeom will be given to an athlete who asks the referee to stop the contest in order to adjust protective equipment.</a:t>
            </a:r>
          </a:p>
          <a:p>
            <a:pPr>
              <a:lnSpc>
                <a:spcPct val="100000"/>
              </a:lnSpc>
              <a:spcBef>
                <a:spcPts val="0"/>
              </a:spcBef>
              <a:buSzTx/>
              <a:buFont typeface="Wingdings" pitchFamily="2" charset="2"/>
              <a:buChar char="Ø"/>
            </a:pPr>
            <a:endParaRPr lang="en-US" sz="2200" i="1" dirty="0">
              <a:solidFill>
                <a:srgbClr val="000000"/>
              </a:solidFill>
            </a:endParaRPr>
          </a:p>
          <a:p>
            <a:pPr>
              <a:lnSpc>
                <a:spcPct val="100000"/>
              </a:lnSpc>
              <a:spcBef>
                <a:spcPts val="0"/>
              </a:spcBef>
              <a:buSzTx/>
              <a:buFont typeface="Wingdings" pitchFamily="2" charset="2"/>
              <a:buChar char="Ø"/>
            </a:pPr>
            <a:endParaRPr lang="en-US" dirty="0">
              <a:solidFill>
                <a:srgbClr val="000000"/>
              </a:solidFill>
            </a:endParaRPr>
          </a:p>
          <a:p>
            <a:pPr>
              <a:lnSpc>
                <a:spcPct val="100000"/>
              </a:lnSpc>
              <a:spcBef>
                <a:spcPts val="0"/>
              </a:spcBef>
              <a:buClr>
                <a:srgbClr val="800080"/>
              </a:buClr>
              <a:buSzTx/>
              <a:buFont typeface="Wingdings" pitchFamily="2" charset="2"/>
              <a:buChar char="Ø"/>
            </a:pPr>
            <a:endParaRPr lang="en-US" sz="800" dirty="0">
              <a:solidFill>
                <a:srgbClr val="000000"/>
              </a:solidFill>
            </a:endParaRPr>
          </a:p>
        </p:txBody>
      </p:sp>
      <p:sp>
        <p:nvSpPr>
          <p:cNvPr id="6" name="Rectangle 5"/>
          <p:cNvSpPr>
            <a:spLocks noChangeArrowheads="1"/>
          </p:cNvSpPr>
          <p:nvPr/>
        </p:nvSpPr>
        <p:spPr bwMode="auto">
          <a:xfrm>
            <a:off x="152400" y="899691"/>
            <a:ext cx="8763000" cy="471909"/>
          </a:xfrm>
          <a:prstGeom prst="rect">
            <a:avLst/>
          </a:prstGeom>
          <a:solidFill>
            <a:srgbClr val="002060"/>
          </a:solidFill>
          <a:ln w="9525">
            <a:solidFill>
              <a:schemeClr val="accent6"/>
            </a:solid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chor="ctr"/>
          <a:lstStyle/>
          <a:p>
            <a:pPr>
              <a:defRPr/>
            </a:pPr>
            <a:r>
              <a:rPr lang="en-US" sz="2000" dirty="0">
                <a:solidFill>
                  <a:srgbClr val="FFFFFF"/>
                </a:solidFill>
                <a:ea typeface="ＭＳ Ｐゴシック" pitchFamily="34" charset="-128"/>
              </a:rPr>
              <a:t>2. Avoiding or Delaying the Match (continued)</a:t>
            </a:r>
          </a:p>
        </p:txBody>
      </p:sp>
    </p:spTree>
    <p:custDataLst>
      <p:tags r:id="rId1"/>
    </p:custDataLst>
    <p:extLst>
      <p:ext uri="{BB962C8B-B14F-4D97-AF65-F5344CB8AC3E}">
        <p14:creationId xmlns:p14="http://schemas.microsoft.com/office/powerpoint/2010/main" val="1412101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381954"/>
                                        </p:tgtEl>
                                        <p:attrNameLst>
                                          <p:attrName>style.visibility</p:attrName>
                                        </p:attrNameLst>
                                      </p:cBhvr>
                                      <p:to>
                                        <p:strVal val="visible"/>
                                      </p:to>
                                    </p:set>
                                    <p:anim calcmode="lin" valueType="num">
                                      <p:cBhvr>
                                        <p:cTn id="7" dur="500" fill="hold"/>
                                        <p:tgtEl>
                                          <p:spTgt spid="381954"/>
                                        </p:tgtEl>
                                        <p:attrNameLst>
                                          <p:attrName>ppt_w</p:attrName>
                                        </p:attrNameLst>
                                      </p:cBhvr>
                                      <p:tavLst>
                                        <p:tav tm="0">
                                          <p:val>
                                            <p:fltVal val="0"/>
                                          </p:val>
                                        </p:tav>
                                        <p:tav tm="100000">
                                          <p:val>
                                            <p:strVal val="#ppt_w"/>
                                          </p:val>
                                        </p:tav>
                                      </p:tavLst>
                                    </p:anim>
                                    <p:anim calcmode="lin" valueType="num">
                                      <p:cBhvr>
                                        <p:cTn id="8" dur="500" fill="hold"/>
                                        <p:tgtEl>
                                          <p:spTgt spid="381954"/>
                                        </p:tgtEl>
                                        <p:attrNameLst>
                                          <p:attrName>ppt_h</p:attrName>
                                        </p:attrNameLst>
                                      </p:cBhvr>
                                      <p:tavLst>
                                        <p:tav tm="0">
                                          <p:val>
                                            <p:fltVal val="0"/>
                                          </p:val>
                                        </p:tav>
                                        <p:tav tm="100000">
                                          <p:val>
                                            <p:strVal val="#ppt_h"/>
                                          </p:val>
                                        </p:tav>
                                      </p:tavLst>
                                    </p:anim>
                                    <p:animEffect transition="in" filter="fade">
                                      <p:cBhvr>
                                        <p:cTn id="9" dur="500"/>
                                        <p:tgtEl>
                                          <p:spTgt spid="381954"/>
                                        </p:tgtEl>
                                      </p:cBhvr>
                                    </p:animEffect>
                                  </p:childTnLst>
                                </p:cTn>
                              </p:par>
                            </p:childTnLst>
                          </p:cTn>
                        </p:par>
                        <p:par>
                          <p:cTn id="10" fill="hold">
                            <p:stCondLst>
                              <p:cond delay="500"/>
                            </p:stCondLst>
                            <p:childTnLst>
                              <p:par>
                                <p:cTn id="11" presetID="1" presetClass="entr" presetSubtype="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par>
                          <p:cTn id="13" fill="hold">
                            <p:stCondLst>
                              <p:cond delay="500"/>
                            </p:stCondLst>
                            <p:childTnLst>
                              <p:par>
                                <p:cTn id="14" presetID="1" presetClass="entr" presetSubtype="0" fill="hold" grpId="0" nodeType="afterEffect">
                                  <p:stCondLst>
                                    <p:cond delay="0"/>
                                  </p:stCondLst>
                                  <p:childTnLst>
                                    <p:set>
                                      <p:cBhvr>
                                        <p:cTn id="15"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1954" grpId="0"/>
      <p:bldP spid="5" grpId="0" animBg="1"/>
      <p:bldP spid="6" grpId="0" animBg="1"/>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1954" name="Rectangle 2"/>
          <p:cNvSpPr>
            <a:spLocks noChangeArrowheads="1"/>
          </p:cNvSpPr>
          <p:nvPr/>
        </p:nvSpPr>
        <p:spPr bwMode="auto">
          <a:xfrm>
            <a:off x="55203" y="152400"/>
            <a:ext cx="8936397"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kumimoji="1" sz="2400">
                <a:solidFill>
                  <a:schemeClr val="tx1"/>
                </a:solidFill>
                <a:latin typeface="Arial" pitchFamily="34" charset="0"/>
                <a:ea typeface="ＭＳ Ｐゴシック" pitchFamily="34" charset="-128"/>
              </a:defRPr>
            </a:lvl1pPr>
            <a:lvl2pPr marL="742950" indent="-285750">
              <a:defRPr kumimoji="1" sz="2400">
                <a:solidFill>
                  <a:schemeClr val="tx1"/>
                </a:solidFill>
                <a:latin typeface="Arial" pitchFamily="34" charset="0"/>
                <a:ea typeface="ＭＳ Ｐゴシック" pitchFamily="34" charset="-128"/>
              </a:defRPr>
            </a:lvl2pPr>
            <a:lvl3pPr marL="1143000" indent="-228600">
              <a:defRPr kumimoji="1" sz="2400">
                <a:solidFill>
                  <a:schemeClr val="tx1"/>
                </a:solidFill>
                <a:latin typeface="Arial" pitchFamily="34" charset="0"/>
                <a:ea typeface="ＭＳ Ｐゴシック" pitchFamily="34" charset="-128"/>
              </a:defRPr>
            </a:lvl3pPr>
            <a:lvl4pPr marL="1600200" indent="-228600">
              <a:defRPr kumimoji="1" sz="2400">
                <a:solidFill>
                  <a:schemeClr val="tx1"/>
                </a:solidFill>
                <a:latin typeface="Arial" pitchFamily="34" charset="0"/>
                <a:ea typeface="ＭＳ Ｐゴシック" pitchFamily="34" charset="-128"/>
              </a:defRPr>
            </a:lvl4pPr>
            <a:lvl5pPr marL="2057400" indent="-228600">
              <a:defRPr kumimoji="1" sz="2400">
                <a:solidFill>
                  <a:schemeClr val="tx1"/>
                </a:solidFill>
                <a:latin typeface="Arial" pitchFamily="34" charset="0"/>
                <a:ea typeface="ＭＳ Ｐゴシック" pitchFamily="34" charset="-128"/>
              </a:defRPr>
            </a:lvl5pPr>
            <a:lvl6pPr marL="25146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ea typeface="ＭＳ Ｐゴシック" pitchFamily="34" charset="-128"/>
              </a:defRPr>
            </a:lvl6pPr>
            <a:lvl7pPr marL="29718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ea typeface="ＭＳ Ｐゴシック" pitchFamily="34" charset="-128"/>
              </a:defRPr>
            </a:lvl7pPr>
            <a:lvl8pPr marL="34290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ea typeface="ＭＳ Ｐゴシック" pitchFamily="34" charset="-128"/>
              </a:defRPr>
            </a:lvl8pPr>
            <a:lvl9pPr marL="38862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ea typeface="ＭＳ Ｐゴシック" pitchFamily="34" charset="-128"/>
              </a:defRPr>
            </a:lvl9pPr>
          </a:lstStyle>
          <a:p>
            <a:pPr algn="ctr" eaLnBrk="1" hangingPunct="1">
              <a:lnSpc>
                <a:spcPct val="100000"/>
              </a:lnSpc>
              <a:spcBef>
                <a:spcPct val="0"/>
              </a:spcBef>
              <a:buSzTx/>
              <a:buFontTx/>
              <a:buNone/>
            </a:pPr>
            <a:r>
              <a:rPr lang="en-US" altLang="en-US" sz="3600" b="1" i="1" dirty="0">
                <a:solidFill>
                  <a:srgbClr val="000000"/>
                </a:solidFill>
              </a:rPr>
              <a:t>Penalties</a:t>
            </a:r>
          </a:p>
        </p:txBody>
      </p:sp>
      <p:sp>
        <p:nvSpPr>
          <p:cNvPr id="6" name="Rectangle 3"/>
          <p:cNvSpPr txBox="1">
            <a:spLocks noChangeArrowheads="1"/>
          </p:cNvSpPr>
          <p:nvPr/>
        </p:nvSpPr>
        <p:spPr bwMode="auto">
          <a:xfrm>
            <a:off x="513672" y="2286000"/>
            <a:ext cx="3505200" cy="3886200"/>
          </a:xfrm>
          <a:prstGeom prst="rect">
            <a:avLst/>
          </a:prstGeom>
          <a:solidFill>
            <a:srgbClr val="FFFFFF">
              <a:alpha val="0"/>
            </a:srgbClr>
          </a:solidFill>
          <a:ln w="9525">
            <a:solidFill>
              <a:srgbClr val="000000"/>
            </a:solidFill>
            <a:miter lim="800000"/>
            <a:headEnd/>
            <a:tailEnd/>
          </a:ln>
        </p:spPr>
        <p:txBody>
          <a:bodyPr/>
          <a:lstStyle>
            <a:lvl1pPr marL="342900" indent="-342900">
              <a:defRPr kumimoji="1" sz="2400">
                <a:solidFill>
                  <a:schemeClr val="tx1"/>
                </a:solidFill>
                <a:latin typeface="Arial" pitchFamily="34" charset="0"/>
                <a:ea typeface="ＭＳ Ｐゴシック" pitchFamily="34" charset="-128"/>
              </a:defRPr>
            </a:lvl1pPr>
            <a:lvl2pPr marL="400050" indent="-285750">
              <a:defRPr kumimoji="1" sz="2400">
                <a:solidFill>
                  <a:schemeClr val="tx1"/>
                </a:solidFill>
                <a:latin typeface="Arial" pitchFamily="34" charset="0"/>
                <a:ea typeface="ＭＳ Ｐゴシック" pitchFamily="34" charset="-128"/>
              </a:defRPr>
            </a:lvl2pPr>
            <a:lvl3pPr marL="1143000" indent="-228600">
              <a:defRPr kumimoji="1" sz="2400">
                <a:solidFill>
                  <a:schemeClr val="tx1"/>
                </a:solidFill>
                <a:latin typeface="Arial" pitchFamily="34" charset="0"/>
                <a:ea typeface="ＭＳ Ｐゴシック" pitchFamily="34" charset="-128"/>
              </a:defRPr>
            </a:lvl3pPr>
            <a:lvl4pPr marL="1600200" indent="-228600">
              <a:defRPr kumimoji="1" sz="2400">
                <a:solidFill>
                  <a:schemeClr val="tx1"/>
                </a:solidFill>
                <a:latin typeface="Arial" pitchFamily="34" charset="0"/>
                <a:ea typeface="ＭＳ Ｐゴシック" pitchFamily="34" charset="-128"/>
              </a:defRPr>
            </a:lvl4pPr>
            <a:lvl5pPr marL="2057400" indent="-228600">
              <a:defRPr kumimoji="1" sz="2400">
                <a:solidFill>
                  <a:schemeClr val="tx1"/>
                </a:solidFill>
                <a:latin typeface="Arial" pitchFamily="34" charset="0"/>
                <a:ea typeface="ＭＳ Ｐゴシック" pitchFamily="34" charset="-128"/>
              </a:defRPr>
            </a:lvl5pPr>
            <a:lvl6pPr marL="25146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ea typeface="ＭＳ Ｐゴシック" pitchFamily="34" charset="-128"/>
              </a:defRPr>
            </a:lvl6pPr>
            <a:lvl7pPr marL="29718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ea typeface="ＭＳ Ｐゴシック" pitchFamily="34" charset="-128"/>
              </a:defRPr>
            </a:lvl7pPr>
            <a:lvl8pPr marL="34290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ea typeface="ＭＳ Ｐゴシック" pitchFamily="34" charset="-128"/>
              </a:defRPr>
            </a:lvl8pPr>
            <a:lvl9pPr marL="38862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ea typeface="ＭＳ Ｐゴシック" pitchFamily="34" charset="-128"/>
              </a:defRPr>
            </a:lvl9pPr>
          </a:lstStyle>
          <a:p>
            <a:pPr lvl="1">
              <a:spcBef>
                <a:spcPts val="1038"/>
              </a:spcBef>
              <a:buSzPct val="100000"/>
              <a:buFont typeface="Wingdings" pitchFamily="2" charset="2"/>
              <a:buChar char="Ø"/>
            </a:pPr>
            <a:endParaRPr lang="en-US" altLang="en-US" sz="800" dirty="0">
              <a:solidFill>
                <a:srgbClr val="000000"/>
              </a:solidFill>
            </a:endParaRPr>
          </a:p>
          <a:p>
            <a:pPr lvl="1">
              <a:spcBef>
                <a:spcPts val="1038"/>
              </a:spcBef>
              <a:buSzPct val="100000"/>
              <a:buFont typeface="Wingdings" pitchFamily="2" charset="2"/>
              <a:buChar char="Ø"/>
            </a:pPr>
            <a:r>
              <a:rPr lang="en-US" altLang="en-US" sz="2000" dirty="0">
                <a:solidFill>
                  <a:srgbClr val="000000"/>
                </a:solidFill>
              </a:rPr>
              <a:t>If a kick is thrown, but no contact is made, a fall will result in a penalty</a:t>
            </a:r>
          </a:p>
          <a:p>
            <a:pPr lvl="1">
              <a:spcBef>
                <a:spcPts val="1038"/>
              </a:spcBef>
              <a:buSzPct val="100000"/>
              <a:buFont typeface="Wingdings" pitchFamily="2" charset="2"/>
              <a:buChar char="Ø"/>
            </a:pPr>
            <a:r>
              <a:rPr lang="en-US" altLang="en-US" sz="2000" dirty="0">
                <a:solidFill>
                  <a:srgbClr val="000000"/>
                </a:solidFill>
              </a:rPr>
              <a:t>If a competitor touches the floor with the hand to aide in the execution of a kick</a:t>
            </a:r>
          </a:p>
          <a:p>
            <a:pPr lvl="1">
              <a:spcBef>
                <a:spcPts val="1038"/>
              </a:spcBef>
              <a:buSzPct val="100000"/>
              <a:buFont typeface="Wingdings" pitchFamily="2" charset="2"/>
              <a:buChar char="Ø"/>
            </a:pPr>
            <a:r>
              <a:rPr lang="en-US" altLang="en-US" sz="2000" dirty="0">
                <a:solidFill>
                  <a:srgbClr val="000000"/>
                </a:solidFill>
              </a:rPr>
              <a:t>If the competitor slips on the mat</a:t>
            </a:r>
          </a:p>
        </p:txBody>
      </p:sp>
      <p:sp>
        <p:nvSpPr>
          <p:cNvPr id="7" name="Rectangle 6"/>
          <p:cNvSpPr>
            <a:spLocks noChangeArrowheads="1"/>
          </p:cNvSpPr>
          <p:nvPr/>
        </p:nvSpPr>
        <p:spPr bwMode="auto">
          <a:xfrm>
            <a:off x="685800" y="966544"/>
            <a:ext cx="7879583" cy="423906"/>
          </a:xfrm>
          <a:prstGeom prst="rect">
            <a:avLst/>
          </a:prstGeom>
          <a:solidFill>
            <a:srgbClr val="002060"/>
          </a:solidFill>
          <a:ln w="9525">
            <a:solidFill>
              <a:schemeClr val="accent6"/>
            </a:solid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chor="ctr"/>
          <a:lstStyle/>
          <a:p>
            <a:pPr>
              <a:defRPr/>
            </a:pPr>
            <a:r>
              <a:rPr lang="en-US" sz="2000" dirty="0">
                <a:solidFill>
                  <a:srgbClr val="FFFFFF"/>
                </a:solidFill>
                <a:ea typeface="ＭＳ Ｐゴシック" pitchFamily="34" charset="-128"/>
              </a:rPr>
              <a:t>3. Falling Down</a:t>
            </a:r>
          </a:p>
        </p:txBody>
      </p:sp>
      <p:sp>
        <p:nvSpPr>
          <p:cNvPr id="8" name="Rectangle 7"/>
          <p:cNvSpPr>
            <a:spLocks noChangeArrowheads="1"/>
          </p:cNvSpPr>
          <p:nvPr/>
        </p:nvSpPr>
        <p:spPr bwMode="auto">
          <a:xfrm>
            <a:off x="1102029" y="1676400"/>
            <a:ext cx="2555571" cy="423906"/>
          </a:xfrm>
          <a:prstGeom prst="rect">
            <a:avLst/>
          </a:prstGeom>
          <a:solidFill>
            <a:srgbClr val="DE0000"/>
          </a:solidFill>
          <a:ln w="9525">
            <a:solidFill>
              <a:schemeClr val="accent6"/>
            </a:solid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chor="ctr"/>
          <a:lstStyle/>
          <a:p>
            <a:pPr algn="ctr">
              <a:defRPr/>
            </a:pPr>
            <a:r>
              <a:rPr lang="en-US" sz="2000" dirty="0">
                <a:solidFill>
                  <a:srgbClr val="FFFFFF"/>
                </a:solidFill>
                <a:ea typeface="ＭＳ Ｐゴシック" pitchFamily="34" charset="-128"/>
              </a:rPr>
              <a:t>Penalty</a:t>
            </a:r>
          </a:p>
        </p:txBody>
      </p:sp>
      <p:sp>
        <p:nvSpPr>
          <p:cNvPr id="9" name="Rectangle 8"/>
          <p:cNvSpPr>
            <a:spLocks noChangeArrowheads="1"/>
          </p:cNvSpPr>
          <p:nvPr/>
        </p:nvSpPr>
        <p:spPr bwMode="auto">
          <a:xfrm>
            <a:off x="5441183" y="1733774"/>
            <a:ext cx="2555571" cy="423906"/>
          </a:xfrm>
          <a:prstGeom prst="rect">
            <a:avLst/>
          </a:prstGeom>
          <a:solidFill>
            <a:srgbClr val="007434"/>
          </a:solidFill>
          <a:ln w="9525">
            <a:solidFill>
              <a:schemeClr val="accent6"/>
            </a:solid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chor="ctr"/>
          <a:lstStyle/>
          <a:p>
            <a:pPr algn="ctr">
              <a:defRPr/>
            </a:pPr>
            <a:r>
              <a:rPr lang="en-US" sz="2000" dirty="0">
                <a:solidFill>
                  <a:srgbClr val="FFFFFF"/>
                </a:solidFill>
                <a:ea typeface="ＭＳ Ｐゴシック" pitchFamily="34" charset="-128"/>
              </a:rPr>
              <a:t>No Penalty</a:t>
            </a:r>
          </a:p>
        </p:txBody>
      </p:sp>
      <p:sp>
        <p:nvSpPr>
          <p:cNvPr id="10" name="Rectangle 3"/>
          <p:cNvSpPr txBox="1">
            <a:spLocks noChangeArrowheads="1"/>
          </p:cNvSpPr>
          <p:nvPr/>
        </p:nvSpPr>
        <p:spPr bwMode="auto">
          <a:xfrm>
            <a:off x="4876800" y="2286000"/>
            <a:ext cx="3688583" cy="3886200"/>
          </a:xfrm>
          <a:prstGeom prst="rect">
            <a:avLst/>
          </a:prstGeom>
          <a:solidFill>
            <a:srgbClr val="FFFFFF">
              <a:alpha val="0"/>
            </a:srgbClr>
          </a:solidFill>
          <a:ln w="9525">
            <a:solidFill>
              <a:srgbClr val="000000"/>
            </a:solidFill>
            <a:miter lim="800000"/>
            <a:headEnd/>
            <a:tailEnd/>
          </a:ln>
        </p:spPr>
        <p:txBody>
          <a:bodyPr/>
          <a:lstStyle>
            <a:lvl1pPr marL="342900" indent="-342900">
              <a:defRPr kumimoji="1" sz="2400">
                <a:solidFill>
                  <a:schemeClr val="tx1"/>
                </a:solidFill>
                <a:latin typeface="Arial" pitchFamily="34" charset="0"/>
                <a:ea typeface="ＭＳ Ｐゴシック" pitchFamily="34" charset="-128"/>
              </a:defRPr>
            </a:lvl1pPr>
            <a:lvl2pPr marL="400050" indent="-285750">
              <a:defRPr kumimoji="1" sz="2400">
                <a:solidFill>
                  <a:schemeClr val="tx1"/>
                </a:solidFill>
                <a:latin typeface="Arial" pitchFamily="34" charset="0"/>
                <a:ea typeface="ＭＳ Ｐゴシック" pitchFamily="34" charset="-128"/>
              </a:defRPr>
            </a:lvl2pPr>
            <a:lvl3pPr marL="1143000" indent="-228600">
              <a:defRPr kumimoji="1" sz="2400">
                <a:solidFill>
                  <a:schemeClr val="tx1"/>
                </a:solidFill>
                <a:latin typeface="Arial" pitchFamily="34" charset="0"/>
                <a:ea typeface="ＭＳ Ｐゴシック" pitchFamily="34" charset="-128"/>
              </a:defRPr>
            </a:lvl3pPr>
            <a:lvl4pPr marL="1600200" indent="-228600">
              <a:defRPr kumimoji="1" sz="2400">
                <a:solidFill>
                  <a:schemeClr val="tx1"/>
                </a:solidFill>
                <a:latin typeface="Arial" pitchFamily="34" charset="0"/>
                <a:ea typeface="ＭＳ Ｐゴシック" pitchFamily="34" charset="-128"/>
              </a:defRPr>
            </a:lvl4pPr>
            <a:lvl5pPr marL="2057400" indent="-228600">
              <a:defRPr kumimoji="1" sz="2400">
                <a:solidFill>
                  <a:schemeClr val="tx1"/>
                </a:solidFill>
                <a:latin typeface="Arial" pitchFamily="34" charset="0"/>
                <a:ea typeface="ＭＳ Ｐゴシック" pitchFamily="34" charset="-128"/>
              </a:defRPr>
            </a:lvl5pPr>
            <a:lvl6pPr marL="25146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ea typeface="ＭＳ Ｐゴシック" pitchFamily="34" charset="-128"/>
              </a:defRPr>
            </a:lvl6pPr>
            <a:lvl7pPr marL="29718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ea typeface="ＭＳ Ｐゴシック" pitchFamily="34" charset="-128"/>
              </a:defRPr>
            </a:lvl7pPr>
            <a:lvl8pPr marL="34290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ea typeface="ＭＳ Ｐゴシック" pitchFamily="34" charset="-128"/>
              </a:defRPr>
            </a:lvl8pPr>
            <a:lvl9pPr marL="38862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ea typeface="ＭＳ Ｐゴシック" pitchFamily="34" charset="-128"/>
              </a:defRPr>
            </a:lvl9pPr>
          </a:lstStyle>
          <a:p>
            <a:pPr lvl="1">
              <a:spcBef>
                <a:spcPts val="1038"/>
              </a:spcBef>
              <a:buSzPct val="100000"/>
              <a:buFont typeface="Wingdings" pitchFamily="2" charset="2"/>
              <a:buChar char="Ø"/>
            </a:pPr>
            <a:endParaRPr lang="en-US" altLang="en-US" sz="800" dirty="0">
              <a:solidFill>
                <a:schemeClr val="bg2"/>
              </a:solidFill>
            </a:endParaRPr>
          </a:p>
          <a:p>
            <a:pPr lvl="1">
              <a:spcBef>
                <a:spcPts val="1038"/>
              </a:spcBef>
              <a:buSzPct val="100000"/>
              <a:buFont typeface="Wingdings" pitchFamily="2" charset="2"/>
              <a:buChar char="Ø"/>
            </a:pPr>
            <a:r>
              <a:rPr lang="en-US" altLang="en-US" sz="2000" dirty="0">
                <a:solidFill>
                  <a:schemeClr val="bg2"/>
                </a:solidFill>
              </a:rPr>
              <a:t>If both competitors fall</a:t>
            </a:r>
          </a:p>
          <a:p>
            <a:pPr lvl="1">
              <a:spcBef>
                <a:spcPts val="1038"/>
              </a:spcBef>
              <a:buSzPct val="100000"/>
              <a:buFont typeface="Wingdings" pitchFamily="2" charset="2"/>
              <a:buChar char="Ø"/>
            </a:pPr>
            <a:r>
              <a:rPr lang="en-US" altLang="en-US" sz="2000" dirty="0">
                <a:solidFill>
                  <a:schemeClr val="bg2"/>
                </a:solidFill>
              </a:rPr>
              <a:t>If a competitor falls due to the opponent’s prohibited act</a:t>
            </a:r>
          </a:p>
        </p:txBody>
      </p:sp>
    </p:spTree>
    <p:extLst>
      <p:ext uri="{BB962C8B-B14F-4D97-AF65-F5344CB8AC3E}">
        <p14:creationId xmlns:p14="http://schemas.microsoft.com/office/powerpoint/2010/main" val="24710630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381954"/>
                                        </p:tgtEl>
                                        <p:attrNameLst>
                                          <p:attrName>style.visibility</p:attrName>
                                        </p:attrNameLst>
                                      </p:cBhvr>
                                      <p:to>
                                        <p:strVal val="visible"/>
                                      </p:to>
                                    </p:set>
                                    <p:anim calcmode="lin" valueType="num">
                                      <p:cBhvr>
                                        <p:cTn id="7" dur="500" fill="hold"/>
                                        <p:tgtEl>
                                          <p:spTgt spid="381954"/>
                                        </p:tgtEl>
                                        <p:attrNameLst>
                                          <p:attrName>ppt_w</p:attrName>
                                        </p:attrNameLst>
                                      </p:cBhvr>
                                      <p:tavLst>
                                        <p:tav tm="0">
                                          <p:val>
                                            <p:fltVal val="0"/>
                                          </p:val>
                                        </p:tav>
                                        <p:tav tm="100000">
                                          <p:val>
                                            <p:strVal val="#ppt_w"/>
                                          </p:val>
                                        </p:tav>
                                      </p:tavLst>
                                    </p:anim>
                                    <p:anim calcmode="lin" valueType="num">
                                      <p:cBhvr>
                                        <p:cTn id="8" dur="500" fill="hold"/>
                                        <p:tgtEl>
                                          <p:spTgt spid="381954"/>
                                        </p:tgtEl>
                                        <p:attrNameLst>
                                          <p:attrName>ppt_h</p:attrName>
                                        </p:attrNameLst>
                                      </p:cBhvr>
                                      <p:tavLst>
                                        <p:tav tm="0">
                                          <p:val>
                                            <p:fltVal val="0"/>
                                          </p:val>
                                        </p:tav>
                                        <p:tav tm="100000">
                                          <p:val>
                                            <p:strVal val="#ppt_h"/>
                                          </p:val>
                                        </p:tav>
                                      </p:tavLst>
                                    </p:anim>
                                    <p:animEffect transition="in" filter="fade">
                                      <p:cBhvr>
                                        <p:cTn id="9" dur="500"/>
                                        <p:tgtEl>
                                          <p:spTgt spid="381954"/>
                                        </p:tgtEl>
                                      </p:cBhvr>
                                    </p:animEffect>
                                  </p:childTnLst>
                                </p:cTn>
                              </p:par>
                            </p:childTnLst>
                          </p:cTn>
                        </p:par>
                        <p:par>
                          <p:cTn id="10" fill="hold">
                            <p:stCondLst>
                              <p:cond delay="500"/>
                            </p:stCondLst>
                            <p:childTnLst>
                              <p:par>
                                <p:cTn id="11" presetID="1" presetClass="entr" presetSubtype="0"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par>
                          <p:cTn id="13" fill="hold">
                            <p:stCondLst>
                              <p:cond delay="500"/>
                            </p:stCondLst>
                            <p:childTnLst>
                              <p:par>
                                <p:cTn id="14" presetID="1" presetClass="entr" presetSubtype="0" fill="hold" grpId="0" nodeType="afterEffect">
                                  <p:stCondLst>
                                    <p:cond delay="0"/>
                                  </p:stCondLst>
                                  <p:childTnLst>
                                    <p:set>
                                      <p:cBhvr>
                                        <p:cTn id="15" dur="1" fill="hold">
                                          <p:stCondLst>
                                            <p:cond delay="0"/>
                                          </p:stCondLst>
                                        </p:cTn>
                                        <p:tgtEl>
                                          <p:spTgt spid="7"/>
                                        </p:tgtEl>
                                        <p:attrNameLst>
                                          <p:attrName>style.visibility</p:attrName>
                                        </p:attrNameLst>
                                      </p:cBhvr>
                                      <p:to>
                                        <p:strVal val="visible"/>
                                      </p:to>
                                    </p:set>
                                  </p:childTnLst>
                                </p:cTn>
                              </p:par>
                            </p:childTnLst>
                          </p:cTn>
                        </p:par>
                        <p:par>
                          <p:cTn id="16" fill="hold">
                            <p:stCondLst>
                              <p:cond delay="500"/>
                            </p:stCondLst>
                            <p:childTnLst>
                              <p:par>
                                <p:cTn id="17" presetID="1" presetClass="entr" presetSubtype="0"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par>
                          <p:cTn id="19" fill="hold">
                            <p:stCondLst>
                              <p:cond delay="500"/>
                            </p:stCondLst>
                            <p:childTnLst>
                              <p:par>
                                <p:cTn id="20" presetID="1" presetClass="entr" presetSubtype="0" fill="hold" grpId="0" nodeType="afterEffect">
                                  <p:stCondLst>
                                    <p:cond delay="0"/>
                                  </p:stCondLst>
                                  <p:childTnLst>
                                    <p:set>
                                      <p:cBhvr>
                                        <p:cTn id="21" dur="1" fill="hold">
                                          <p:stCondLst>
                                            <p:cond delay="0"/>
                                          </p:stCondLst>
                                        </p:cTn>
                                        <p:tgtEl>
                                          <p:spTgt spid="9"/>
                                        </p:tgtEl>
                                        <p:attrNameLst>
                                          <p:attrName>style.visibility</p:attrName>
                                        </p:attrNameLst>
                                      </p:cBhvr>
                                      <p:to>
                                        <p:strVal val="visible"/>
                                      </p:to>
                                    </p:set>
                                  </p:childTnLst>
                                </p:cTn>
                              </p:par>
                            </p:childTnLst>
                          </p:cTn>
                        </p:par>
                        <p:par>
                          <p:cTn id="22" fill="hold">
                            <p:stCondLst>
                              <p:cond delay="500"/>
                            </p:stCondLst>
                            <p:childTnLst>
                              <p:par>
                                <p:cTn id="23" presetID="1" presetClass="entr" presetSubtype="0" fill="hold" grpId="0" nodeType="after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1954" grpId="0"/>
      <p:bldP spid="6" grpId="0" animBg="1"/>
      <p:bldP spid="7" grpId="0" animBg="1"/>
      <p:bldP spid="8" grpId="0" animBg="1"/>
      <p:bldP spid="9" grpId="0" animBg="1"/>
      <p:bldP spid="10" grpId="0" animBg="1"/>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1954" name="Rectangle 2"/>
          <p:cNvSpPr>
            <a:spLocks noChangeArrowheads="1"/>
          </p:cNvSpPr>
          <p:nvPr/>
        </p:nvSpPr>
        <p:spPr bwMode="auto">
          <a:xfrm>
            <a:off x="76200" y="152400"/>
            <a:ext cx="89154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kumimoji="1" sz="2400">
                <a:solidFill>
                  <a:schemeClr val="tx1"/>
                </a:solidFill>
                <a:latin typeface="Arial" pitchFamily="34" charset="0"/>
                <a:ea typeface="ＭＳ Ｐゴシック" pitchFamily="34" charset="-128"/>
              </a:defRPr>
            </a:lvl1pPr>
            <a:lvl2pPr marL="742950" indent="-285750">
              <a:defRPr kumimoji="1" sz="2400">
                <a:solidFill>
                  <a:schemeClr val="tx1"/>
                </a:solidFill>
                <a:latin typeface="Arial" pitchFamily="34" charset="0"/>
                <a:ea typeface="ＭＳ Ｐゴシック" pitchFamily="34" charset="-128"/>
              </a:defRPr>
            </a:lvl2pPr>
            <a:lvl3pPr marL="1143000" indent="-228600">
              <a:defRPr kumimoji="1" sz="2400">
                <a:solidFill>
                  <a:schemeClr val="tx1"/>
                </a:solidFill>
                <a:latin typeface="Arial" pitchFamily="34" charset="0"/>
                <a:ea typeface="ＭＳ Ｐゴシック" pitchFamily="34" charset="-128"/>
              </a:defRPr>
            </a:lvl3pPr>
            <a:lvl4pPr marL="1600200" indent="-228600">
              <a:defRPr kumimoji="1" sz="2400">
                <a:solidFill>
                  <a:schemeClr val="tx1"/>
                </a:solidFill>
                <a:latin typeface="Arial" pitchFamily="34" charset="0"/>
                <a:ea typeface="ＭＳ Ｐゴシック" pitchFamily="34" charset="-128"/>
              </a:defRPr>
            </a:lvl4pPr>
            <a:lvl5pPr marL="2057400" indent="-228600">
              <a:defRPr kumimoji="1" sz="2400">
                <a:solidFill>
                  <a:schemeClr val="tx1"/>
                </a:solidFill>
                <a:latin typeface="Arial" pitchFamily="34" charset="0"/>
                <a:ea typeface="ＭＳ Ｐゴシック" pitchFamily="34" charset="-128"/>
              </a:defRPr>
            </a:lvl5pPr>
            <a:lvl6pPr marL="25146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ea typeface="ＭＳ Ｐゴシック" pitchFamily="34" charset="-128"/>
              </a:defRPr>
            </a:lvl6pPr>
            <a:lvl7pPr marL="29718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ea typeface="ＭＳ Ｐゴシック" pitchFamily="34" charset="-128"/>
              </a:defRPr>
            </a:lvl7pPr>
            <a:lvl8pPr marL="34290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ea typeface="ＭＳ Ｐゴシック" pitchFamily="34" charset="-128"/>
              </a:defRPr>
            </a:lvl8pPr>
            <a:lvl9pPr marL="38862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ea typeface="ＭＳ Ｐゴシック" pitchFamily="34" charset="-128"/>
              </a:defRPr>
            </a:lvl9pPr>
          </a:lstStyle>
          <a:p>
            <a:pPr algn="ctr" eaLnBrk="1" hangingPunct="1">
              <a:lnSpc>
                <a:spcPct val="100000"/>
              </a:lnSpc>
              <a:spcBef>
                <a:spcPct val="0"/>
              </a:spcBef>
              <a:buSzTx/>
              <a:buFontTx/>
              <a:buNone/>
            </a:pPr>
            <a:r>
              <a:rPr lang="en-US" altLang="en-US" sz="3600" b="1" i="1" dirty="0">
                <a:solidFill>
                  <a:srgbClr val="000000"/>
                </a:solidFill>
              </a:rPr>
              <a:t>Penalties</a:t>
            </a:r>
          </a:p>
        </p:txBody>
      </p:sp>
      <p:sp>
        <p:nvSpPr>
          <p:cNvPr id="5" name="Rectangle 3"/>
          <p:cNvSpPr>
            <a:spLocks noChangeArrowheads="1"/>
          </p:cNvSpPr>
          <p:nvPr/>
        </p:nvSpPr>
        <p:spPr bwMode="auto">
          <a:xfrm>
            <a:off x="433755" y="1711569"/>
            <a:ext cx="8325115" cy="4654062"/>
          </a:xfrm>
          <a:prstGeom prst="rect">
            <a:avLst/>
          </a:prstGeom>
          <a:noFill/>
          <a:ln w="9525">
            <a:solidFill>
              <a:schemeClr val="bg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marL="400050" lvl="1" indent="-342900">
              <a:lnSpc>
                <a:spcPct val="100000"/>
              </a:lnSpc>
              <a:spcBef>
                <a:spcPts val="0"/>
              </a:spcBef>
              <a:buClr>
                <a:srgbClr val="800080"/>
              </a:buClr>
              <a:buSzTx/>
              <a:buFont typeface="Wingdings" charset="0"/>
              <a:buChar char="Ø"/>
              <a:defRPr/>
            </a:pPr>
            <a:endParaRPr lang="en-US" sz="800" dirty="0">
              <a:solidFill>
                <a:srgbClr val="000000"/>
              </a:solidFill>
              <a:ea typeface="ＭＳ Ｐゴシック" pitchFamily="34" charset="-128"/>
            </a:endParaRPr>
          </a:p>
          <a:p>
            <a:pPr marL="400050" lvl="1" indent="-342900">
              <a:lnSpc>
                <a:spcPct val="100000"/>
              </a:lnSpc>
              <a:spcBef>
                <a:spcPts val="0"/>
              </a:spcBef>
              <a:buSzTx/>
              <a:buFont typeface="Wingdings" charset="0"/>
              <a:buChar char="Ø"/>
              <a:defRPr/>
            </a:pPr>
            <a:r>
              <a:rPr lang="en-US" sz="2000" dirty="0">
                <a:solidFill>
                  <a:schemeClr val="bg2"/>
                </a:solidFill>
                <a:ea typeface="ＭＳ Ｐゴシック" pitchFamily="34" charset="-128"/>
              </a:rPr>
              <a:t>Grabbing any part of the opponent’s sleeve, uniform or protective equipment with the hands. </a:t>
            </a:r>
          </a:p>
          <a:p>
            <a:pPr marL="400050" lvl="1" indent="-342900">
              <a:lnSpc>
                <a:spcPct val="100000"/>
              </a:lnSpc>
              <a:spcBef>
                <a:spcPts val="0"/>
              </a:spcBef>
              <a:buSzTx/>
              <a:buFont typeface="Wingdings" charset="0"/>
              <a:buChar char="Ø"/>
              <a:defRPr/>
            </a:pPr>
            <a:endParaRPr lang="en-US" sz="2000" dirty="0">
              <a:solidFill>
                <a:schemeClr val="bg2"/>
              </a:solidFill>
              <a:ea typeface="ＭＳ Ｐゴシック" pitchFamily="34" charset="-128"/>
            </a:endParaRPr>
          </a:p>
          <a:p>
            <a:pPr marL="400050" lvl="1" indent="-342900">
              <a:lnSpc>
                <a:spcPct val="100000"/>
              </a:lnSpc>
              <a:spcBef>
                <a:spcPts val="0"/>
              </a:spcBef>
              <a:buSzTx/>
              <a:buFont typeface="Wingdings" charset="0"/>
              <a:buChar char="Ø"/>
              <a:defRPr/>
            </a:pPr>
            <a:r>
              <a:rPr lang="en-US" sz="2000" dirty="0">
                <a:solidFill>
                  <a:schemeClr val="bg2"/>
                </a:solidFill>
                <a:ea typeface="ＭＳ Ｐゴシック" pitchFamily="34" charset="-128"/>
              </a:rPr>
              <a:t>Grabbing the foot or leg or hooking either one on top of the forearm. </a:t>
            </a:r>
          </a:p>
          <a:p>
            <a:pPr marL="400050" lvl="1" indent="-342900">
              <a:lnSpc>
                <a:spcPct val="100000"/>
              </a:lnSpc>
              <a:spcBef>
                <a:spcPts val="0"/>
              </a:spcBef>
              <a:buSzTx/>
              <a:buFont typeface="Wingdings" charset="0"/>
              <a:buChar char="Ø"/>
              <a:defRPr/>
            </a:pPr>
            <a:endParaRPr lang="en-US" sz="2000" dirty="0">
              <a:solidFill>
                <a:schemeClr val="bg2"/>
              </a:solidFill>
              <a:ea typeface="ＭＳ Ｐゴシック" pitchFamily="34" charset="-128"/>
            </a:endParaRPr>
          </a:p>
          <a:p>
            <a:pPr marL="400050" lvl="1" indent="-342900">
              <a:lnSpc>
                <a:spcPct val="100000"/>
              </a:lnSpc>
              <a:spcBef>
                <a:spcPts val="0"/>
              </a:spcBef>
              <a:buSzTx/>
              <a:buFont typeface="Wingdings" charset="0"/>
              <a:buChar char="Ø"/>
              <a:defRPr/>
            </a:pPr>
            <a:r>
              <a:rPr lang="en-US" sz="2000" dirty="0">
                <a:solidFill>
                  <a:schemeClr val="bg2"/>
                </a:solidFill>
                <a:ea typeface="ＭＳ Ｐゴシック" pitchFamily="34" charset="-128"/>
              </a:rPr>
              <a:t>A little grabbing is allowed as long as:</a:t>
            </a:r>
          </a:p>
          <a:p>
            <a:pPr marL="857250" lvl="2" indent="-342900">
              <a:lnSpc>
                <a:spcPct val="100000"/>
              </a:lnSpc>
              <a:spcBef>
                <a:spcPts val="0"/>
              </a:spcBef>
              <a:buSzTx/>
              <a:buFont typeface="Wingdings" charset="0"/>
              <a:buChar char="Ø"/>
              <a:defRPr/>
            </a:pPr>
            <a:r>
              <a:rPr lang="en-US" sz="2000" dirty="0">
                <a:solidFill>
                  <a:schemeClr val="bg2"/>
                </a:solidFill>
                <a:ea typeface="ＭＳ Ｐゴシック" pitchFamily="34" charset="-128"/>
              </a:rPr>
              <a:t>The arm(s)do no wrap around the opponent’s body</a:t>
            </a:r>
          </a:p>
          <a:p>
            <a:pPr marL="857250" lvl="2" indent="-342900">
              <a:lnSpc>
                <a:spcPct val="100000"/>
              </a:lnSpc>
              <a:spcBef>
                <a:spcPts val="0"/>
              </a:spcBef>
              <a:buSzTx/>
              <a:buFont typeface="Wingdings" charset="0"/>
              <a:buChar char="Ø"/>
              <a:defRPr/>
            </a:pPr>
            <a:r>
              <a:rPr lang="en-US" sz="2000" dirty="0">
                <a:solidFill>
                  <a:schemeClr val="bg2"/>
                </a:solidFill>
                <a:ea typeface="ＭＳ Ｐゴシック" pitchFamily="34" charset="-128"/>
              </a:rPr>
              <a:t>The arms are not squeezing the opponent’s body</a:t>
            </a:r>
          </a:p>
          <a:p>
            <a:pPr marL="857250" lvl="2" indent="-342900">
              <a:lnSpc>
                <a:spcPct val="100000"/>
              </a:lnSpc>
              <a:spcBef>
                <a:spcPts val="0"/>
              </a:spcBef>
              <a:buSzTx/>
              <a:buFont typeface="Wingdings" charset="0"/>
              <a:buChar char="Ø"/>
              <a:defRPr/>
            </a:pPr>
            <a:r>
              <a:rPr lang="en-US" sz="2000" dirty="0">
                <a:solidFill>
                  <a:schemeClr val="bg2"/>
                </a:solidFill>
                <a:ea typeface="ＭＳ Ｐゴシック" pitchFamily="34" charset="-128"/>
              </a:rPr>
              <a:t>The arms are not moving the opponent around</a:t>
            </a:r>
          </a:p>
          <a:p>
            <a:pPr marL="857250" lvl="2" indent="-342900">
              <a:lnSpc>
                <a:spcPct val="100000"/>
              </a:lnSpc>
              <a:spcBef>
                <a:spcPts val="0"/>
              </a:spcBef>
              <a:buSzTx/>
              <a:buFont typeface="Wingdings" charset="0"/>
              <a:buChar char="Ø"/>
              <a:defRPr/>
            </a:pPr>
            <a:r>
              <a:rPr lang="en-US" sz="2000" dirty="0">
                <a:solidFill>
                  <a:schemeClr val="bg2"/>
                </a:solidFill>
                <a:ea typeface="ＭＳ Ｐゴシック" pitchFamily="34" charset="-128"/>
              </a:rPr>
              <a:t>The arms are not controlling the opponent</a:t>
            </a:r>
          </a:p>
          <a:p>
            <a:pPr marL="400050" lvl="1" indent="-342900">
              <a:lnSpc>
                <a:spcPct val="100000"/>
              </a:lnSpc>
              <a:spcBef>
                <a:spcPts val="0"/>
              </a:spcBef>
              <a:buSzTx/>
              <a:buFont typeface="Wingdings" charset="0"/>
              <a:buChar char="Ø"/>
              <a:defRPr/>
            </a:pPr>
            <a:endParaRPr lang="en-US" sz="2000" dirty="0">
              <a:solidFill>
                <a:schemeClr val="bg2"/>
              </a:solidFill>
              <a:ea typeface="ＭＳ Ｐゴシック" pitchFamily="34" charset="-128"/>
            </a:endParaRPr>
          </a:p>
          <a:p>
            <a:pPr marL="400050" lvl="1" indent="-342900">
              <a:lnSpc>
                <a:spcPct val="100000"/>
              </a:lnSpc>
              <a:spcBef>
                <a:spcPts val="0"/>
              </a:spcBef>
              <a:buSzTx/>
              <a:buFont typeface="Wingdings" charset="0"/>
              <a:buChar char="Ø"/>
              <a:defRPr/>
            </a:pPr>
            <a:r>
              <a:rPr lang="en-US" sz="2000" dirty="0">
                <a:solidFill>
                  <a:schemeClr val="bg2"/>
                </a:solidFill>
                <a:ea typeface="ＭＳ Ｐゴシック" pitchFamily="34" charset="-128"/>
              </a:rPr>
              <a:t>Pushing acts include pushing the opponent out of the boundary line or pushing the opponent in a way that prevents a kicking motion or any normal execution of attacking movement.</a:t>
            </a:r>
          </a:p>
          <a:p>
            <a:pPr marL="400050" lvl="1" indent="-342900">
              <a:lnSpc>
                <a:spcPct val="100000"/>
              </a:lnSpc>
              <a:spcBef>
                <a:spcPts val="0"/>
              </a:spcBef>
              <a:buSzTx/>
              <a:buFont typeface="Wingdings" charset="0"/>
              <a:buChar char="Ø"/>
              <a:defRPr/>
            </a:pPr>
            <a:endParaRPr lang="en-US" sz="800" dirty="0">
              <a:solidFill>
                <a:schemeClr val="bg2"/>
              </a:solidFill>
              <a:ea typeface="ＭＳ Ｐゴシック" pitchFamily="34" charset="-128"/>
            </a:endParaRPr>
          </a:p>
        </p:txBody>
      </p:sp>
      <p:sp>
        <p:nvSpPr>
          <p:cNvPr id="6" name="Rectangle 5"/>
          <p:cNvSpPr>
            <a:spLocks noChangeArrowheads="1"/>
          </p:cNvSpPr>
          <p:nvPr/>
        </p:nvSpPr>
        <p:spPr bwMode="auto">
          <a:xfrm>
            <a:off x="437677" y="877357"/>
            <a:ext cx="8325115" cy="423906"/>
          </a:xfrm>
          <a:prstGeom prst="rect">
            <a:avLst/>
          </a:prstGeom>
          <a:solidFill>
            <a:srgbClr val="002060"/>
          </a:solidFill>
          <a:ln w="9525">
            <a:solidFill>
              <a:schemeClr val="accent6"/>
            </a:solid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chor="ctr"/>
          <a:lstStyle/>
          <a:p>
            <a:pPr>
              <a:defRPr/>
            </a:pPr>
            <a:r>
              <a:rPr lang="en-US" sz="2000" dirty="0">
                <a:solidFill>
                  <a:srgbClr val="FFFFFF"/>
                </a:solidFill>
                <a:ea typeface="ＭＳ Ｐゴシック" pitchFamily="34" charset="-128"/>
              </a:rPr>
              <a:t>4. Grabbing or Pushing the Opponent</a:t>
            </a:r>
          </a:p>
        </p:txBody>
      </p:sp>
    </p:spTree>
    <p:custDataLst>
      <p:tags r:id="rId1"/>
    </p:custDataLst>
    <p:extLst>
      <p:ext uri="{BB962C8B-B14F-4D97-AF65-F5344CB8AC3E}">
        <p14:creationId xmlns:p14="http://schemas.microsoft.com/office/powerpoint/2010/main" val="172877416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381954"/>
                                        </p:tgtEl>
                                        <p:attrNameLst>
                                          <p:attrName>style.visibility</p:attrName>
                                        </p:attrNameLst>
                                      </p:cBhvr>
                                      <p:to>
                                        <p:strVal val="visible"/>
                                      </p:to>
                                    </p:set>
                                    <p:anim calcmode="lin" valueType="num">
                                      <p:cBhvr>
                                        <p:cTn id="7" dur="500" fill="hold"/>
                                        <p:tgtEl>
                                          <p:spTgt spid="381954"/>
                                        </p:tgtEl>
                                        <p:attrNameLst>
                                          <p:attrName>ppt_w</p:attrName>
                                        </p:attrNameLst>
                                      </p:cBhvr>
                                      <p:tavLst>
                                        <p:tav tm="0">
                                          <p:val>
                                            <p:fltVal val="0"/>
                                          </p:val>
                                        </p:tav>
                                        <p:tav tm="100000">
                                          <p:val>
                                            <p:strVal val="#ppt_w"/>
                                          </p:val>
                                        </p:tav>
                                      </p:tavLst>
                                    </p:anim>
                                    <p:anim calcmode="lin" valueType="num">
                                      <p:cBhvr>
                                        <p:cTn id="8" dur="500" fill="hold"/>
                                        <p:tgtEl>
                                          <p:spTgt spid="381954"/>
                                        </p:tgtEl>
                                        <p:attrNameLst>
                                          <p:attrName>ppt_h</p:attrName>
                                        </p:attrNameLst>
                                      </p:cBhvr>
                                      <p:tavLst>
                                        <p:tav tm="0">
                                          <p:val>
                                            <p:fltVal val="0"/>
                                          </p:val>
                                        </p:tav>
                                        <p:tav tm="100000">
                                          <p:val>
                                            <p:strVal val="#ppt_h"/>
                                          </p:val>
                                        </p:tav>
                                      </p:tavLst>
                                    </p:anim>
                                    <p:animEffect transition="in" filter="fade">
                                      <p:cBhvr>
                                        <p:cTn id="9" dur="500"/>
                                        <p:tgtEl>
                                          <p:spTgt spid="381954"/>
                                        </p:tgtEl>
                                      </p:cBhvr>
                                    </p:animEffect>
                                  </p:childTnLst>
                                </p:cTn>
                              </p:par>
                            </p:childTnLst>
                          </p:cTn>
                        </p:par>
                        <p:par>
                          <p:cTn id="10" fill="hold">
                            <p:stCondLst>
                              <p:cond delay="500"/>
                            </p:stCondLst>
                            <p:childTnLst>
                              <p:par>
                                <p:cTn id="11" presetID="1" presetClass="entr" presetSubtype="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par>
                          <p:cTn id="13" fill="hold">
                            <p:stCondLst>
                              <p:cond delay="500"/>
                            </p:stCondLst>
                            <p:childTnLst>
                              <p:par>
                                <p:cTn id="14" presetID="1" presetClass="entr" presetSubtype="0" fill="hold" grpId="0" nodeType="afterEffect">
                                  <p:stCondLst>
                                    <p:cond delay="0"/>
                                  </p:stCondLst>
                                  <p:childTnLst>
                                    <p:set>
                                      <p:cBhvr>
                                        <p:cTn id="15"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1954" grpId="0"/>
      <p:bldP spid="5" grpId="0" animBg="1"/>
      <p:bldP spid="6" grpId="0" animBg="1"/>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1954" name="Rectangle 2"/>
          <p:cNvSpPr>
            <a:spLocks noChangeArrowheads="1"/>
          </p:cNvSpPr>
          <p:nvPr/>
        </p:nvSpPr>
        <p:spPr bwMode="auto">
          <a:xfrm>
            <a:off x="76200" y="152400"/>
            <a:ext cx="89154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kumimoji="1" sz="2400">
                <a:solidFill>
                  <a:schemeClr val="tx1"/>
                </a:solidFill>
                <a:latin typeface="Arial" pitchFamily="34" charset="0"/>
                <a:ea typeface="ＭＳ Ｐゴシック" pitchFamily="34" charset="-128"/>
              </a:defRPr>
            </a:lvl1pPr>
            <a:lvl2pPr marL="742950" indent="-285750">
              <a:defRPr kumimoji="1" sz="2400">
                <a:solidFill>
                  <a:schemeClr val="tx1"/>
                </a:solidFill>
                <a:latin typeface="Arial" pitchFamily="34" charset="0"/>
                <a:ea typeface="ＭＳ Ｐゴシック" pitchFamily="34" charset="-128"/>
              </a:defRPr>
            </a:lvl2pPr>
            <a:lvl3pPr marL="1143000" indent="-228600">
              <a:defRPr kumimoji="1" sz="2400">
                <a:solidFill>
                  <a:schemeClr val="tx1"/>
                </a:solidFill>
                <a:latin typeface="Arial" pitchFamily="34" charset="0"/>
                <a:ea typeface="ＭＳ Ｐゴシック" pitchFamily="34" charset="-128"/>
              </a:defRPr>
            </a:lvl3pPr>
            <a:lvl4pPr marL="1600200" indent="-228600">
              <a:defRPr kumimoji="1" sz="2400">
                <a:solidFill>
                  <a:schemeClr val="tx1"/>
                </a:solidFill>
                <a:latin typeface="Arial" pitchFamily="34" charset="0"/>
                <a:ea typeface="ＭＳ Ｐゴシック" pitchFamily="34" charset="-128"/>
              </a:defRPr>
            </a:lvl4pPr>
            <a:lvl5pPr marL="2057400" indent="-228600">
              <a:defRPr kumimoji="1" sz="2400">
                <a:solidFill>
                  <a:schemeClr val="tx1"/>
                </a:solidFill>
                <a:latin typeface="Arial" pitchFamily="34" charset="0"/>
                <a:ea typeface="ＭＳ Ｐゴシック" pitchFamily="34" charset="-128"/>
              </a:defRPr>
            </a:lvl5pPr>
            <a:lvl6pPr marL="25146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ea typeface="ＭＳ Ｐゴシック" pitchFamily="34" charset="-128"/>
              </a:defRPr>
            </a:lvl6pPr>
            <a:lvl7pPr marL="29718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ea typeface="ＭＳ Ｐゴシック" pitchFamily="34" charset="-128"/>
              </a:defRPr>
            </a:lvl7pPr>
            <a:lvl8pPr marL="34290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ea typeface="ＭＳ Ｐゴシック" pitchFamily="34" charset="-128"/>
              </a:defRPr>
            </a:lvl8pPr>
            <a:lvl9pPr marL="38862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ea typeface="ＭＳ Ｐゴシック" pitchFamily="34" charset="-128"/>
              </a:defRPr>
            </a:lvl9pPr>
          </a:lstStyle>
          <a:p>
            <a:pPr algn="ctr" eaLnBrk="1" hangingPunct="1">
              <a:lnSpc>
                <a:spcPct val="100000"/>
              </a:lnSpc>
              <a:spcBef>
                <a:spcPct val="0"/>
              </a:spcBef>
              <a:buSzTx/>
              <a:buFontTx/>
              <a:buNone/>
            </a:pPr>
            <a:r>
              <a:rPr lang="en-US" altLang="en-US" sz="3600" b="1" i="1" dirty="0">
                <a:solidFill>
                  <a:srgbClr val="000000"/>
                </a:solidFill>
              </a:rPr>
              <a:t>Penalties</a:t>
            </a:r>
          </a:p>
        </p:txBody>
      </p:sp>
      <p:sp>
        <p:nvSpPr>
          <p:cNvPr id="16" name="Rectangle 15"/>
          <p:cNvSpPr>
            <a:spLocks noChangeArrowheads="1"/>
          </p:cNvSpPr>
          <p:nvPr/>
        </p:nvSpPr>
        <p:spPr bwMode="auto">
          <a:xfrm>
            <a:off x="163835" y="3739663"/>
            <a:ext cx="8839863" cy="533400"/>
          </a:xfrm>
          <a:prstGeom prst="rect">
            <a:avLst/>
          </a:prstGeom>
          <a:solidFill>
            <a:srgbClr val="002060"/>
          </a:solidFill>
          <a:ln w="9525">
            <a:solidFill>
              <a:schemeClr val="accent6"/>
            </a:solid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chor="ctr"/>
          <a:lstStyle/>
          <a:p>
            <a:pPr marL="285750" indent="-285750" eaLnBrk="1" hangingPunct="1">
              <a:buClr>
                <a:srgbClr val="800080"/>
              </a:buClr>
              <a:buFont typeface="Wingdings" pitchFamily="2" charset="2"/>
              <a:buNone/>
              <a:defRPr/>
            </a:pPr>
            <a:r>
              <a:rPr lang="en-US" sz="2000" dirty="0">
                <a:solidFill>
                  <a:srgbClr val="FFFFFF"/>
                </a:solidFill>
                <a:ea typeface="ＭＳ Ｐゴシック" pitchFamily="34" charset="-128"/>
              </a:rPr>
              <a:t>6. Lifting the leg or knee</a:t>
            </a:r>
          </a:p>
        </p:txBody>
      </p:sp>
      <p:sp>
        <p:nvSpPr>
          <p:cNvPr id="17" name="Rectangle 3"/>
          <p:cNvSpPr>
            <a:spLocks noChangeArrowheads="1"/>
          </p:cNvSpPr>
          <p:nvPr/>
        </p:nvSpPr>
        <p:spPr bwMode="auto">
          <a:xfrm>
            <a:off x="164123" y="1330570"/>
            <a:ext cx="8827477" cy="2286000"/>
          </a:xfrm>
          <a:prstGeom prst="rect">
            <a:avLst/>
          </a:prstGeom>
          <a:noFill/>
          <a:ln w="9525">
            <a:solidFill>
              <a:schemeClr val="bg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marL="285750" indent="-285750">
              <a:buClr>
                <a:srgbClr val="800080"/>
              </a:buClr>
              <a:buSzTx/>
              <a:buFont typeface="Wingdings" charset="0"/>
              <a:buChar char="Ø"/>
              <a:defRPr/>
            </a:pPr>
            <a:endParaRPr lang="en-US" sz="800" dirty="0">
              <a:solidFill>
                <a:srgbClr val="000000"/>
              </a:solidFill>
              <a:ea typeface="ＭＳ Ｐゴシック" pitchFamily="34" charset="-128"/>
            </a:endParaRPr>
          </a:p>
          <a:p>
            <a:pPr marL="285750" indent="-285750">
              <a:lnSpc>
                <a:spcPct val="100000"/>
              </a:lnSpc>
              <a:spcBef>
                <a:spcPts val="0"/>
              </a:spcBef>
              <a:buSzTx/>
              <a:buFont typeface="Wingdings" charset="0"/>
              <a:buChar char="Ø"/>
              <a:defRPr/>
            </a:pPr>
            <a:r>
              <a:rPr lang="en-US" sz="1800" dirty="0">
                <a:solidFill>
                  <a:srgbClr val="000000"/>
                </a:solidFill>
                <a:ea typeface="ＭＳ Ｐゴシック" pitchFamily="34" charset="-128"/>
              </a:rPr>
              <a:t>This penalty is given for any kick below the waist</a:t>
            </a:r>
          </a:p>
          <a:p>
            <a:pPr marL="285750" indent="-285750">
              <a:lnSpc>
                <a:spcPct val="100000"/>
              </a:lnSpc>
              <a:spcBef>
                <a:spcPts val="0"/>
              </a:spcBef>
              <a:buSzTx/>
              <a:buFont typeface="Wingdings" charset="0"/>
              <a:buChar char="Ø"/>
              <a:defRPr/>
            </a:pPr>
            <a:endParaRPr lang="en-US" sz="800" dirty="0">
              <a:solidFill>
                <a:srgbClr val="000000"/>
              </a:solidFill>
              <a:ea typeface="ＭＳ Ｐゴシック" pitchFamily="34" charset="-128"/>
            </a:endParaRPr>
          </a:p>
          <a:p>
            <a:pPr marL="285750" indent="-285750">
              <a:lnSpc>
                <a:spcPct val="100000"/>
              </a:lnSpc>
              <a:spcBef>
                <a:spcPts val="0"/>
              </a:spcBef>
              <a:buSzTx/>
              <a:buFont typeface="Wingdings" charset="0"/>
              <a:buChar char="Ø"/>
              <a:defRPr/>
            </a:pPr>
            <a:r>
              <a:rPr lang="en-US" sz="1800" dirty="0">
                <a:solidFill>
                  <a:srgbClr val="000000"/>
                </a:solidFill>
                <a:ea typeface="ＭＳ Ｐゴシック" pitchFamily="34" charset="-128"/>
              </a:rPr>
              <a:t>This penalty applies to strong kicking or stamping actions to any part of the thigh, knee, or shin for the purpose of interfering with the opponent’s technique</a:t>
            </a:r>
          </a:p>
          <a:p>
            <a:pPr marL="285750" indent="-285750">
              <a:lnSpc>
                <a:spcPct val="100000"/>
              </a:lnSpc>
              <a:spcBef>
                <a:spcPts val="0"/>
              </a:spcBef>
              <a:buSzTx/>
              <a:buFont typeface="Wingdings" charset="0"/>
              <a:buChar char="Ø"/>
              <a:defRPr/>
            </a:pPr>
            <a:endParaRPr lang="en-US" sz="800" dirty="0">
              <a:solidFill>
                <a:srgbClr val="000000"/>
              </a:solidFill>
              <a:ea typeface="ＭＳ Ｐゴシック" pitchFamily="34" charset="-128"/>
            </a:endParaRPr>
          </a:p>
          <a:p>
            <a:pPr marL="285750" indent="-285750">
              <a:lnSpc>
                <a:spcPct val="100000"/>
              </a:lnSpc>
              <a:spcBef>
                <a:spcPts val="0"/>
              </a:spcBef>
              <a:buSzTx/>
              <a:buFont typeface="Wingdings" charset="0"/>
              <a:buChar char="Ø"/>
              <a:defRPr/>
            </a:pPr>
            <a:r>
              <a:rPr lang="en-US" sz="1800" dirty="0">
                <a:solidFill>
                  <a:srgbClr val="000000"/>
                </a:solidFill>
                <a:ea typeface="ＭＳ Ｐゴシック" pitchFamily="34" charset="-128"/>
              </a:rPr>
              <a:t>This penalty is not given when an attack is caused by the recipient in the course of an exchange of techniques</a:t>
            </a:r>
          </a:p>
          <a:p>
            <a:pPr marL="285750" indent="-285750">
              <a:buClr>
                <a:srgbClr val="800080"/>
              </a:buClr>
              <a:buSzTx/>
              <a:buFont typeface="Wingdings" charset="0"/>
              <a:buChar char="Ø"/>
              <a:defRPr/>
            </a:pPr>
            <a:endParaRPr lang="en-US" sz="1800" dirty="0">
              <a:solidFill>
                <a:srgbClr val="000000"/>
              </a:solidFill>
              <a:ea typeface="ＭＳ Ｐゴシック" pitchFamily="34" charset="-128"/>
            </a:endParaRPr>
          </a:p>
          <a:p>
            <a:pPr marL="285750" indent="-285750">
              <a:buClr>
                <a:srgbClr val="800080"/>
              </a:buClr>
              <a:buSzTx/>
              <a:buFont typeface="Wingdings" charset="0"/>
              <a:buChar char="Ø"/>
              <a:defRPr/>
            </a:pPr>
            <a:endParaRPr lang="en-US" sz="1800" dirty="0">
              <a:solidFill>
                <a:srgbClr val="000000"/>
              </a:solidFill>
              <a:latin typeface="Arial" charset="0"/>
              <a:ea typeface="ＭＳ Ｐゴシック" charset="0"/>
            </a:endParaRPr>
          </a:p>
        </p:txBody>
      </p:sp>
      <p:sp>
        <p:nvSpPr>
          <p:cNvPr id="18" name="Rectangle 17"/>
          <p:cNvSpPr>
            <a:spLocks noChangeArrowheads="1"/>
          </p:cNvSpPr>
          <p:nvPr/>
        </p:nvSpPr>
        <p:spPr bwMode="auto">
          <a:xfrm>
            <a:off x="176529" y="801889"/>
            <a:ext cx="8826697" cy="452481"/>
          </a:xfrm>
          <a:prstGeom prst="rect">
            <a:avLst/>
          </a:prstGeom>
          <a:solidFill>
            <a:srgbClr val="002060"/>
          </a:solidFill>
          <a:ln w="9525">
            <a:solidFill>
              <a:schemeClr val="accent6"/>
            </a:solid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chor="ctr"/>
          <a:lstStyle/>
          <a:p>
            <a:pPr>
              <a:defRPr/>
            </a:pPr>
            <a:r>
              <a:rPr lang="en-US" sz="2000" dirty="0">
                <a:solidFill>
                  <a:srgbClr val="FFFFFF"/>
                </a:solidFill>
                <a:ea typeface="ＭＳ Ｐゴシック" pitchFamily="34" charset="-128"/>
              </a:rPr>
              <a:t>5. Attacking Below the Waist</a:t>
            </a:r>
          </a:p>
        </p:txBody>
      </p:sp>
      <p:sp>
        <p:nvSpPr>
          <p:cNvPr id="12" name="Rectangle 3"/>
          <p:cNvSpPr>
            <a:spLocks noChangeArrowheads="1"/>
          </p:cNvSpPr>
          <p:nvPr/>
        </p:nvSpPr>
        <p:spPr bwMode="auto">
          <a:xfrm>
            <a:off x="164123" y="4302370"/>
            <a:ext cx="8827477" cy="2391508"/>
          </a:xfrm>
          <a:prstGeom prst="rect">
            <a:avLst/>
          </a:prstGeom>
          <a:noFill/>
          <a:ln w="9525">
            <a:solidFill>
              <a:schemeClr val="bg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marL="285750" indent="-285750">
              <a:buClr>
                <a:srgbClr val="800080"/>
              </a:buClr>
              <a:buSzTx/>
              <a:buFont typeface="Wingdings" charset="0"/>
              <a:buChar char="Ø"/>
              <a:defRPr/>
            </a:pPr>
            <a:endParaRPr lang="en-US" sz="800" dirty="0">
              <a:solidFill>
                <a:srgbClr val="000000"/>
              </a:solidFill>
              <a:ea typeface="ＭＳ Ｐゴシック" pitchFamily="34" charset="-128"/>
            </a:endParaRPr>
          </a:p>
          <a:p>
            <a:pPr marL="285750" indent="-285750">
              <a:lnSpc>
                <a:spcPct val="100000"/>
              </a:lnSpc>
              <a:spcBef>
                <a:spcPts val="0"/>
              </a:spcBef>
              <a:buSzTx/>
              <a:buFont typeface="Wingdings" charset="0"/>
              <a:buChar char="Ø"/>
              <a:defRPr/>
            </a:pPr>
            <a:r>
              <a:rPr lang="en-US" sz="1800" dirty="0">
                <a:solidFill>
                  <a:srgbClr val="000000"/>
                </a:solidFill>
                <a:ea typeface="ＭＳ Ｐゴシック" pitchFamily="34" charset="-128"/>
              </a:rPr>
              <a:t>Lifting the knee to block the opponent’s kicking attack</a:t>
            </a:r>
          </a:p>
          <a:p>
            <a:pPr marL="285750" indent="-285750">
              <a:lnSpc>
                <a:spcPct val="100000"/>
              </a:lnSpc>
              <a:spcBef>
                <a:spcPts val="0"/>
              </a:spcBef>
              <a:buSzTx/>
              <a:buFont typeface="Wingdings" charset="0"/>
              <a:buChar char="Ø"/>
              <a:defRPr/>
            </a:pPr>
            <a:endParaRPr lang="en-US" sz="800" dirty="0">
              <a:solidFill>
                <a:srgbClr val="000000"/>
              </a:solidFill>
              <a:ea typeface="ＭＳ Ｐゴシック" pitchFamily="34" charset="-128"/>
            </a:endParaRPr>
          </a:p>
          <a:p>
            <a:pPr marL="285750" indent="-285750">
              <a:lnSpc>
                <a:spcPct val="100000"/>
              </a:lnSpc>
              <a:spcBef>
                <a:spcPts val="0"/>
              </a:spcBef>
              <a:buSzTx/>
              <a:buFont typeface="Wingdings" charset="0"/>
              <a:buChar char="Ø"/>
              <a:defRPr/>
            </a:pPr>
            <a:r>
              <a:rPr lang="en-US" sz="1800" dirty="0">
                <a:solidFill>
                  <a:srgbClr val="000000"/>
                </a:solidFill>
                <a:ea typeface="ＭＳ Ｐゴシック" pitchFamily="34" charset="-128"/>
              </a:rPr>
              <a:t>Lifting the leg to impede the opponent’s attacking movement without execution of any kicking movements</a:t>
            </a:r>
            <a:endParaRPr lang="en-US" sz="1800" dirty="0">
              <a:solidFill>
                <a:srgbClr val="000000"/>
              </a:solidFill>
              <a:latin typeface="Arial" charset="0"/>
              <a:ea typeface="ＭＳ Ｐゴシック" charset="0"/>
            </a:endParaRPr>
          </a:p>
          <a:p>
            <a:pPr marL="285750" indent="-285750">
              <a:lnSpc>
                <a:spcPct val="100000"/>
              </a:lnSpc>
              <a:spcBef>
                <a:spcPts val="0"/>
              </a:spcBef>
              <a:buSzTx/>
              <a:buFont typeface="Wingdings" charset="0"/>
              <a:buChar char="Ø"/>
              <a:defRPr/>
            </a:pPr>
            <a:endParaRPr lang="en-US" sz="800" dirty="0">
              <a:solidFill>
                <a:srgbClr val="000000"/>
              </a:solidFill>
              <a:latin typeface="Arial" charset="0"/>
              <a:ea typeface="ＭＳ Ｐゴシック" charset="0"/>
            </a:endParaRPr>
          </a:p>
          <a:p>
            <a:pPr marL="285750" indent="-285750">
              <a:lnSpc>
                <a:spcPct val="100000"/>
              </a:lnSpc>
              <a:spcBef>
                <a:spcPts val="0"/>
              </a:spcBef>
              <a:buSzTx/>
              <a:buFont typeface="Wingdings" charset="0"/>
              <a:buChar char="Ø"/>
              <a:defRPr/>
            </a:pPr>
            <a:r>
              <a:rPr lang="en-US" sz="1800" dirty="0">
                <a:solidFill>
                  <a:srgbClr val="000000"/>
                </a:solidFill>
                <a:latin typeface="Arial" charset="0"/>
                <a:ea typeface="ＭＳ Ｐゴシック" charset="0"/>
              </a:rPr>
              <a:t>Lifting the leg and kicking in the air above the waist for more than three (3) seconds</a:t>
            </a:r>
          </a:p>
          <a:p>
            <a:pPr marL="285750" indent="-285750">
              <a:lnSpc>
                <a:spcPct val="100000"/>
              </a:lnSpc>
              <a:spcBef>
                <a:spcPts val="0"/>
              </a:spcBef>
              <a:buSzTx/>
              <a:buFont typeface="Wingdings" charset="0"/>
              <a:buChar char="Ø"/>
              <a:defRPr/>
            </a:pPr>
            <a:endParaRPr lang="en-US" sz="800" dirty="0">
              <a:solidFill>
                <a:srgbClr val="000000"/>
              </a:solidFill>
              <a:latin typeface="Arial" charset="0"/>
              <a:ea typeface="ＭＳ Ｐゴシック" charset="0"/>
            </a:endParaRPr>
          </a:p>
          <a:p>
            <a:pPr marL="285750" indent="-285750">
              <a:lnSpc>
                <a:spcPct val="100000"/>
              </a:lnSpc>
              <a:spcBef>
                <a:spcPts val="0"/>
              </a:spcBef>
              <a:buSzTx/>
              <a:buFont typeface="Wingdings" charset="0"/>
              <a:buChar char="Ø"/>
              <a:defRPr/>
            </a:pPr>
            <a:r>
              <a:rPr lang="en-US" sz="1800" dirty="0">
                <a:solidFill>
                  <a:srgbClr val="000000"/>
                </a:solidFill>
                <a:latin typeface="Arial" charset="0"/>
                <a:ea typeface="ＭＳ Ｐゴシック" charset="0"/>
              </a:rPr>
              <a:t>Lifting the leg or cut kick motion shall not be penalized when followed by the execution of a kicking or punching technique in combination motion.</a:t>
            </a:r>
            <a:endParaRPr lang="en-US" sz="1800" dirty="0">
              <a:solidFill>
                <a:srgbClr val="000000"/>
              </a:solidFill>
              <a:ea typeface="ＭＳ Ｐゴシック" pitchFamily="34" charset="-128"/>
            </a:endParaRPr>
          </a:p>
        </p:txBody>
      </p:sp>
    </p:spTree>
    <p:custDataLst>
      <p:tags r:id="rId1"/>
    </p:custDataLst>
    <p:extLst>
      <p:ext uri="{BB962C8B-B14F-4D97-AF65-F5344CB8AC3E}">
        <p14:creationId xmlns:p14="http://schemas.microsoft.com/office/powerpoint/2010/main" val="295864067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381954"/>
                                        </p:tgtEl>
                                        <p:attrNameLst>
                                          <p:attrName>style.visibility</p:attrName>
                                        </p:attrNameLst>
                                      </p:cBhvr>
                                      <p:to>
                                        <p:strVal val="visible"/>
                                      </p:to>
                                    </p:set>
                                    <p:anim calcmode="lin" valueType="num">
                                      <p:cBhvr>
                                        <p:cTn id="7" dur="500" fill="hold"/>
                                        <p:tgtEl>
                                          <p:spTgt spid="381954"/>
                                        </p:tgtEl>
                                        <p:attrNameLst>
                                          <p:attrName>ppt_w</p:attrName>
                                        </p:attrNameLst>
                                      </p:cBhvr>
                                      <p:tavLst>
                                        <p:tav tm="0">
                                          <p:val>
                                            <p:fltVal val="0"/>
                                          </p:val>
                                        </p:tav>
                                        <p:tav tm="100000">
                                          <p:val>
                                            <p:strVal val="#ppt_w"/>
                                          </p:val>
                                        </p:tav>
                                      </p:tavLst>
                                    </p:anim>
                                    <p:anim calcmode="lin" valueType="num">
                                      <p:cBhvr>
                                        <p:cTn id="8" dur="500" fill="hold"/>
                                        <p:tgtEl>
                                          <p:spTgt spid="381954"/>
                                        </p:tgtEl>
                                        <p:attrNameLst>
                                          <p:attrName>ppt_h</p:attrName>
                                        </p:attrNameLst>
                                      </p:cBhvr>
                                      <p:tavLst>
                                        <p:tav tm="0">
                                          <p:val>
                                            <p:fltVal val="0"/>
                                          </p:val>
                                        </p:tav>
                                        <p:tav tm="100000">
                                          <p:val>
                                            <p:strVal val="#ppt_h"/>
                                          </p:val>
                                        </p:tav>
                                      </p:tavLst>
                                    </p:anim>
                                    <p:animEffect transition="in" filter="fade">
                                      <p:cBhvr>
                                        <p:cTn id="9" dur="500"/>
                                        <p:tgtEl>
                                          <p:spTgt spid="381954"/>
                                        </p:tgtEl>
                                      </p:cBhvr>
                                    </p:animEffect>
                                  </p:childTnLst>
                                </p:cTn>
                              </p:par>
                            </p:childTnLst>
                          </p:cTn>
                        </p:par>
                        <p:par>
                          <p:cTn id="10" fill="hold">
                            <p:stCondLst>
                              <p:cond delay="500"/>
                            </p:stCondLst>
                            <p:childTnLst>
                              <p:par>
                                <p:cTn id="11" presetID="1" presetClass="entr" presetSubtype="0" fill="hold" grpId="0" nodeType="after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childTnLst>
                          </p:cTn>
                        </p:par>
                        <p:par>
                          <p:cTn id="13" fill="hold">
                            <p:stCondLst>
                              <p:cond delay="500"/>
                            </p:stCondLst>
                            <p:childTnLst>
                              <p:par>
                                <p:cTn id="14" presetID="1" presetClass="entr" presetSubtype="0" fill="hold" grpId="0" nodeType="afterEffect">
                                  <p:stCondLst>
                                    <p:cond delay="0"/>
                                  </p:stCondLst>
                                  <p:childTnLst>
                                    <p:set>
                                      <p:cBhvr>
                                        <p:cTn id="15" dur="1" fill="hold">
                                          <p:stCondLst>
                                            <p:cond delay="0"/>
                                          </p:stCondLst>
                                        </p:cTn>
                                        <p:tgtEl>
                                          <p:spTgt spid="17"/>
                                        </p:tgtEl>
                                        <p:attrNameLst>
                                          <p:attrName>style.visibility</p:attrName>
                                        </p:attrNameLst>
                                      </p:cBhvr>
                                      <p:to>
                                        <p:strVal val="visible"/>
                                      </p:to>
                                    </p:set>
                                  </p:childTnLst>
                                </p:cTn>
                              </p:par>
                            </p:childTnLst>
                          </p:cTn>
                        </p:par>
                        <p:par>
                          <p:cTn id="16" fill="hold">
                            <p:stCondLst>
                              <p:cond delay="500"/>
                            </p:stCondLst>
                            <p:childTnLst>
                              <p:par>
                                <p:cTn id="17" presetID="1" presetClass="entr" presetSubtype="0" fill="hold" grpId="0" nodeType="after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par>
                          <p:cTn id="19" fill="hold">
                            <p:stCondLst>
                              <p:cond delay="500"/>
                            </p:stCondLst>
                            <p:childTnLst>
                              <p:par>
                                <p:cTn id="20" presetID="1" presetClass="entr" presetSubtype="0" fill="hold" grpId="0" nodeType="afterEffect">
                                  <p:stCondLst>
                                    <p:cond delay="0"/>
                                  </p:stCondLst>
                                  <p:childTnLst>
                                    <p:set>
                                      <p:cBhvr>
                                        <p:cTn id="21"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1954" grpId="0"/>
      <p:bldP spid="16" grpId="0" animBg="1"/>
      <p:bldP spid="17" grpId="0" animBg="1"/>
      <p:bldP spid="18" grpId="0" animBg="1"/>
      <p:bldP spid="12" grpId="0" animBg="1"/>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1954" name="Rectangle 2"/>
          <p:cNvSpPr>
            <a:spLocks noChangeArrowheads="1"/>
          </p:cNvSpPr>
          <p:nvPr/>
        </p:nvSpPr>
        <p:spPr bwMode="auto">
          <a:xfrm>
            <a:off x="152400" y="76200"/>
            <a:ext cx="8915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kumimoji="1" sz="2400">
                <a:solidFill>
                  <a:schemeClr val="tx1"/>
                </a:solidFill>
                <a:latin typeface="Arial" pitchFamily="34" charset="0"/>
                <a:ea typeface="ＭＳ Ｐゴシック" pitchFamily="34" charset="-128"/>
              </a:defRPr>
            </a:lvl1pPr>
            <a:lvl2pPr marL="742950" indent="-285750">
              <a:defRPr kumimoji="1" sz="2400">
                <a:solidFill>
                  <a:schemeClr val="tx1"/>
                </a:solidFill>
                <a:latin typeface="Arial" pitchFamily="34" charset="0"/>
                <a:ea typeface="ＭＳ Ｐゴシック" pitchFamily="34" charset="-128"/>
              </a:defRPr>
            </a:lvl2pPr>
            <a:lvl3pPr marL="1143000" indent="-228600">
              <a:defRPr kumimoji="1" sz="2400">
                <a:solidFill>
                  <a:schemeClr val="tx1"/>
                </a:solidFill>
                <a:latin typeface="Arial" pitchFamily="34" charset="0"/>
                <a:ea typeface="ＭＳ Ｐゴシック" pitchFamily="34" charset="-128"/>
              </a:defRPr>
            </a:lvl3pPr>
            <a:lvl4pPr marL="1600200" indent="-228600">
              <a:defRPr kumimoji="1" sz="2400">
                <a:solidFill>
                  <a:schemeClr val="tx1"/>
                </a:solidFill>
                <a:latin typeface="Arial" pitchFamily="34" charset="0"/>
                <a:ea typeface="ＭＳ Ｐゴシック" pitchFamily="34" charset="-128"/>
              </a:defRPr>
            </a:lvl4pPr>
            <a:lvl5pPr marL="2057400" indent="-228600">
              <a:defRPr kumimoji="1" sz="2400">
                <a:solidFill>
                  <a:schemeClr val="tx1"/>
                </a:solidFill>
                <a:latin typeface="Arial" pitchFamily="34" charset="0"/>
                <a:ea typeface="ＭＳ Ｐゴシック" pitchFamily="34" charset="-128"/>
              </a:defRPr>
            </a:lvl5pPr>
            <a:lvl6pPr marL="25146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ea typeface="ＭＳ Ｐゴシック" pitchFamily="34" charset="-128"/>
              </a:defRPr>
            </a:lvl6pPr>
            <a:lvl7pPr marL="29718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ea typeface="ＭＳ Ｐゴシック" pitchFamily="34" charset="-128"/>
              </a:defRPr>
            </a:lvl7pPr>
            <a:lvl8pPr marL="34290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ea typeface="ＭＳ Ｐゴシック" pitchFamily="34" charset="-128"/>
              </a:defRPr>
            </a:lvl8pPr>
            <a:lvl9pPr marL="38862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ea typeface="ＭＳ Ｐゴシック" pitchFamily="34" charset="-128"/>
              </a:defRPr>
            </a:lvl9pPr>
          </a:lstStyle>
          <a:p>
            <a:pPr algn="ctr" eaLnBrk="1" hangingPunct="1">
              <a:lnSpc>
                <a:spcPct val="100000"/>
              </a:lnSpc>
              <a:spcBef>
                <a:spcPct val="0"/>
              </a:spcBef>
              <a:buSzTx/>
              <a:buFontTx/>
              <a:buNone/>
            </a:pPr>
            <a:r>
              <a:rPr lang="en-US" altLang="en-US" sz="3600" b="1" i="1" dirty="0">
                <a:solidFill>
                  <a:srgbClr val="000000"/>
                </a:solidFill>
              </a:rPr>
              <a:t>Penalties</a:t>
            </a:r>
          </a:p>
        </p:txBody>
      </p:sp>
      <p:sp>
        <p:nvSpPr>
          <p:cNvPr id="13" name="Rectangle 12"/>
          <p:cNvSpPr>
            <a:spLocks noChangeArrowheads="1"/>
          </p:cNvSpPr>
          <p:nvPr/>
        </p:nvSpPr>
        <p:spPr bwMode="auto">
          <a:xfrm>
            <a:off x="228601" y="4114801"/>
            <a:ext cx="8610600" cy="457200"/>
          </a:xfrm>
          <a:prstGeom prst="rect">
            <a:avLst/>
          </a:prstGeom>
          <a:solidFill>
            <a:srgbClr val="002060"/>
          </a:solidFill>
          <a:ln w="9525">
            <a:solidFill>
              <a:schemeClr val="accent6"/>
            </a:solid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chor="ctr"/>
          <a:lstStyle/>
          <a:p>
            <a:pPr>
              <a:defRPr/>
            </a:pPr>
            <a:r>
              <a:rPr lang="en-US" sz="2000" dirty="0">
                <a:solidFill>
                  <a:srgbClr val="FFFFFF"/>
                </a:solidFill>
                <a:ea typeface="ＭＳ Ｐゴシック" pitchFamily="34" charset="-128"/>
              </a:rPr>
              <a:t>8. Hitting the Opponents Head with the Shoulder/Hand</a:t>
            </a:r>
          </a:p>
        </p:txBody>
      </p:sp>
      <p:sp>
        <p:nvSpPr>
          <p:cNvPr id="11" name="Rectangle 3"/>
          <p:cNvSpPr>
            <a:spLocks noChangeArrowheads="1"/>
          </p:cNvSpPr>
          <p:nvPr/>
        </p:nvSpPr>
        <p:spPr bwMode="auto">
          <a:xfrm>
            <a:off x="4119374" y="1752600"/>
            <a:ext cx="4719826" cy="1981200"/>
          </a:xfrm>
          <a:prstGeom prst="rect">
            <a:avLst/>
          </a:prstGeom>
          <a:noFill/>
          <a:ln w="9525">
            <a:solidFill>
              <a:schemeClr val="bg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marL="285750" indent="-285750" eaLnBrk="1" hangingPunct="1">
              <a:buClr>
                <a:srgbClr val="800080"/>
              </a:buClr>
              <a:buFont typeface="Wingdings" panose="05000000000000000000" pitchFamily="2" charset="2"/>
              <a:buChar char="Ø"/>
              <a:defRPr/>
            </a:pPr>
            <a:endParaRPr lang="en-US" sz="800" dirty="0">
              <a:solidFill>
                <a:srgbClr val="000000"/>
              </a:solidFill>
              <a:ea typeface="ＭＳ Ｐゴシック" pitchFamily="34" charset="-128"/>
            </a:endParaRPr>
          </a:p>
          <a:p>
            <a:pPr marL="285750" indent="-285750" eaLnBrk="1" hangingPunct="1">
              <a:lnSpc>
                <a:spcPct val="100000"/>
              </a:lnSpc>
              <a:spcBef>
                <a:spcPts val="0"/>
              </a:spcBef>
              <a:buFont typeface="Wingdings" panose="05000000000000000000" pitchFamily="2" charset="2"/>
              <a:buChar char="Ø"/>
              <a:defRPr/>
            </a:pPr>
            <a:r>
              <a:rPr lang="en-US" sz="1800" dirty="0">
                <a:solidFill>
                  <a:srgbClr val="000000"/>
                </a:solidFill>
                <a:ea typeface="ＭＳ Ｐゴシック" pitchFamily="34" charset="-128"/>
              </a:rPr>
              <a:t>When contact with the knee happens when the opponent rushes in abruptly at the moment a kick is being executed</a:t>
            </a:r>
          </a:p>
          <a:p>
            <a:pPr marL="285750" indent="-285750" eaLnBrk="1" hangingPunct="1">
              <a:lnSpc>
                <a:spcPct val="100000"/>
              </a:lnSpc>
              <a:spcBef>
                <a:spcPts val="0"/>
              </a:spcBef>
              <a:buFont typeface="Wingdings" panose="05000000000000000000" pitchFamily="2" charset="2"/>
              <a:buChar char="Ø"/>
              <a:defRPr/>
            </a:pPr>
            <a:endParaRPr lang="en-US" sz="800" dirty="0">
              <a:solidFill>
                <a:srgbClr val="000000"/>
              </a:solidFill>
              <a:ea typeface="ＭＳ Ｐゴシック" pitchFamily="34" charset="-128"/>
            </a:endParaRPr>
          </a:p>
          <a:p>
            <a:pPr marL="285750" indent="-285750" eaLnBrk="1" hangingPunct="1">
              <a:lnSpc>
                <a:spcPct val="100000"/>
              </a:lnSpc>
              <a:spcBef>
                <a:spcPts val="0"/>
              </a:spcBef>
              <a:buFont typeface="Wingdings" panose="05000000000000000000" pitchFamily="2" charset="2"/>
              <a:buChar char="Ø"/>
              <a:defRPr/>
            </a:pPr>
            <a:r>
              <a:rPr lang="en-US" sz="1800" dirty="0">
                <a:solidFill>
                  <a:srgbClr val="000000"/>
                </a:solidFill>
                <a:ea typeface="ＭＳ Ｐゴシック" pitchFamily="34" charset="-128"/>
              </a:rPr>
              <a:t>When contact with the knee occurs as a result of a discrepancy in distance in attacking</a:t>
            </a:r>
          </a:p>
        </p:txBody>
      </p:sp>
      <p:sp>
        <p:nvSpPr>
          <p:cNvPr id="15" name="Rectangle 14"/>
          <p:cNvSpPr>
            <a:spLocks noChangeArrowheads="1"/>
          </p:cNvSpPr>
          <p:nvPr/>
        </p:nvSpPr>
        <p:spPr bwMode="auto">
          <a:xfrm>
            <a:off x="228601" y="609600"/>
            <a:ext cx="8610600" cy="500106"/>
          </a:xfrm>
          <a:prstGeom prst="rect">
            <a:avLst/>
          </a:prstGeom>
          <a:solidFill>
            <a:srgbClr val="002060"/>
          </a:solidFill>
          <a:ln w="9525">
            <a:solidFill>
              <a:schemeClr val="accent6"/>
            </a:solid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chor="ctr"/>
          <a:lstStyle/>
          <a:p>
            <a:pPr>
              <a:defRPr/>
            </a:pPr>
            <a:r>
              <a:rPr lang="en-US" sz="2000" dirty="0">
                <a:solidFill>
                  <a:srgbClr val="FFFFFF"/>
                </a:solidFill>
                <a:ea typeface="ＭＳ Ｐゴシック" pitchFamily="34" charset="-128"/>
              </a:rPr>
              <a:t>7.Butting or Attacking with the Knee</a:t>
            </a:r>
          </a:p>
        </p:txBody>
      </p:sp>
      <p:sp>
        <p:nvSpPr>
          <p:cNvPr id="21" name="Rectangle 20"/>
          <p:cNvSpPr>
            <a:spLocks noChangeArrowheads="1"/>
          </p:cNvSpPr>
          <p:nvPr/>
        </p:nvSpPr>
        <p:spPr bwMode="auto">
          <a:xfrm>
            <a:off x="838200" y="1219200"/>
            <a:ext cx="2555571" cy="423906"/>
          </a:xfrm>
          <a:prstGeom prst="rect">
            <a:avLst/>
          </a:prstGeom>
          <a:solidFill>
            <a:srgbClr val="DE0000"/>
          </a:solidFill>
          <a:ln w="9525">
            <a:solidFill>
              <a:schemeClr val="accent6"/>
            </a:solid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chor="ctr"/>
          <a:lstStyle/>
          <a:p>
            <a:pPr algn="ctr">
              <a:defRPr/>
            </a:pPr>
            <a:r>
              <a:rPr lang="en-US" sz="2000" dirty="0">
                <a:solidFill>
                  <a:srgbClr val="FFFFFF"/>
                </a:solidFill>
                <a:ea typeface="ＭＳ Ｐゴシック" pitchFamily="34" charset="-128"/>
              </a:rPr>
              <a:t>Penalty</a:t>
            </a:r>
          </a:p>
        </p:txBody>
      </p:sp>
      <p:sp>
        <p:nvSpPr>
          <p:cNvPr id="22" name="Rectangle 21"/>
          <p:cNvSpPr>
            <a:spLocks noChangeArrowheads="1"/>
          </p:cNvSpPr>
          <p:nvPr/>
        </p:nvSpPr>
        <p:spPr bwMode="auto">
          <a:xfrm>
            <a:off x="5257800" y="1219200"/>
            <a:ext cx="2555571" cy="423906"/>
          </a:xfrm>
          <a:prstGeom prst="rect">
            <a:avLst/>
          </a:prstGeom>
          <a:solidFill>
            <a:srgbClr val="007434"/>
          </a:solidFill>
          <a:ln w="9525">
            <a:solidFill>
              <a:schemeClr val="accent6"/>
            </a:solid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chor="ctr"/>
          <a:lstStyle/>
          <a:p>
            <a:pPr algn="ctr">
              <a:defRPr/>
            </a:pPr>
            <a:r>
              <a:rPr lang="en-US" sz="2000" dirty="0">
                <a:solidFill>
                  <a:srgbClr val="FFFFFF"/>
                </a:solidFill>
                <a:ea typeface="ＭＳ Ｐゴシック" pitchFamily="34" charset="-128"/>
              </a:rPr>
              <a:t>No Penalty</a:t>
            </a:r>
          </a:p>
        </p:txBody>
      </p:sp>
      <p:sp>
        <p:nvSpPr>
          <p:cNvPr id="23" name="Rectangle 3"/>
          <p:cNvSpPr>
            <a:spLocks noChangeArrowheads="1"/>
          </p:cNvSpPr>
          <p:nvPr/>
        </p:nvSpPr>
        <p:spPr bwMode="auto">
          <a:xfrm>
            <a:off x="228600" y="1752600"/>
            <a:ext cx="3662174" cy="1981200"/>
          </a:xfrm>
          <a:prstGeom prst="rect">
            <a:avLst/>
          </a:prstGeom>
          <a:noFill/>
          <a:ln w="9525">
            <a:solidFill>
              <a:schemeClr val="bg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marL="285750" indent="-285750" eaLnBrk="1" hangingPunct="1">
              <a:lnSpc>
                <a:spcPct val="100000"/>
              </a:lnSpc>
              <a:spcBef>
                <a:spcPts val="0"/>
              </a:spcBef>
              <a:buFont typeface="Wingdings" panose="05000000000000000000" pitchFamily="2" charset="2"/>
              <a:buChar char="Ø"/>
              <a:defRPr/>
            </a:pPr>
            <a:r>
              <a:rPr lang="en-US" sz="1800" dirty="0">
                <a:solidFill>
                  <a:srgbClr val="000000"/>
                </a:solidFill>
                <a:ea typeface="ＭＳ Ｐゴシック" pitchFamily="34" charset="-128"/>
              </a:rPr>
              <a:t>Any intentional head butting or attacking with the knee when in close proximity to the opponent. </a:t>
            </a:r>
          </a:p>
        </p:txBody>
      </p:sp>
      <p:sp>
        <p:nvSpPr>
          <p:cNvPr id="24" name="Rectangle 3"/>
          <p:cNvSpPr>
            <a:spLocks noChangeArrowheads="1"/>
          </p:cNvSpPr>
          <p:nvPr/>
        </p:nvSpPr>
        <p:spPr bwMode="auto">
          <a:xfrm>
            <a:off x="4119374" y="5224507"/>
            <a:ext cx="4647466" cy="1328694"/>
          </a:xfrm>
          <a:prstGeom prst="rect">
            <a:avLst/>
          </a:prstGeom>
          <a:noFill/>
          <a:ln w="9525">
            <a:solidFill>
              <a:schemeClr val="bg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marL="285750" indent="-285750" eaLnBrk="1" hangingPunct="1">
              <a:buClr>
                <a:srgbClr val="800080"/>
              </a:buClr>
              <a:buFont typeface="Wingdings" panose="05000000000000000000" pitchFamily="2" charset="2"/>
              <a:buChar char="Ø"/>
              <a:defRPr/>
            </a:pPr>
            <a:endParaRPr lang="en-US" sz="800" dirty="0">
              <a:solidFill>
                <a:srgbClr val="000000"/>
              </a:solidFill>
              <a:ea typeface="ＭＳ Ｐゴシック" pitchFamily="34" charset="-128"/>
            </a:endParaRPr>
          </a:p>
          <a:p>
            <a:pPr marL="285750" indent="-285750" eaLnBrk="1" hangingPunct="1">
              <a:buFont typeface="Wingdings" panose="05000000000000000000" pitchFamily="2" charset="2"/>
              <a:buChar char="Ø"/>
              <a:defRPr/>
            </a:pPr>
            <a:r>
              <a:rPr lang="en-US" sz="1800" dirty="0">
                <a:solidFill>
                  <a:srgbClr val="000000"/>
                </a:solidFill>
                <a:ea typeface="ＭＳ Ｐゴシック" pitchFamily="34" charset="-128"/>
              </a:rPr>
              <a:t>Unavoidable actions due to the opponent’s carelessness such as excessively lowering the head or carelessly turn the body</a:t>
            </a:r>
          </a:p>
          <a:p>
            <a:pPr marL="285750" indent="-285750" eaLnBrk="1" hangingPunct="1">
              <a:buClr>
                <a:srgbClr val="800080"/>
              </a:buClr>
              <a:buFont typeface="Wingdings" panose="05000000000000000000" pitchFamily="2" charset="2"/>
              <a:buChar char="Ø"/>
              <a:defRPr/>
            </a:pPr>
            <a:endParaRPr lang="en-US" sz="800" dirty="0">
              <a:solidFill>
                <a:srgbClr val="000000"/>
              </a:solidFill>
              <a:ea typeface="ＭＳ Ｐゴシック" pitchFamily="34" charset="-128"/>
            </a:endParaRPr>
          </a:p>
        </p:txBody>
      </p:sp>
      <p:sp>
        <p:nvSpPr>
          <p:cNvPr id="25" name="Rectangle 24"/>
          <p:cNvSpPr>
            <a:spLocks noChangeArrowheads="1"/>
          </p:cNvSpPr>
          <p:nvPr/>
        </p:nvSpPr>
        <p:spPr bwMode="auto">
          <a:xfrm>
            <a:off x="801803" y="4681495"/>
            <a:ext cx="2555571" cy="423906"/>
          </a:xfrm>
          <a:prstGeom prst="rect">
            <a:avLst/>
          </a:prstGeom>
          <a:solidFill>
            <a:srgbClr val="DE0000"/>
          </a:solidFill>
          <a:ln w="9525">
            <a:solidFill>
              <a:schemeClr val="accent6"/>
            </a:solid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chor="ctr"/>
          <a:lstStyle/>
          <a:p>
            <a:pPr algn="ctr">
              <a:defRPr/>
            </a:pPr>
            <a:r>
              <a:rPr lang="en-US" sz="2000" dirty="0">
                <a:solidFill>
                  <a:srgbClr val="FFFFFF"/>
                </a:solidFill>
                <a:ea typeface="ＭＳ Ｐゴシック" pitchFamily="34" charset="-128"/>
              </a:rPr>
              <a:t>Penalty</a:t>
            </a:r>
          </a:p>
        </p:txBody>
      </p:sp>
      <p:sp>
        <p:nvSpPr>
          <p:cNvPr id="26" name="Rectangle 25"/>
          <p:cNvSpPr>
            <a:spLocks noChangeArrowheads="1"/>
          </p:cNvSpPr>
          <p:nvPr/>
        </p:nvSpPr>
        <p:spPr bwMode="auto">
          <a:xfrm>
            <a:off x="5369229" y="4681495"/>
            <a:ext cx="2555571" cy="423906"/>
          </a:xfrm>
          <a:prstGeom prst="rect">
            <a:avLst/>
          </a:prstGeom>
          <a:solidFill>
            <a:srgbClr val="007434"/>
          </a:solidFill>
          <a:ln w="9525">
            <a:solidFill>
              <a:schemeClr val="accent6"/>
            </a:solid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chor="ctr"/>
          <a:lstStyle/>
          <a:p>
            <a:pPr algn="ctr">
              <a:defRPr/>
            </a:pPr>
            <a:r>
              <a:rPr lang="en-US" sz="2000" dirty="0">
                <a:solidFill>
                  <a:srgbClr val="FFFFFF"/>
                </a:solidFill>
                <a:ea typeface="ＭＳ Ｐゴシック" pitchFamily="34" charset="-128"/>
              </a:rPr>
              <a:t>No Penalty</a:t>
            </a:r>
          </a:p>
        </p:txBody>
      </p:sp>
      <p:sp>
        <p:nvSpPr>
          <p:cNvPr id="28" name="Rectangle 3"/>
          <p:cNvSpPr>
            <a:spLocks noChangeArrowheads="1"/>
          </p:cNvSpPr>
          <p:nvPr/>
        </p:nvSpPr>
        <p:spPr bwMode="auto">
          <a:xfrm>
            <a:off x="228600" y="5217335"/>
            <a:ext cx="3662174" cy="1521560"/>
          </a:xfrm>
          <a:prstGeom prst="rect">
            <a:avLst/>
          </a:prstGeom>
          <a:noFill/>
          <a:ln w="9525">
            <a:solidFill>
              <a:schemeClr val="bg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marL="285750" indent="-285750" eaLnBrk="1" hangingPunct="1">
              <a:lnSpc>
                <a:spcPct val="100000"/>
              </a:lnSpc>
              <a:spcBef>
                <a:spcPts val="0"/>
              </a:spcBef>
              <a:buFont typeface="Wingdings" panose="05000000000000000000" pitchFamily="2" charset="2"/>
              <a:buChar char="Ø"/>
              <a:defRPr/>
            </a:pPr>
            <a:r>
              <a:rPr lang="en-US" sz="1800" dirty="0">
                <a:solidFill>
                  <a:srgbClr val="000000"/>
                </a:solidFill>
                <a:ea typeface="ＭＳ Ｐゴシック" pitchFamily="34" charset="-128"/>
              </a:rPr>
              <a:t>Hitting the opponent’s head with the hand (fist), wrist, arm or elbow. This includes an intentional shoulder shrug to the head area.</a:t>
            </a:r>
          </a:p>
        </p:txBody>
      </p:sp>
    </p:spTree>
    <p:custDataLst>
      <p:tags r:id="rId1"/>
    </p:custDataLst>
    <p:extLst>
      <p:ext uri="{BB962C8B-B14F-4D97-AF65-F5344CB8AC3E}">
        <p14:creationId xmlns:p14="http://schemas.microsoft.com/office/powerpoint/2010/main" val="9382263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381954"/>
                                        </p:tgtEl>
                                        <p:attrNameLst>
                                          <p:attrName>style.visibility</p:attrName>
                                        </p:attrNameLst>
                                      </p:cBhvr>
                                      <p:to>
                                        <p:strVal val="visible"/>
                                      </p:to>
                                    </p:set>
                                    <p:anim calcmode="lin" valueType="num">
                                      <p:cBhvr>
                                        <p:cTn id="7" dur="500" fill="hold"/>
                                        <p:tgtEl>
                                          <p:spTgt spid="381954"/>
                                        </p:tgtEl>
                                        <p:attrNameLst>
                                          <p:attrName>ppt_w</p:attrName>
                                        </p:attrNameLst>
                                      </p:cBhvr>
                                      <p:tavLst>
                                        <p:tav tm="0">
                                          <p:val>
                                            <p:fltVal val="0"/>
                                          </p:val>
                                        </p:tav>
                                        <p:tav tm="100000">
                                          <p:val>
                                            <p:strVal val="#ppt_w"/>
                                          </p:val>
                                        </p:tav>
                                      </p:tavLst>
                                    </p:anim>
                                    <p:anim calcmode="lin" valueType="num">
                                      <p:cBhvr>
                                        <p:cTn id="8" dur="500" fill="hold"/>
                                        <p:tgtEl>
                                          <p:spTgt spid="381954"/>
                                        </p:tgtEl>
                                        <p:attrNameLst>
                                          <p:attrName>ppt_h</p:attrName>
                                        </p:attrNameLst>
                                      </p:cBhvr>
                                      <p:tavLst>
                                        <p:tav tm="0">
                                          <p:val>
                                            <p:fltVal val="0"/>
                                          </p:val>
                                        </p:tav>
                                        <p:tav tm="100000">
                                          <p:val>
                                            <p:strVal val="#ppt_h"/>
                                          </p:val>
                                        </p:tav>
                                      </p:tavLst>
                                    </p:anim>
                                    <p:animEffect transition="in" filter="fade">
                                      <p:cBhvr>
                                        <p:cTn id="9" dur="500"/>
                                        <p:tgtEl>
                                          <p:spTgt spid="381954"/>
                                        </p:tgtEl>
                                      </p:cBhvr>
                                    </p:animEffect>
                                  </p:childTnLst>
                                </p:cTn>
                              </p:par>
                            </p:childTnLst>
                          </p:cTn>
                        </p:par>
                        <p:par>
                          <p:cTn id="10" fill="hold">
                            <p:stCondLst>
                              <p:cond delay="500"/>
                            </p:stCondLst>
                            <p:childTnLst>
                              <p:par>
                                <p:cTn id="11" presetID="1" presetClass="entr" presetSubtype="0" fill="hold" grpId="0" nodeType="after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par>
                          <p:cTn id="13" fill="hold">
                            <p:stCondLst>
                              <p:cond delay="500"/>
                            </p:stCondLst>
                            <p:childTnLst>
                              <p:par>
                                <p:cTn id="14" presetID="1" presetClass="entr" presetSubtype="0" fill="hold" grpId="0" nodeType="afterEffect">
                                  <p:stCondLst>
                                    <p:cond delay="0"/>
                                  </p:stCondLst>
                                  <p:childTnLst>
                                    <p:set>
                                      <p:cBhvr>
                                        <p:cTn id="15" dur="1" fill="hold">
                                          <p:stCondLst>
                                            <p:cond delay="0"/>
                                          </p:stCondLst>
                                        </p:cTn>
                                        <p:tgtEl>
                                          <p:spTgt spid="11"/>
                                        </p:tgtEl>
                                        <p:attrNameLst>
                                          <p:attrName>style.visibility</p:attrName>
                                        </p:attrNameLst>
                                      </p:cBhvr>
                                      <p:to>
                                        <p:strVal val="visible"/>
                                      </p:to>
                                    </p:set>
                                  </p:childTnLst>
                                </p:cTn>
                              </p:par>
                            </p:childTnLst>
                          </p:cTn>
                        </p:par>
                        <p:par>
                          <p:cTn id="16" fill="hold">
                            <p:stCondLst>
                              <p:cond delay="500"/>
                            </p:stCondLst>
                            <p:childTnLst>
                              <p:par>
                                <p:cTn id="17" presetID="1" presetClass="entr" presetSubtype="0" fill="hold" grpId="0" nodeType="after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par>
                          <p:cTn id="19" fill="hold">
                            <p:stCondLst>
                              <p:cond delay="500"/>
                            </p:stCondLst>
                            <p:childTnLst>
                              <p:par>
                                <p:cTn id="20" presetID="1" presetClass="entr" presetSubtype="0" fill="hold" grpId="0" nodeType="afterEffect">
                                  <p:stCondLst>
                                    <p:cond delay="0"/>
                                  </p:stCondLst>
                                  <p:childTnLst>
                                    <p:set>
                                      <p:cBhvr>
                                        <p:cTn id="21" dur="1" fill="hold">
                                          <p:stCondLst>
                                            <p:cond delay="0"/>
                                          </p:stCondLst>
                                        </p:cTn>
                                        <p:tgtEl>
                                          <p:spTgt spid="21"/>
                                        </p:tgtEl>
                                        <p:attrNameLst>
                                          <p:attrName>style.visibility</p:attrName>
                                        </p:attrNameLst>
                                      </p:cBhvr>
                                      <p:to>
                                        <p:strVal val="visible"/>
                                      </p:to>
                                    </p:set>
                                  </p:childTnLst>
                                </p:cTn>
                              </p:par>
                            </p:childTnLst>
                          </p:cTn>
                        </p:par>
                        <p:par>
                          <p:cTn id="22" fill="hold">
                            <p:stCondLst>
                              <p:cond delay="500"/>
                            </p:stCondLst>
                            <p:childTnLst>
                              <p:par>
                                <p:cTn id="23" presetID="1" presetClass="entr" presetSubtype="0" fill="hold" grpId="0" nodeType="afterEffect">
                                  <p:stCondLst>
                                    <p:cond delay="0"/>
                                  </p:stCondLst>
                                  <p:childTnLst>
                                    <p:set>
                                      <p:cBhvr>
                                        <p:cTn id="24" dur="1" fill="hold">
                                          <p:stCondLst>
                                            <p:cond delay="0"/>
                                          </p:stCondLst>
                                        </p:cTn>
                                        <p:tgtEl>
                                          <p:spTgt spid="22"/>
                                        </p:tgtEl>
                                        <p:attrNameLst>
                                          <p:attrName>style.visibility</p:attrName>
                                        </p:attrNameLst>
                                      </p:cBhvr>
                                      <p:to>
                                        <p:strVal val="visible"/>
                                      </p:to>
                                    </p:set>
                                  </p:childTnLst>
                                </p:cTn>
                              </p:par>
                            </p:childTnLst>
                          </p:cTn>
                        </p:par>
                        <p:par>
                          <p:cTn id="25" fill="hold">
                            <p:stCondLst>
                              <p:cond delay="500"/>
                            </p:stCondLst>
                            <p:childTnLst>
                              <p:par>
                                <p:cTn id="26" presetID="1" presetClass="entr" presetSubtype="0" fill="hold" grpId="0" nodeType="afterEffect">
                                  <p:stCondLst>
                                    <p:cond delay="0"/>
                                  </p:stCondLst>
                                  <p:childTnLst>
                                    <p:set>
                                      <p:cBhvr>
                                        <p:cTn id="27" dur="1" fill="hold">
                                          <p:stCondLst>
                                            <p:cond delay="0"/>
                                          </p:stCondLst>
                                        </p:cTn>
                                        <p:tgtEl>
                                          <p:spTgt spid="23"/>
                                        </p:tgtEl>
                                        <p:attrNameLst>
                                          <p:attrName>style.visibility</p:attrName>
                                        </p:attrNameLst>
                                      </p:cBhvr>
                                      <p:to>
                                        <p:strVal val="visible"/>
                                      </p:to>
                                    </p:set>
                                  </p:childTnLst>
                                </p:cTn>
                              </p:par>
                            </p:childTnLst>
                          </p:cTn>
                        </p:par>
                        <p:par>
                          <p:cTn id="28" fill="hold">
                            <p:stCondLst>
                              <p:cond delay="500"/>
                            </p:stCondLst>
                            <p:childTnLst>
                              <p:par>
                                <p:cTn id="29" presetID="1" presetClass="entr" presetSubtype="0" fill="hold" grpId="0" nodeType="afterEffect">
                                  <p:stCondLst>
                                    <p:cond delay="0"/>
                                  </p:stCondLst>
                                  <p:childTnLst>
                                    <p:set>
                                      <p:cBhvr>
                                        <p:cTn id="30" dur="1" fill="hold">
                                          <p:stCondLst>
                                            <p:cond delay="0"/>
                                          </p:stCondLst>
                                        </p:cTn>
                                        <p:tgtEl>
                                          <p:spTgt spid="24"/>
                                        </p:tgtEl>
                                        <p:attrNameLst>
                                          <p:attrName>style.visibility</p:attrName>
                                        </p:attrNameLst>
                                      </p:cBhvr>
                                      <p:to>
                                        <p:strVal val="visible"/>
                                      </p:to>
                                    </p:set>
                                  </p:childTnLst>
                                </p:cTn>
                              </p:par>
                            </p:childTnLst>
                          </p:cTn>
                        </p:par>
                        <p:par>
                          <p:cTn id="31" fill="hold">
                            <p:stCondLst>
                              <p:cond delay="500"/>
                            </p:stCondLst>
                            <p:childTnLst>
                              <p:par>
                                <p:cTn id="32" presetID="1" presetClass="entr" presetSubtype="0" fill="hold" grpId="0" nodeType="afterEffect">
                                  <p:stCondLst>
                                    <p:cond delay="0"/>
                                  </p:stCondLst>
                                  <p:childTnLst>
                                    <p:set>
                                      <p:cBhvr>
                                        <p:cTn id="33" dur="1" fill="hold">
                                          <p:stCondLst>
                                            <p:cond delay="0"/>
                                          </p:stCondLst>
                                        </p:cTn>
                                        <p:tgtEl>
                                          <p:spTgt spid="25"/>
                                        </p:tgtEl>
                                        <p:attrNameLst>
                                          <p:attrName>style.visibility</p:attrName>
                                        </p:attrNameLst>
                                      </p:cBhvr>
                                      <p:to>
                                        <p:strVal val="visible"/>
                                      </p:to>
                                    </p:set>
                                  </p:childTnLst>
                                </p:cTn>
                              </p:par>
                            </p:childTnLst>
                          </p:cTn>
                        </p:par>
                        <p:par>
                          <p:cTn id="34" fill="hold">
                            <p:stCondLst>
                              <p:cond delay="500"/>
                            </p:stCondLst>
                            <p:childTnLst>
                              <p:par>
                                <p:cTn id="35" presetID="1" presetClass="entr" presetSubtype="0" fill="hold" grpId="0" nodeType="afterEffect">
                                  <p:stCondLst>
                                    <p:cond delay="0"/>
                                  </p:stCondLst>
                                  <p:childTnLst>
                                    <p:set>
                                      <p:cBhvr>
                                        <p:cTn id="36" dur="1" fill="hold">
                                          <p:stCondLst>
                                            <p:cond delay="0"/>
                                          </p:stCondLst>
                                        </p:cTn>
                                        <p:tgtEl>
                                          <p:spTgt spid="26"/>
                                        </p:tgtEl>
                                        <p:attrNameLst>
                                          <p:attrName>style.visibility</p:attrName>
                                        </p:attrNameLst>
                                      </p:cBhvr>
                                      <p:to>
                                        <p:strVal val="visible"/>
                                      </p:to>
                                    </p:set>
                                  </p:childTnLst>
                                </p:cTn>
                              </p:par>
                            </p:childTnLst>
                          </p:cTn>
                        </p:par>
                        <p:par>
                          <p:cTn id="37" fill="hold">
                            <p:stCondLst>
                              <p:cond delay="500"/>
                            </p:stCondLst>
                            <p:childTnLst>
                              <p:par>
                                <p:cTn id="38" presetID="1" presetClass="entr" presetSubtype="0" fill="hold" grpId="0" nodeType="afterEffect">
                                  <p:stCondLst>
                                    <p:cond delay="0"/>
                                  </p:stCondLst>
                                  <p:childTnLst>
                                    <p:set>
                                      <p:cBhvr>
                                        <p:cTn id="39"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1954" grpId="0"/>
      <p:bldP spid="13" grpId="0" animBg="1"/>
      <p:bldP spid="11" grpId="0" animBg="1"/>
      <p:bldP spid="15" grpId="0" animBg="1"/>
      <p:bldP spid="21" grpId="0" animBg="1"/>
      <p:bldP spid="22" grpId="0" animBg="1"/>
      <p:bldP spid="23" grpId="0" animBg="1"/>
      <p:bldP spid="24" grpId="0" animBg="1"/>
      <p:bldP spid="25" grpId="0" animBg="1"/>
      <p:bldP spid="26" grpId="0" animBg="1"/>
      <p:bldP spid="28" grpId="0" animBg="1"/>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8099" name="Rectangle 3"/>
          <p:cNvSpPr>
            <a:spLocks noGrp="1" noChangeArrowheads="1"/>
          </p:cNvSpPr>
          <p:nvPr>
            <p:ph type="body" idx="4294967295"/>
          </p:nvPr>
        </p:nvSpPr>
        <p:spPr bwMode="auto">
          <a:xfrm>
            <a:off x="304800" y="1316038"/>
            <a:ext cx="8839200" cy="2492375"/>
          </a:xfrm>
          <a:prstGeom prst="rect">
            <a:avLst/>
          </a:prstGeom>
          <a:solidFill>
            <a:srgbClr val="FFFFFF">
              <a:alpha val="0"/>
            </a:srgbClr>
          </a:solidFill>
          <a:ln>
            <a:solidFill>
              <a:srgbClr val="000000"/>
            </a:solidFill>
            <a:miter lim="800000"/>
            <a:headEnd/>
            <a:tailEnd/>
          </a:ln>
        </p:spPr>
        <p:txBody>
          <a:bodyPr/>
          <a:lstStyle/>
          <a:p>
            <a:pPr marL="400050" indent="-400050" eaLnBrk="1" hangingPunct="1">
              <a:spcBef>
                <a:spcPts val="0"/>
              </a:spcBef>
              <a:buClrTx/>
            </a:pPr>
            <a:r>
              <a:rPr lang="en-US" altLang="en-US" sz="1600" dirty="0">
                <a:solidFill>
                  <a:schemeClr val="bg2"/>
                </a:solidFill>
                <a:ea typeface="ＭＳ Ｐゴシック" pitchFamily="34" charset="-128"/>
              </a:rPr>
              <a:t>Attack must result in actual contact to the opponent’s body</a:t>
            </a:r>
          </a:p>
          <a:p>
            <a:pPr marL="400050" indent="-400050" eaLnBrk="1" hangingPunct="1">
              <a:spcBef>
                <a:spcPts val="0"/>
              </a:spcBef>
              <a:buClrTx/>
            </a:pPr>
            <a:endParaRPr lang="en-US" altLang="ja-JP" sz="800" dirty="0">
              <a:solidFill>
                <a:schemeClr val="bg2"/>
              </a:solidFill>
              <a:ea typeface="ＭＳ Ｐゴシック" pitchFamily="34" charset="-128"/>
            </a:endParaRPr>
          </a:p>
          <a:p>
            <a:pPr marL="400050" indent="-400050" eaLnBrk="1" hangingPunct="1">
              <a:spcBef>
                <a:spcPts val="0"/>
              </a:spcBef>
              <a:buClrTx/>
            </a:pPr>
            <a:r>
              <a:rPr lang="en-US" altLang="en-US" sz="1600" dirty="0">
                <a:solidFill>
                  <a:schemeClr val="bg2"/>
                </a:solidFill>
                <a:ea typeface="ＭＳ Ｐゴシック" pitchFamily="34" charset="-128"/>
              </a:rPr>
              <a:t>If the attacking motion started before the kal-yeo command, the attack shall not be penalized</a:t>
            </a:r>
          </a:p>
          <a:p>
            <a:pPr marL="400050" indent="-400050" eaLnBrk="1" hangingPunct="1">
              <a:spcBef>
                <a:spcPts val="0"/>
              </a:spcBef>
              <a:buClrTx/>
            </a:pPr>
            <a:endParaRPr lang="en-US" altLang="en-US" sz="800" dirty="0">
              <a:solidFill>
                <a:schemeClr val="bg2"/>
              </a:solidFill>
              <a:ea typeface="ＭＳ Ｐゴシック" pitchFamily="34" charset="-128"/>
            </a:endParaRPr>
          </a:p>
          <a:p>
            <a:pPr lvl="0">
              <a:spcBef>
                <a:spcPts val="0"/>
              </a:spcBef>
              <a:buClrTx/>
            </a:pPr>
            <a:r>
              <a:rPr lang="en-US" sz="1600" dirty="0">
                <a:solidFill>
                  <a:schemeClr val="bg2"/>
                </a:solidFill>
              </a:rPr>
              <a:t>The timing of </a:t>
            </a:r>
            <a:r>
              <a:rPr lang="en-US" sz="1600" i="1" dirty="0">
                <a:solidFill>
                  <a:schemeClr val="bg2"/>
                </a:solidFill>
              </a:rPr>
              <a:t>kal-yeo</a:t>
            </a:r>
            <a:r>
              <a:rPr lang="en-US" sz="1600" dirty="0">
                <a:solidFill>
                  <a:schemeClr val="bg2"/>
                </a:solidFill>
              </a:rPr>
              <a:t> shall be defined as the moment that the referee’s </a:t>
            </a:r>
            <a:r>
              <a:rPr lang="en-US" sz="1600" i="1" dirty="0">
                <a:solidFill>
                  <a:schemeClr val="bg2"/>
                </a:solidFill>
              </a:rPr>
              <a:t>kal-yeo</a:t>
            </a:r>
            <a:r>
              <a:rPr lang="en-US" sz="1600" dirty="0">
                <a:solidFill>
                  <a:schemeClr val="bg2"/>
                </a:solidFill>
              </a:rPr>
              <a:t> hand signal was completed (with fully extended arm); and the start of the attack shall be defined as the moment that the attacking foot is fully off the floor</a:t>
            </a:r>
          </a:p>
          <a:p>
            <a:pPr lvl="0">
              <a:spcBef>
                <a:spcPts val="0"/>
              </a:spcBef>
              <a:buClrTx/>
            </a:pPr>
            <a:endParaRPr lang="en-US" sz="800" dirty="0">
              <a:solidFill>
                <a:schemeClr val="bg2"/>
              </a:solidFill>
            </a:endParaRPr>
          </a:p>
          <a:p>
            <a:pPr lvl="0">
              <a:spcBef>
                <a:spcPts val="0"/>
              </a:spcBef>
              <a:buClrTx/>
            </a:pPr>
            <a:r>
              <a:rPr lang="en-US" sz="1600" dirty="0">
                <a:solidFill>
                  <a:schemeClr val="bg2"/>
                </a:solidFill>
              </a:rPr>
              <a:t>If an attack after </a:t>
            </a:r>
            <a:r>
              <a:rPr lang="en-US" sz="1600" i="1" dirty="0">
                <a:solidFill>
                  <a:schemeClr val="bg2"/>
                </a:solidFill>
              </a:rPr>
              <a:t>kal-yeo</a:t>
            </a:r>
            <a:r>
              <a:rPr lang="en-US" sz="1600" dirty="0">
                <a:solidFill>
                  <a:schemeClr val="bg2"/>
                </a:solidFill>
              </a:rPr>
              <a:t> did not land on the opponent’s body but appeared deliberate and malicious the referee may penalize the behavior with a </a:t>
            </a:r>
            <a:r>
              <a:rPr lang="en-US" sz="1600" i="1" dirty="0">
                <a:solidFill>
                  <a:schemeClr val="bg2"/>
                </a:solidFill>
              </a:rPr>
              <a:t>gam-jeom</a:t>
            </a:r>
            <a:r>
              <a:rPr lang="en-US" sz="1600" dirty="0">
                <a:solidFill>
                  <a:schemeClr val="bg2"/>
                </a:solidFill>
              </a:rPr>
              <a:t> (misconduct)</a:t>
            </a:r>
          </a:p>
          <a:p>
            <a:pPr marL="400050" indent="-400050" eaLnBrk="1" hangingPunct="1">
              <a:buClrTx/>
            </a:pPr>
            <a:endParaRPr lang="en-US" altLang="en-US" sz="1800" dirty="0">
              <a:solidFill>
                <a:schemeClr val="bg2"/>
              </a:solidFill>
              <a:ea typeface="ＭＳ Ｐゴシック" pitchFamily="34" charset="-128"/>
            </a:endParaRPr>
          </a:p>
        </p:txBody>
      </p:sp>
      <p:sp>
        <p:nvSpPr>
          <p:cNvPr id="4" name="Rectangle 3"/>
          <p:cNvSpPr>
            <a:spLocks noChangeArrowheads="1"/>
          </p:cNvSpPr>
          <p:nvPr/>
        </p:nvSpPr>
        <p:spPr bwMode="auto">
          <a:xfrm>
            <a:off x="152769" y="782622"/>
            <a:ext cx="8838832" cy="462280"/>
          </a:xfrm>
          <a:prstGeom prst="rect">
            <a:avLst/>
          </a:prstGeom>
          <a:solidFill>
            <a:srgbClr val="002060"/>
          </a:solidFill>
          <a:ln w="9525">
            <a:solidFill>
              <a:schemeClr val="accent6"/>
            </a:solid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chor="ctr"/>
          <a:lstStyle/>
          <a:p>
            <a:pPr marL="285750" indent="-285750" eaLnBrk="1" hangingPunct="1">
              <a:buClr>
                <a:srgbClr val="800080"/>
              </a:buClr>
              <a:buFont typeface="Wingdings" pitchFamily="2" charset="2"/>
              <a:buNone/>
              <a:defRPr/>
            </a:pPr>
            <a:r>
              <a:rPr lang="en-US" sz="2000" dirty="0">
                <a:solidFill>
                  <a:srgbClr val="FFFFFF"/>
                </a:solidFill>
                <a:ea typeface="ＭＳ Ｐゴシック" pitchFamily="34" charset="-128"/>
              </a:rPr>
              <a:t>9. Attacking and Making Contact with the Opponent after Kal-Yeo </a:t>
            </a:r>
          </a:p>
        </p:txBody>
      </p:sp>
      <p:sp>
        <p:nvSpPr>
          <p:cNvPr id="14" name="Rectangle 3"/>
          <p:cNvSpPr txBox="1">
            <a:spLocks noChangeArrowheads="1"/>
          </p:cNvSpPr>
          <p:nvPr/>
        </p:nvSpPr>
        <p:spPr bwMode="auto">
          <a:xfrm>
            <a:off x="152548" y="4516422"/>
            <a:ext cx="8839200" cy="1970440"/>
          </a:xfrm>
          <a:prstGeom prst="rect">
            <a:avLst/>
          </a:prstGeom>
          <a:solidFill>
            <a:srgbClr val="FFFFFF">
              <a:alpha val="0"/>
            </a:srgbClr>
          </a:solidFill>
          <a:ln w="9525">
            <a:solidFill>
              <a:srgbClr val="000000"/>
            </a:solidFill>
            <a:miter lim="800000"/>
            <a:headEnd/>
            <a:tailEnd/>
          </a:ln>
        </p:spPr>
        <p:txBody>
          <a:bodyPr/>
          <a:lstStyle>
            <a:lvl1pPr marL="342900" indent="-342900">
              <a:defRPr kumimoji="1" sz="2400">
                <a:solidFill>
                  <a:schemeClr val="tx1"/>
                </a:solidFill>
                <a:latin typeface="Arial" pitchFamily="34" charset="0"/>
                <a:ea typeface="ＭＳ Ｐゴシック" pitchFamily="34" charset="-128"/>
              </a:defRPr>
            </a:lvl1pPr>
            <a:lvl2pPr marL="400050" indent="-400050">
              <a:defRPr kumimoji="1" sz="2400">
                <a:solidFill>
                  <a:schemeClr val="tx1"/>
                </a:solidFill>
                <a:latin typeface="Arial" pitchFamily="34" charset="0"/>
                <a:ea typeface="ＭＳ Ｐゴシック" pitchFamily="34" charset="-128"/>
              </a:defRPr>
            </a:lvl2pPr>
            <a:lvl3pPr marL="1143000" indent="-228600">
              <a:defRPr kumimoji="1" sz="2400">
                <a:solidFill>
                  <a:schemeClr val="tx1"/>
                </a:solidFill>
                <a:latin typeface="Arial" pitchFamily="34" charset="0"/>
                <a:ea typeface="ＭＳ Ｐゴシック" pitchFamily="34" charset="-128"/>
              </a:defRPr>
            </a:lvl3pPr>
            <a:lvl4pPr marL="1600200" indent="-228600">
              <a:defRPr kumimoji="1" sz="2400">
                <a:solidFill>
                  <a:schemeClr val="tx1"/>
                </a:solidFill>
                <a:latin typeface="Arial" pitchFamily="34" charset="0"/>
                <a:ea typeface="ＭＳ Ｐゴシック" pitchFamily="34" charset="-128"/>
              </a:defRPr>
            </a:lvl4pPr>
            <a:lvl5pPr marL="2057400" indent="-228600">
              <a:defRPr kumimoji="1" sz="2400">
                <a:solidFill>
                  <a:schemeClr val="tx1"/>
                </a:solidFill>
                <a:latin typeface="Arial" pitchFamily="34" charset="0"/>
                <a:ea typeface="ＭＳ Ｐゴシック" pitchFamily="34" charset="-128"/>
              </a:defRPr>
            </a:lvl5pPr>
            <a:lvl6pPr marL="25146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ea typeface="ＭＳ Ｐゴシック" pitchFamily="34" charset="-128"/>
              </a:defRPr>
            </a:lvl6pPr>
            <a:lvl7pPr marL="29718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ea typeface="ＭＳ Ｐゴシック" pitchFamily="34" charset="-128"/>
              </a:defRPr>
            </a:lvl7pPr>
            <a:lvl8pPr marL="34290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ea typeface="ＭＳ Ｐゴシック" pitchFamily="34" charset="-128"/>
              </a:defRPr>
            </a:lvl8pPr>
            <a:lvl9pPr marL="38862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ea typeface="ＭＳ Ｐゴシック" pitchFamily="34" charset="-128"/>
              </a:defRPr>
            </a:lvl9pPr>
          </a:lstStyle>
          <a:p>
            <a:pPr>
              <a:buFont typeface="Wingdings" panose="05000000000000000000" pitchFamily="2" charset="2"/>
              <a:buChar char="Ø"/>
            </a:pPr>
            <a:endParaRPr lang="en-US" sz="800" dirty="0">
              <a:solidFill>
                <a:srgbClr val="000000"/>
              </a:solidFill>
            </a:endParaRPr>
          </a:p>
          <a:p>
            <a:pPr>
              <a:buSzPct val="100000"/>
              <a:buFont typeface="Wingdings" panose="05000000000000000000" pitchFamily="2" charset="2"/>
              <a:buChar char="Ø"/>
            </a:pPr>
            <a:r>
              <a:rPr lang="en-US" sz="1600" dirty="0">
                <a:solidFill>
                  <a:srgbClr val="000000"/>
                </a:solidFill>
              </a:rPr>
              <a:t>This action is dangerous due to the high probability of injury to the opponent. The danger arises from the following:</a:t>
            </a:r>
          </a:p>
          <a:p>
            <a:pPr>
              <a:buSzPct val="100000"/>
              <a:buFont typeface="Wingdings" panose="05000000000000000000" pitchFamily="2" charset="2"/>
              <a:buChar char="Ø"/>
            </a:pPr>
            <a:endParaRPr lang="en-US" sz="800" dirty="0">
              <a:solidFill>
                <a:srgbClr val="000000"/>
              </a:solidFill>
            </a:endParaRPr>
          </a:p>
          <a:p>
            <a:pPr marL="569913" lvl="1" indent="-171450">
              <a:buSzPct val="100000"/>
              <a:buFont typeface="Wingdings" panose="05000000000000000000" pitchFamily="2" charset="2"/>
              <a:buChar char="Ø"/>
            </a:pPr>
            <a:r>
              <a:rPr lang="en-US" sz="1600" dirty="0">
                <a:solidFill>
                  <a:srgbClr val="000000"/>
                </a:solidFill>
              </a:rPr>
              <a:t>The fallen opponent is in an immediate defenseless state</a:t>
            </a:r>
          </a:p>
          <a:p>
            <a:pPr marL="569913" lvl="1" indent="-171450">
              <a:buSzPct val="100000"/>
              <a:buFont typeface="Wingdings" panose="05000000000000000000" pitchFamily="2" charset="2"/>
              <a:buChar char="Ø"/>
            </a:pPr>
            <a:endParaRPr lang="en-US" sz="800" dirty="0">
              <a:solidFill>
                <a:srgbClr val="000000"/>
              </a:solidFill>
            </a:endParaRPr>
          </a:p>
          <a:p>
            <a:pPr marL="569913" lvl="1" indent="-171450">
              <a:buSzPct val="100000"/>
              <a:buFont typeface="Wingdings" panose="05000000000000000000" pitchFamily="2" charset="2"/>
              <a:buChar char="Ø"/>
            </a:pPr>
            <a:r>
              <a:rPr lang="en-US" sz="1600" dirty="0">
                <a:solidFill>
                  <a:srgbClr val="000000"/>
                </a:solidFill>
              </a:rPr>
              <a:t>The impact of any technique which strikes a fallen contestant will be greater due to the contestant’s position</a:t>
            </a:r>
          </a:p>
          <a:p>
            <a:pPr marL="569913" lvl="1" indent="-171450">
              <a:buFont typeface="Wingdings" panose="05000000000000000000" pitchFamily="2" charset="2"/>
              <a:buChar char="Ø"/>
            </a:pPr>
            <a:endParaRPr lang="en-US" sz="800" dirty="0">
              <a:solidFill>
                <a:srgbClr val="000000"/>
              </a:solidFill>
            </a:endParaRPr>
          </a:p>
        </p:txBody>
      </p:sp>
      <p:sp>
        <p:nvSpPr>
          <p:cNvPr id="15" name="Rectangle 14"/>
          <p:cNvSpPr>
            <a:spLocks noChangeArrowheads="1"/>
          </p:cNvSpPr>
          <p:nvPr/>
        </p:nvSpPr>
        <p:spPr bwMode="auto">
          <a:xfrm>
            <a:off x="125058" y="4034129"/>
            <a:ext cx="8839200" cy="400252"/>
          </a:xfrm>
          <a:prstGeom prst="rect">
            <a:avLst/>
          </a:prstGeom>
          <a:solidFill>
            <a:srgbClr val="002060"/>
          </a:solidFill>
          <a:ln w="9525">
            <a:solidFill>
              <a:schemeClr val="accent6"/>
            </a:solid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chor="ctr"/>
          <a:lstStyle/>
          <a:p>
            <a:pPr marL="285750" indent="-285750" eaLnBrk="1" hangingPunct="1">
              <a:buClr>
                <a:srgbClr val="800080"/>
              </a:buClr>
              <a:buFont typeface="Wingdings" pitchFamily="2" charset="2"/>
              <a:buNone/>
              <a:defRPr/>
            </a:pPr>
            <a:r>
              <a:rPr lang="en-US" sz="2000" dirty="0">
                <a:solidFill>
                  <a:srgbClr val="FFFFFF"/>
                </a:solidFill>
                <a:ea typeface="ＭＳ Ｐゴシック" pitchFamily="34" charset="-128"/>
              </a:rPr>
              <a:t>10. Attacking and Making Contact to a Fallen Opponent </a:t>
            </a:r>
          </a:p>
        </p:txBody>
      </p:sp>
      <p:sp>
        <p:nvSpPr>
          <p:cNvPr id="7" name="Rectangle 2"/>
          <p:cNvSpPr>
            <a:spLocks noChangeArrowheads="1"/>
          </p:cNvSpPr>
          <p:nvPr/>
        </p:nvSpPr>
        <p:spPr bwMode="auto">
          <a:xfrm>
            <a:off x="86958" y="92240"/>
            <a:ext cx="89154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kumimoji="1" sz="2400">
                <a:solidFill>
                  <a:schemeClr val="tx1"/>
                </a:solidFill>
                <a:latin typeface="Arial" pitchFamily="34" charset="0"/>
                <a:ea typeface="ＭＳ Ｐゴシック" pitchFamily="34" charset="-128"/>
              </a:defRPr>
            </a:lvl1pPr>
            <a:lvl2pPr marL="742950" indent="-285750">
              <a:defRPr kumimoji="1" sz="2400">
                <a:solidFill>
                  <a:schemeClr val="tx1"/>
                </a:solidFill>
                <a:latin typeface="Arial" pitchFamily="34" charset="0"/>
                <a:ea typeface="ＭＳ Ｐゴシック" pitchFamily="34" charset="-128"/>
              </a:defRPr>
            </a:lvl2pPr>
            <a:lvl3pPr marL="1143000" indent="-228600">
              <a:defRPr kumimoji="1" sz="2400">
                <a:solidFill>
                  <a:schemeClr val="tx1"/>
                </a:solidFill>
                <a:latin typeface="Arial" pitchFamily="34" charset="0"/>
                <a:ea typeface="ＭＳ Ｐゴシック" pitchFamily="34" charset="-128"/>
              </a:defRPr>
            </a:lvl3pPr>
            <a:lvl4pPr marL="1600200" indent="-228600">
              <a:defRPr kumimoji="1" sz="2400">
                <a:solidFill>
                  <a:schemeClr val="tx1"/>
                </a:solidFill>
                <a:latin typeface="Arial" pitchFamily="34" charset="0"/>
                <a:ea typeface="ＭＳ Ｐゴシック" pitchFamily="34" charset="-128"/>
              </a:defRPr>
            </a:lvl4pPr>
            <a:lvl5pPr marL="2057400" indent="-228600">
              <a:defRPr kumimoji="1" sz="2400">
                <a:solidFill>
                  <a:schemeClr val="tx1"/>
                </a:solidFill>
                <a:latin typeface="Arial" pitchFamily="34" charset="0"/>
                <a:ea typeface="ＭＳ Ｐゴシック" pitchFamily="34" charset="-128"/>
              </a:defRPr>
            </a:lvl5pPr>
            <a:lvl6pPr marL="25146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ea typeface="ＭＳ Ｐゴシック" pitchFamily="34" charset="-128"/>
              </a:defRPr>
            </a:lvl6pPr>
            <a:lvl7pPr marL="29718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ea typeface="ＭＳ Ｐゴシック" pitchFamily="34" charset="-128"/>
              </a:defRPr>
            </a:lvl7pPr>
            <a:lvl8pPr marL="34290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ea typeface="ＭＳ Ｐゴシック" pitchFamily="34" charset="-128"/>
              </a:defRPr>
            </a:lvl8pPr>
            <a:lvl9pPr marL="38862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ea typeface="ＭＳ Ｐゴシック" pitchFamily="34" charset="-128"/>
              </a:defRPr>
            </a:lvl9pPr>
          </a:lstStyle>
          <a:p>
            <a:pPr algn="ctr" eaLnBrk="1" hangingPunct="1">
              <a:lnSpc>
                <a:spcPct val="100000"/>
              </a:lnSpc>
              <a:spcBef>
                <a:spcPct val="0"/>
              </a:spcBef>
              <a:buSzTx/>
              <a:buFontTx/>
              <a:buNone/>
            </a:pPr>
            <a:r>
              <a:rPr lang="en-US" altLang="en-US" sz="3600" b="1" i="1" dirty="0">
                <a:solidFill>
                  <a:srgbClr val="000000"/>
                </a:solidFill>
              </a:rPr>
              <a:t>Penalties</a:t>
            </a:r>
          </a:p>
        </p:txBody>
      </p:sp>
    </p:spTree>
    <p:custDataLst>
      <p:tags r:id="rId1"/>
    </p:custDataLst>
    <p:extLst>
      <p:ext uri="{BB962C8B-B14F-4D97-AF65-F5344CB8AC3E}">
        <p14:creationId xmlns:p14="http://schemas.microsoft.com/office/powerpoint/2010/main" val="161919409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388099">
                                            <p:bg/>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388099">
                                            <p:txEl>
                                              <p:pRg st="0" end="0"/>
                                            </p:txEl>
                                          </p:spTgt>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grpId="0" nodeType="afterEffect">
                                  <p:stCondLst>
                                    <p:cond delay="0"/>
                                  </p:stCondLst>
                                  <p:childTnLst>
                                    <p:set>
                                      <p:cBhvr>
                                        <p:cTn id="12" dur="1" fill="hold">
                                          <p:stCondLst>
                                            <p:cond delay="0"/>
                                          </p:stCondLst>
                                        </p:cTn>
                                        <p:tgtEl>
                                          <p:spTgt spid="388099">
                                            <p:txEl>
                                              <p:pRg st="2" end="2"/>
                                            </p:txEl>
                                          </p:spTgt>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grpId="0" nodeType="afterEffect">
                                  <p:stCondLst>
                                    <p:cond delay="0"/>
                                  </p:stCondLst>
                                  <p:childTnLst>
                                    <p:set>
                                      <p:cBhvr>
                                        <p:cTn id="15" dur="1" fill="hold">
                                          <p:stCondLst>
                                            <p:cond delay="0"/>
                                          </p:stCondLst>
                                        </p:cTn>
                                        <p:tgtEl>
                                          <p:spTgt spid="388099">
                                            <p:txEl>
                                              <p:pRg st="4" end="4"/>
                                            </p:txEl>
                                          </p:spTgt>
                                        </p:tgtEl>
                                        <p:attrNameLst>
                                          <p:attrName>style.visibility</p:attrName>
                                        </p:attrNameLst>
                                      </p:cBhvr>
                                      <p:to>
                                        <p:strVal val="visible"/>
                                      </p:to>
                                    </p:set>
                                  </p:childTnLst>
                                </p:cTn>
                              </p:par>
                            </p:childTnLst>
                          </p:cTn>
                        </p:par>
                        <p:par>
                          <p:cTn id="16" fill="hold">
                            <p:stCondLst>
                              <p:cond delay="0"/>
                            </p:stCondLst>
                            <p:childTnLst>
                              <p:par>
                                <p:cTn id="17" presetID="1" presetClass="entr" presetSubtype="0" fill="hold" grpId="0" nodeType="afterEffect">
                                  <p:stCondLst>
                                    <p:cond delay="0"/>
                                  </p:stCondLst>
                                  <p:childTnLst>
                                    <p:set>
                                      <p:cBhvr>
                                        <p:cTn id="18" dur="1" fill="hold">
                                          <p:stCondLst>
                                            <p:cond delay="0"/>
                                          </p:stCondLst>
                                        </p:cTn>
                                        <p:tgtEl>
                                          <p:spTgt spid="388099">
                                            <p:txEl>
                                              <p:pRg st="6" end="6"/>
                                            </p:txEl>
                                          </p:spTgt>
                                        </p:tgtEl>
                                        <p:attrNameLst>
                                          <p:attrName>style.visibility</p:attrName>
                                        </p:attrNameLst>
                                      </p:cBhvr>
                                      <p:to>
                                        <p:strVal val="visible"/>
                                      </p:to>
                                    </p:set>
                                  </p:childTnLst>
                                </p:cTn>
                              </p:par>
                            </p:childTnLst>
                          </p:cTn>
                        </p:par>
                        <p:par>
                          <p:cTn id="19" fill="hold">
                            <p:stCondLst>
                              <p:cond delay="0"/>
                            </p:stCondLst>
                            <p:childTnLst>
                              <p:par>
                                <p:cTn id="20" presetID="1" presetClass="entr" presetSubtype="0" fill="hold" grpId="0" nodeType="afterEffect">
                                  <p:stCondLst>
                                    <p:cond delay="0"/>
                                  </p:stCondLst>
                                  <p:childTnLst>
                                    <p:set>
                                      <p:cBhvr>
                                        <p:cTn id="21" dur="1" fill="hold">
                                          <p:stCondLst>
                                            <p:cond delay="0"/>
                                          </p:stCondLst>
                                        </p:cTn>
                                        <p:tgtEl>
                                          <p:spTgt spid="4"/>
                                        </p:tgtEl>
                                        <p:attrNameLst>
                                          <p:attrName>style.visibility</p:attrName>
                                        </p:attrNameLst>
                                      </p:cBhvr>
                                      <p:to>
                                        <p:strVal val="visible"/>
                                      </p:to>
                                    </p:set>
                                  </p:childTnLst>
                                </p:cTn>
                              </p:par>
                            </p:childTnLst>
                          </p:cTn>
                        </p:par>
                        <p:par>
                          <p:cTn id="22" fill="hold">
                            <p:stCondLst>
                              <p:cond delay="0"/>
                            </p:stCondLst>
                            <p:childTnLst>
                              <p:par>
                                <p:cTn id="23" presetID="1" presetClass="entr" presetSubtype="0" fill="hold" grpId="0" nodeType="after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childTnLst>
                          </p:cTn>
                        </p:par>
                        <p:par>
                          <p:cTn id="25" fill="hold">
                            <p:stCondLst>
                              <p:cond delay="0"/>
                            </p:stCondLst>
                            <p:childTnLst>
                              <p:par>
                                <p:cTn id="26" presetID="1" presetClass="entr" presetSubtype="0" fill="hold" grpId="0" nodeType="afterEffect">
                                  <p:stCondLst>
                                    <p:cond delay="0"/>
                                  </p:stCondLst>
                                  <p:childTnLst>
                                    <p:set>
                                      <p:cBhvr>
                                        <p:cTn id="27" dur="1" fill="hold">
                                          <p:stCondLst>
                                            <p:cond delay="0"/>
                                          </p:stCondLst>
                                        </p:cTn>
                                        <p:tgtEl>
                                          <p:spTgt spid="15"/>
                                        </p:tgtEl>
                                        <p:attrNameLst>
                                          <p:attrName>style.visibility</p:attrName>
                                        </p:attrNameLst>
                                      </p:cBhvr>
                                      <p:to>
                                        <p:strVal val="visible"/>
                                      </p:to>
                                    </p:set>
                                  </p:childTnLst>
                                </p:cTn>
                              </p:par>
                            </p:childTnLst>
                          </p:cTn>
                        </p:par>
                        <p:par>
                          <p:cTn id="28" fill="hold">
                            <p:stCondLst>
                              <p:cond delay="0"/>
                            </p:stCondLst>
                            <p:childTnLst>
                              <p:par>
                                <p:cTn id="29" presetID="53" presetClass="entr" presetSubtype="16" fill="hold" grpId="0" nodeType="after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p:cTn id="31" dur="500" fill="hold"/>
                                        <p:tgtEl>
                                          <p:spTgt spid="7"/>
                                        </p:tgtEl>
                                        <p:attrNameLst>
                                          <p:attrName>ppt_w</p:attrName>
                                        </p:attrNameLst>
                                      </p:cBhvr>
                                      <p:tavLst>
                                        <p:tav tm="0">
                                          <p:val>
                                            <p:fltVal val="0"/>
                                          </p:val>
                                        </p:tav>
                                        <p:tav tm="100000">
                                          <p:val>
                                            <p:strVal val="#ppt_w"/>
                                          </p:val>
                                        </p:tav>
                                      </p:tavLst>
                                    </p:anim>
                                    <p:anim calcmode="lin" valueType="num">
                                      <p:cBhvr>
                                        <p:cTn id="32" dur="500" fill="hold"/>
                                        <p:tgtEl>
                                          <p:spTgt spid="7"/>
                                        </p:tgtEl>
                                        <p:attrNameLst>
                                          <p:attrName>ppt_h</p:attrName>
                                        </p:attrNameLst>
                                      </p:cBhvr>
                                      <p:tavLst>
                                        <p:tav tm="0">
                                          <p:val>
                                            <p:fltVal val="0"/>
                                          </p:val>
                                        </p:tav>
                                        <p:tav tm="100000">
                                          <p:val>
                                            <p:strVal val="#ppt_h"/>
                                          </p:val>
                                        </p:tav>
                                      </p:tavLst>
                                    </p:anim>
                                    <p:animEffect transition="in" filter="fade">
                                      <p:cBhvr>
                                        <p:cTn id="3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8099" grpId="0" build="p" animBg="1"/>
      <p:bldP spid="4" grpId="0" animBg="1"/>
      <p:bldP spid="14" grpId="0" animBg="1"/>
      <p:bldP spid="15" grpId="0" animBg="1"/>
      <p:bldP spid="7" grpId="0"/>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1954" name="Rectangle 2"/>
          <p:cNvSpPr>
            <a:spLocks noChangeArrowheads="1"/>
          </p:cNvSpPr>
          <p:nvPr/>
        </p:nvSpPr>
        <p:spPr bwMode="auto">
          <a:xfrm>
            <a:off x="76200" y="92240"/>
            <a:ext cx="89154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kumimoji="1" sz="2400">
                <a:solidFill>
                  <a:schemeClr val="tx1"/>
                </a:solidFill>
                <a:latin typeface="Arial" pitchFamily="34" charset="0"/>
                <a:ea typeface="ＭＳ Ｐゴシック" pitchFamily="34" charset="-128"/>
              </a:defRPr>
            </a:lvl1pPr>
            <a:lvl2pPr marL="742950" indent="-285750">
              <a:defRPr kumimoji="1" sz="2400">
                <a:solidFill>
                  <a:schemeClr val="tx1"/>
                </a:solidFill>
                <a:latin typeface="Arial" pitchFamily="34" charset="0"/>
                <a:ea typeface="ＭＳ Ｐゴシック" pitchFamily="34" charset="-128"/>
              </a:defRPr>
            </a:lvl2pPr>
            <a:lvl3pPr marL="1143000" indent="-228600">
              <a:defRPr kumimoji="1" sz="2400">
                <a:solidFill>
                  <a:schemeClr val="tx1"/>
                </a:solidFill>
                <a:latin typeface="Arial" pitchFamily="34" charset="0"/>
                <a:ea typeface="ＭＳ Ｐゴシック" pitchFamily="34" charset="-128"/>
              </a:defRPr>
            </a:lvl3pPr>
            <a:lvl4pPr marL="1600200" indent="-228600">
              <a:defRPr kumimoji="1" sz="2400">
                <a:solidFill>
                  <a:schemeClr val="tx1"/>
                </a:solidFill>
                <a:latin typeface="Arial" pitchFamily="34" charset="0"/>
                <a:ea typeface="ＭＳ Ｐゴシック" pitchFamily="34" charset="-128"/>
              </a:defRPr>
            </a:lvl4pPr>
            <a:lvl5pPr marL="2057400" indent="-228600">
              <a:defRPr kumimoji="1" sz="2400">
                <a:solidFill>
                  <a:schemeClr val="tx1"/>
                </a:solidFill>
                <a:latin typeface="Arial" pitchFamily="34" charset="0"/>
                <a:ea typeface="ＭＳ Ｐゴシック" pitchFamily="34" charset="-128"/>
              </a:defRPr>
            </a:lvl5pPr>
            <a:lvl6pPr marL="25146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ea typeface="ＭＳ Ｐゴシック" pitchFamily="34" charset="-128"/>
              </a:defRPr>
            </a:lvl6pPr>
            <a:lvl7pPr marL="29718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ea typeface="ＭＳ Ｐゴシック" pitchFamily="34" charset="-128"/>
              </a:defRPr>
            </a:lvl7pPr>
            <a:lvl8pPr marL="34290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ea typeface="ＭＳ Ｐゴシック" pitchFamily="34" charset="-128"/>
              </a:defRPr>
            </a:lvl8pPr>
            <a:lvl9pPr marL="38862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ea typeface="ＭＳ Ｐゴシック" pitchFamily="34" charset="-128"/>
              </a:defRPr>
            </a:lvl9pPr>
          </a:lstStyle>
          <a:p>
            <a:pPr algn="ctr" eaLnBrk="1" hangingPunct="1">
              <a:lnSpc>
                <a:spcPct val="100000"/>
              </a:lnSpc>
              <a:spcBef>
                <a:spcPct val="0"/>
              </a:spcBef>
              <a:buSzTx/>
              <a:buFontTx/>
              <a:buNone/>
            </a:pPr>
            <a:r>
              <a:rPr lang="en-US" altLang="en-US" sz="3600" b="1" i="1" dirty="0">
                <a:solidFill>
                  <a:srgbClr val="000000"/>
                </a:solidFill>
              </a:rPr>
              <a:t>Penalties</a:t>
            </a:r>
          </a:p>
        </p:txBody>
      </p:sp>
      <p:sp>
        <p:nvSpPr>
          <p:cNvPr id="7" name="Rectangle 6"/>
          <p:cNvSpPr>
            <a:spLocks noChangeArrowheads="1"/>
          </p:cNvSpPr>
          <p:nvPr/>
        </p:nvSpPr>
        <p:spPr bwMode="auto">
          <a:xfrm>
            <a:off x="228600" y="685800"/>
            <a:ext cx="8610600" cy="623002"/>
          </a:xfrm>
          <a:prstGeom prst="rect">
            <a:avLst/>
          </a:prstGeom>
          <a:solidFill>
            <a:srgbClr val="002060"/>
          </a:solidFill>
          <a:ln w="9525">
            <a:solidFill>
              <a:schemeClr val="accent6"/>
            </a:solid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chor="ctr"/>
          <a:lstStyle/>
          <a:p>
            <a:pPr marL="285750" indent="-285750" eaLnBrk="1" hangingPunct="1">
              <a:buClr>
                <a:srgbClr val="800080"/>
              </a:buClr>
              <a:buFont typeface="Wingdings" pitchFamily="2" charset="2"/>
              <a:buNone/>
              <a:defRPr/>
            </a:pPr>
            <a:r>
              <a:rPr lang="en-US" sz="2000" dirty="0">
                <a:solidFill>
                  <a:srgbClr val="FFFFFF"/>
                </a:solidFill>
                <a:ea typeface="ＭＳ Ｐゴシック" pitchFamily="34" charset="-128"/>
              </a:rPr>
              <a:t>11. Misconduct on the part of a coach or a contestant</a:t>
            </a:r>
          </a:p>
        </p:txBody>
      </p:sp>
      <p:sp>
        <p:nvSpPr>
          <p:cNvPr id="8" name="Rectangle 3"/>
          <p:cNvSpPr>
            <a:spLocks noChangeArrowheads="1"/>
          </p:cNvSpPr>
          <p:nvPr/>
        </p:nvSpPr>
        <p:spPr bwMode="auto">
          <a:xfrm>
            <a:off x="228600" y="1447800"/>
            <a:ext cx="8610600" cy="4458148"/>
          </a:xfrm>
          <a:prstGeom prst="rect">
            <a:avLst/>
          </a:prstGeom>
          <a:noFill/>
          <a:ln w="9525">
            <a:solidFill>
              <a:schemeClr val="bg2"/>
            </a:solidFill>
            <a:miter lim="800000"/>
            <a:headEnd/>
            <a:tailEnd/>
          </a:ln>
          <a:effectLst/>
          <a:extLst/>
        </p:spPr>
        <p:txBody>
          <a:bodyPr/>
          <a:lstStyle/>
          <a:p>
            <a:pPr marL="285750" indent="-285750" eaLnBrk="1" hangingPunct="1">
              <a:buClr>
                <a:srgbClr val="800080"/>
              </a:buClr>
              <a:buFont typeface="Wingdings" panose="05000000000000000000" pitchFamily="2" charset="2"/>
              <a:buChar char="Ø"/>
              <a:defRPr/>
            </a:pPr>
            <a:endParaRPr lang="en-US" sz="2000" dirty="0">
              <a:solidFill>
                <a:srgbClr val="000000"/>
              </a:solidFill>
              <a:ea typeface="ＭＳ Ｐゴシック" pitchFamily="34" charset="-128"/>
            </a:endParaRPr>
          </a:p>
          <a:p>
            <a:pPr marL="342900" indent="-342900">
              <a:spcBef>
                <a:spcPts val="0"/>
              </a:spcBef>
              <a:spcAft>
                <a:spcPts val="0"/>
              </a:spcAft>
              <a:buSzPct val="100000"/>
              <a:buFont typeface="Wingdings" panose="05000000000000000000" pitchFamily="2" charset="2"/>
              <a:buChar char="Ø"/>
            </a:pPr>
            <a:r>
              <a:rPr lang="en-US" sz="2000" dirty="0">
                <a:solidFill>
                  <a:srgbClr val="000000"/>
                </a:solidFill>
                <a:latin typeface="Arial"/>
                <a:ea typeface="Times New Roman"/>
              </a:rPr>
              <a:t>Not complying with a Referee’s command or ruling</a:t>
            </a:r>
          </a:p>
          <a:p>
            <a:pPr marL="342900" indent="-342900">
              <a:spcBef>
                <a:spcPts val="0"/>
              </a:spcBef>
              <a:spcAft>
                <a:spcPts val="0"/>
              </a:spcAft>
              <a:buSzPct val="100000"/>
              <a:buFont typeface="Wingdings" panose="05000000000000000000" pitchFamily="2" charset="2"/>
              <a:buChar char="Ø"/>
            </a:pPr>
            <a:endParaRPr lang="en-US" sz="2000" dirty="0">
              <a:solidFill>
                <a:srgbClr val="000000"/>
              </a:solidFill>
              <a:latin typeface="Arial"/>
              <a:ea typeface="Times New Roman"/>
            </a:endParaRPr>
          </a:p>
          <a:p>
            <a:pPr marL="342900" indent="-342900">
              <a:spcBef>
                <a:spcPts val="0"/>
              </a:spcBef>
              <a:spcAft>
                <a:spcPts val="0"/>
              </a:spcAft>
              <a:buSzPct val="100000"/>
              <a:buFont typeface="Wingdings" panose="05000000000000000000" pitchFamily="2" charset="2"/>
              <a:buChar char="Ø"/>
            </a:pPr>
            <a:r>
              <a:rPr lang="en-US" sz="2000" dirty="0">
                <a:solidFill>
                  <a:srgbClr val="000000"/>
                </a:solidFill>
                <a:latin typeface="Arial"/>
                <a:ea typeface="Times New Roman"/>
              </a:rPr>
              <a:t>Inappropriate protesting or criticizing of officials’ decisions </a:t>
            </a:r>
          </a:p>
          <a:p>
            <a:pPr marL="342900" indent="-342900">
              <a:spcBef>
                <a:spcPts val="0"/>
              </a:spcBef>
              <a:spcAft>
                <a:spcPts val="0"/>
              </a:spcAft>
              <a:buSzPct val="100000"/>
              <a:buFont typeface="Wingdings" panose="05000000000000000000" pitchFamily="2" charset="2"/>
              <a:buChar char="Ø"/>
            </a:pPr>
            <a:endParaRPr lang="en-US" sz="2000" dirty="0">
              <a:solidFill>
                <a:srgbClr val="000000"/>
              </a:solidFill>
              <a:latin typeface="Arial"/>
              <a:ea typeface="Times New Roman"/>
            </a:endParaRPr>
          </a:p>
          <a:p>
            <a:pPr marL="342900" indent="-342900">
              <a:spcBef>
                <a:spcPts val="0"/>
              </a:spcBef>
              <a:spcAft>
                <a:spcPts val="0"/>
              </a:spcAft>
              <a:buSzPct val="100000"/>
              <a:buFont typeface="Wingdings" panose="05000000000000000000" pitchFamily="2" charset="2"/>
              <a:buChar char="Ø"/>
            </a:pPr>
            <a:r>
              <a:rPr lang="en-US" sz="2000" dirty="0">
                <a:solidFill>
                  <a:srgbClr val="000000"/>
                </a:solidFill>
                <a:latin typeface="Arial"/>
                <a:ea typeface="Times New Roman"/>
              </a:rPr>
              <a:t>Leaving the designated coach’s seat or standing up</a:t>
            </a:r>
          </a:p>
          <a:p>
            <a:pPr marL="342900" indent="-342900">
              <a:spcBef>
                <a:spcPts val="0"/>
              </a:spcBef>
              <a:spcAft>
                <a:spcPts val="0"/>
              </a:spcAft>
              <a:buSzPct val="100000"/>
              <a:buFont typeface="Wingdings" panose="05000000000000000000" pitchFamily="2" charset="2"/>
              <a:buChar char="Ø"/>
            </a:pPr>
            <a:endParaRPr lang="en-US" sz="2000" dirty="0">
              <a:solidFill>
                <a:srgbClr val="000000"/>
              </a:solidFill>
              <a:latin typeface="Arial"/>
              <a:ea typeface="Times New Roman"/>
            </a:endParaRPr>
          </a:p>
          <a:p>
            <a:pPr marL="342900" indent="-342900">
              <a:spcBef>
                <a:spcPts val="0"/>
              </a:spcBef>
              <a:spcAft>
                <a:spcPts val="0"/>
              </a:spcAft>
              <a:buSzPct val="100000"/>
              <a:buFont typeface="Wingdings" panose="05000000000000000000" pitchFamily="2" charset="2"/>
              <a:buChar char="Ø"/>
            </a:pPr>
            <a:r>
              <a:rPr lang="en-US" sz="2000" dirty="0">
                <a:solidFill>
                  <a:srgbClr val="000000"/>
                </a:solidFill>
                <a:latin typeface="Arial"/>
                <a:ea typeface="Times New Roman"/>
              </a:rPr>
              <a:t>Loud coaching during the rounds</a:t>
            </a:r>
          </a:p>
          <a:p>
            <a:pPr marL="342900" indent="-342900">
              <a:spcBef>
                <a:spcPts val="0"/>
              </a:spcBef>
              <a:spcAft>
                <a:spcPts val="0"/>
              </a:spcAft>
              <a:buSzPct val="100000"/>
              <a:buFont typeface="Wingdings" panose="05000000000000000000" pitchFamily="2" charset="2"/>
              <a:buChar char="Ø"/>
            </a:pPr>
            <a:endParaRPr lang="en-US" sz="2000" dirty="0">
              <a:solidFill>
                <a:srgbClr val="000000"/>
              </a:solidFill>
              <a:latin typeface="Arial"/>
              <a:ea typeface="Times New Roman"/>
            </a:endParaRPr>
          </a:p>
          <a:p>
            <a:pPr marL="342900" indent="-342900">
              <a:spcBef>
                <a:spcPts val="0"/>
              </a:spcBef>
              <a:spcAft>
                <a:spcPts val="0"/>
              </a:spcAft>
              <a:buSzPct val="100000"/>
              <a:buFont typeface="Wingdings" panose="05000000000000000000" pitchFamily="2" charset="2"/>
              <a:buChar char="Ø"/>
            </a:pPr>
            <a:r>
              <a:rPr lang="en-US" sz="2000" dirty="0">
                <a:solidFill>
                  <a:srgbClr val="000000"/>
                </a:solidFill>
                <a:latin typeface="Arial"/>
                <a:ea typeface="Times New Roman"/>
              </a:rPr>
              <a:t>Provoking or insulting officials, opposing contestant, coach, or spectators</a:t>
            </a:r>
          </a:p>
          <a:p>
            <a:pPr marL="342900" indent="-342900">
              <a:spcBef>
                <a:spcPts val="0"/>
              </a:spcBef>
              <a:spcAft>
                <a:spcPts val="0"/>
              </a:spcAft>
              <a:buSzPct val="100000"/>
              <a:buFont typeface="Wingdings" panose="05000000000000000000" pitchFamily="2" charset="2"/>
              <a:buChar char="Ø"/>
            </a:pPr>
            <a:endParaRPr lang="en-US" sz="2000" dirty="0">
              <a:solidFill>
                <a:srgbClr val="000000"/>
              </a:solidFill>
              <a:latin typeface="Arial"/>
              <a:ea typeface="Times New Roman"/>
            </a:endParaRPr>
          </a:p>
          <a:p>
            <a:pPr marL="342900" indent="-342900">
              <a:spcBef>
                <a:spcPts val="0"/>
              </a:spcBef>
              <a:spcAft>
                <a:spcPts val="0"/>
              </a:spcAft>
              <a:buSzPct val="100000"/>
              <a:buFont typeface="Wingdings" panose="05000000000000000000" pitchFamily="2" charset="2"/>
              <a:buChar char="Ø"/>
            </a:pPr>
            <a:r>
              <a:rPr lang="en-US" sz="2000" dirty="0">
                <a:solidFill>
                  <a:srgbClr val="000000"/>
                </a:solidFill>
                <a:latin typeface="Arial"/>
                <a:ea typeface="Times New Roman"/>
              </a:rPr>
              <a:t>Any other undesirable behavior or unsportsmanlike conduct from a contestant or coach</a:t>
            </a:r>
          </a:p>
          <a:p>
            <a:pPr marL="342900" indent="-342900">
              <a:spcBef>
                <a:spcPts val="0"/>
              </a:spcBef>
              <a:spcAft>
                <a:spcPts val="0"/>
              </a:spcAft>
              <a:buFont typeface="Wingdings" panose="05000000000000000000" pitchFamily="2" charset="2"/>
              <a:buChar char="Ø"/>
            </a:pPr>
            <a:endParaRPr lang="en-US" sz="1800" dirty="0">
              <a:solidFill>
                <a:srgbClr val="000000"/>
              </a:solidFill>
              <a:latin typeface="Arial"/>
              <a:ea typeface="Times New Roman"/>
            </a:endParaRPr>
          </a:p>
          <a:p>
            <a:pPr>
              <a:spcBef>
                <a:spcPts val="0"/>
              </a:spcBef>
              <a:spcAft>
                <a:spcPts val="0"/>
              </a:spcAft>
            </a:pPr>
            <a:endParaRPr lang="en-US" sz="1800" dirty="0">
              <a:solidFill>
                <a:srgbClr val="000000"/>
              </a:solidFill>
              <a:latin typeface="Arial"/>
              <a:ea typeface="Times New Roman"/>
            </a:endParaRPr>
          </a:p>
          <a:p>
            <a:pPr marL="285750" indent="-285750" eaLnBrk="1" hangingPunct="1">
              <a:lnSpc>
                <a:spcPct val="100000"/>
              </a:lnSpc>
              <a:spcBef>
                <a:spcPts val="0"/>
              </a:spcBef>
              <a:buClr>
                <a:srgbClr val="800080"/>
              </a:buClr>
              <a:buFont typeface="Wingdings" panose="05000000000000000000" pitchFamily="2" charset="2"/>
              <a:buChar char="Ø"/>
              <a:defRPr/>
            </a:pPr>
            <a:endParaRPr lang="en-US" dirty="0">
              <a:solidFill>
                <a:srgbClr val="000000"/>
              </a:solidFill>
              <a:ea typeface="ＭＳ Ｐゴシック" pitchFamily="34" charset="-128"/>
            </a:endParaRPr>
          </a:p>
        </p:txBody>
      </p:sp>
    </p:spTree>
    <p:custDataLst>
      <p:tags r:id="rId1"/>
    </p:custDataLst>
    <p:extLst>
      <p:ext uri="{BB962C8B-B14F-4D97-AF65-F5344CB8AC3E}">
        <p14:creationId xmlns:p14="http://schemas.microsoft.com/office/powerpoint/2010/main" val="101596952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381954"/>
                                        </p:tgtEl>
                                        <p:attrNameLst>
                                          <p:attrName>style.visibility</p:attrName>
                                        </p:attrNameLst>
                                      </p:cBhvr>
                                      <p:to>
                                        <p:strVal val="visible"/>
                                      </p:to>
                                    </p:set>
                                    <p:anim calcmode="lin" valueType="num">
                                      <p:cBhvr>
                                        <p:cTn id="7" dur="500" fill="hold"/>
                                        <p:tgtEl>
                                          <p:spTgt spid="381954"/>
                                        </p:tgtEl>
                                        <p:attrNameLst>
                                          <p:attrName>ppt_w</p:attrName>
                                        </p:attrNameLst>
                                      </p:cBhvr>
                                      <p:tavLst>
                                        <p:tav tm="0">
                                          <p:val>
                                            <p:fltVal val="0"/>
                                          </p:val>
                                        </p:tav>
                                        <p:tav tm="100000">
                                          <p:val>
                                            <p:strVal val="#ppt_w"/>
                                          </p:val>
                                        </p:tav>
                                      </p:tavLst>
                                    </p:anim>
                                    <p:anim calcmode="lin" valueType="num">
                                      <p:cBhvr>
                                        <p:cTn id="8" dur="500" fill="hold"/>
                                        <p:tgtEl>
                                          <p:spTgt spid="381954"/>
                                        </p:tgtEl>
                                        <p:attrNameLst>
                                          <p:attrName>ppt_h</p:attrName>
                                        </p:attrNameLst>
                                      </p:cBhvr>
                                      <p:tavLst>
                                        <p:tav tm="0">
                                          <p:val>
                                            <p:fltVal val="0"/>
                                          </p:val>
                                        </p:tav>
                                        <p:tav tm="100000">
                                          <p:val>
                                            <p:strVal val="#ppt_h"/>
                                          </p:val>
                                        </p:tav>
                                      </p:tavLst>
                                    </p:anim>
                                    <p:animEffect transition="in" filter="fade">
                                      <p:cBhvr>
                                        <p:cTn id="9" dur="500"/>
                                        <p:tgtEl>
                                          <p:spTgt spid="381954"/>
                                        </p:tgtEl>
                                      </p:cBhvr>
                                    </p:animEffect>
                                  </p:childTnLst>
                                </p:cTn>
                              </p:par>
                            </p:childTnLst>
                          </p:cTn>
                        </p:par>
                        <p:par>
                          <p:cTn id="10" fill="hold">
                            <p:stCondLst>
                              <p:cond delay="500"/>
                            </p:stCondLst>
                            <p:childTnLst>
                              <p:par>
                                <p:cTn id="11" presetID="1" presetClass="entr" presetSubtype="0"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par>
                          <p:cTn id="13" fill="hold">
                            <p:stCondLst>
                              <p:cond delay="500"/>
                            </p:stCondLst>
                            <p:childTnLst>
                              <p:par>
                                <p:cTn id="14" presetID="1" presetClass="entr" presetSubtype="0" fill="hold" grpId="0" nodeType="afterEffect">
                                  <p:stCondLst>
                                    <p:cond delay="0"/>
                                  </p:stCondLst>
                                  <p:childTnLst>
                                    <p:set>
                                      <p:cBhvr>
                                        <p:cTn id="15"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1954" grpId="0"/>
      <p:bldP spid="7" grpId="0" animBg="1"/>
      <p:bldP spid="8" grpId="0" animBg="1"/>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84" name="Text Box 4"/>
          <p:cNvSpPr txBox="1">
            <a:spLocks noChangeArrowheads="1"/>
          </p:cNvSpPr>
          <p:nvPr/>
        </p:nvSpPr>
        <p:spPr bwMode="auto">
          <a:xfrm>
            <a:off x="76200" y="2590800"/>
            <a:ext cx="8915400" cy="1555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sz="2400">
                <a:solidFill>
                  <a:schemeClr val="tx1"/>
                </a:solidFill>
                <a:latin typeface="Arial" pitchFamily="34" charset="0"/>
              </a:defRPr>
            </a:lvl1pPr>
            <a:lvl2pPr marL="742950" indent="-285750">
              <a:defRPr kumimoji="1" sz="2400">
                <a:solidFill>
                  <a:schemeClr val="tx1"/>
                </a:solidFill>
                <a:latin typeface="Arial" pitchFamily="34" charset="0"/>
              </a:defRPr>
            </a:lvl2pPr>
            <a:lvl3pPr marL="1143000" indent="-228600">
              <a:defRPr kumimoji="1" sz="2400">
                <a:solidFill>
                  <a:schemeClr val="tx1"/>
                </a:solidFill>
                <a:latin typeface="Arial" pitchFamily="34" charset="0"/>
              </a:defRPr>
            </a:lvl3pPr>
            <a:lvl4pPr marL="1600200" indent="-228600">
              <a:defRPr kumimoji="1" sz="2400">
                <a:solidFill>
                  <a:schemeClr val="tx1"/>
                </a:solidFill>
                <a:latin typeface="Arial" pitchFamily="34" charset="0"/>
              </a:defRPr>
            </a:lvl4pPr>
            <a:lvl5pPr marL="2057400" indent="-228600">
              <a:defRPr kumimoji="1" sz="2400">
                <a:solidFill>
                  <a:schemeClr val="tx1"/>
                </a:solidFill>
                <a:latin typeface="Arial" pitchFamily="34" charset="0"/>
              </a:defRPr>
            </a:lvl5pPr>
            <a:lvl6pPr marL="25146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defRPr>
            </a:lvl6pPr>
            <a:lvl7pPr marL="29718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defRPr>
            </a:lvl7pPr>
            <a:lvl8pPr marL="34290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defRPr>
            </a:lvl8pPr>
            <a:lvl9pPr marL="38862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defRPr>
            </a:lvl9pPr>
          </a:lstStyle>
          <a:p>
            <a:pPr algn="ctr" eaLnBrk="1" hangingPunct="1">
              <a:lnSpc>
                <a:spcPct val="100000"/>
              </a:lnSpc>
              <a:spcBef>
                <a:spcPct val="50000"/>
              </a:spcBef>
              <a:buSzTx/>
              <a:buFontTx/>
              <a:buNone/>
            </a:pPr>
            <a:r>
              <a:rPr kumimoji="0" lang="en-US" altLang="en-US" sz="9600" b="1" dirty="0">
                <a:solidFill>
                  <a:srgbClr val="CC0000"/>
                </a:solidFill>
              </a:rPr>
              <a:t>Safety</a:t>
            </a:r>
          </a:p>
        </p:txBody>
      </p:sp>
      <p:sp>
        <p:nvSpPr>
          <p:cNvPr id="481285" name="Text Box 5"/>
          <p:cNvSpPr txBox="1">
            <a:spLocks noChangeArrowheads="1"/>
          </p:cNvSpPr>
          <p:nvPr/>
        </p:nvSpPr>
        <p:spPr bwMode="auto">
          <a:xfrm>
            <a:off x="76200" y="5105400"/>
            <a:ext cx="8991600" cy="1555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sz="2400">
                <a:solidFill>
                  <a:schemeClr val="tx1"/>
                </a:solidFill>
                <a:latin typeface="Arial" pitchFamily="34" charset="0"/>
              </a:defRPr>
            </a:lvl1pPr>
            <a:lvl2pPr marL="742950" indent="-285750">
              <a:defRPr kumimoji="1" sz="2400">
                <a:solidFill>
                  <a:schemeClr val="tx1"/>
                </a:solidFill>
                <a:latin typeface="Arial" pitchFamily="34" charset="0"/>
              </a:defRPr>
            </a:lvl2pPr>
            <a:lvl3pPr marL="1143000" indent="-228600">
              <a:defRPr kumimoji="1" sz="2400">
                <a:solidFill>
                  <a:schemeClr val="tx1"/>
                </a:solidFill>
                <a:latin typeface="Arial" pitchFamily="34" charset="0"/>
              </a:defRPr>
            </a:lvl3pPr>
            <a:lvl4pPr marL="1600200" indent="-228600">
              <a:defRPr kumimoji="1" sz="2400">
                <a:solidFill>
                  <a:schemeClr val="tx1"/>
                </a:solidFill>
                <a:latin typeface="Arial" pitchFamily="34" charset="0"/>
              </a:defRPr>
            </a:lvl4pPr>
            <a:lvl5pPr marL="2057400" indent="-228600">
              <a:defRPr kumimoji="1" sz="2400">
                <a:solidFill>
                  <a:schemeClr val="tx1"/>
                </a:solidFill>
                <a:latin typeface="Arial" pitchFamily="34" charset="0"/>
              </a:defRPr>
            </a:lvl5pPr>
            <a:lvl6pPr marL="25146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defRPr>
            </a:lvl6pPr>
            <a:lvl7pPr marL="29718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defRPr>
            </a:lvl7pPr>
            <a:lvl8pPr marL="34290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defRPr>
            </a:lvl8pPr>
            <a:lvl9pPr marL="38862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defRPr>
            </a:lvl9pPr>
          </a:lstStyle>
          <a:p>
            <a:pPr algn="r" eaLnBrk="1" hangingPunct="1">
              <a:lnSpc>
                <a:spcPct val="100000"/>
              </a:lnSpc>
              <a:spcBef>
                <a:spcPct val="50000"/>
              </a:spcBef>
              <a:buSzTx/>
              <a:buFontTx/>
              <a:buNone/>
            </a:pPr>
            <a:r>
              <a:rPr kumimoji="0" lang="en-US" altLang="en-US" sz="9600" b="1" dirty="0">
                <a:solidFill>
                  <a:srgbClr val="CC0000"/>
                </a:solidFill>
              </a:rPr>
              <a:t>Rules</a:t>
            </a:r>
          </a:p>
        </p:txBody>
      </p:sp>
      <p:sp>
        <p:nvSpPr>
          <p:cNvPr id="481286" name="Text Box 6"/>
          <p:cNvSpPr txBox="1">
            <a:spLocks noChangeArrowheads="1"/>
          </p:cNvSpPr>
          <p:nvPr/>
        </p:nvSpPr>
        <p:spPr bwMode="auto">
          <a:xfrm>
            <a:off x="76200" y="381000"/>
            <a:ext cx="8915400" cy="1555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sz="2400">
                <a:solidFill>
                  <a:schemeClr val="tx1"/>
                </a:solidFill>
                <a:latin typeface="Arial" pitchFamily="34" charset="0"/>
              </a:defRPr>
            </a:lvl1pPr>
            <a:lvl2pPr marL="742950" indent="-285750">
              <a:defRPr kumimoji="1" sz="2400">
                <a:solidFill>
                  <a:schemeClr val="tx1"/>
                </a:solidFill>
                <a:latin typeface="Arial" pitchFamily="34" charset="0"/>
              </a:defRPr>
            </a:lvl2pPr>
            <a:lvl3pPr marL="1143000" indent="-228600">
              <a:defRPr kumimoji="1" sz="2400">
                <a:solidFill>
                  <a:schemeClr val="tx1"/>
                </a:solidFill>
                <a:latin typeface="Arial" pitchFamily="34" charset="0"/>
              </a:defRPr>
            </a:lvl3pPr>
            <a:lvl4pPr marL="1600200" indent="-228600">
              <a:defRPr kumimoji="1" sz="2400">
                <a:solidFill>
                  <a:schemeClr val="tx1"/>
                </a:solidFill>
                <a:latin typeface="Arial" pitchFamily="34" charset="0"/>
              </a:defRPr>
            </a:lvl4pPr>
            <a:lvl5pPr marL="2057400" indent="-228600">
              <a:defRPr kumimoji="1" sz="2400">
                <a:solidFill>
                  <a:schemeClr val="tx1"/>
                </a:solidFill>
                <a:latin typeface="Arial" pitchFamily="34" charset="0"/>
              </a:defRPr>
            </a:lvl5pPr>
            <a:lvl6pPr marL="25146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defRPr>
            </a:lvl6pPr>
            <a:lvl7pPr marL="29718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defRPr>
            </a:lvl7pPr>
            <a:lvl8pPr marL="34290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defRPr>
            </a:lvl8pPr>
            <a:lvl9pPr marL="38862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defRPr>
            </a:lvl9pPr>
          </a:lstStyle>
          <a:p>
            <a:pPr eaLnBrk="1" hangingPunct="1">
              <a:lnSpc>
                <a:spcPct val="100000"/>
              </a:lnSpc>
              <a:spcBef>
                <a:spcPct val="50000"/>
              </a:spcBef>
              <a:buSzTx/>
              <a:buFontTx/>
              <a:buNone/>
            </a:pPr>
            <a:r>
              <a:rPr kumimoji="0" lang="en-US" altLang="en-US" sz="9600" b="1" dirty="0">
                <a:solidFill>
                  <a:srgbClr val="CC0000"/>
                </a:solidFill>
              </a:rPr>
              <a:t>Youth</a:t>
            </a:r>
          </a:p>
        </p:txBody>
      </p: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9" presetClass="entr" presetSubtype="0" accel="100000" fill="hold" grpId="0" nodeType="afterEffect">
                                  <p:stCondLst>
                                    <p:cond delay="0"/>
                                  </p:stCondLst>
                                  <p:childTnLst>
                                    <p:set>
                                      <p:cBhvr>
                                        <p:cTn id="6" dur="1" fill="hold">
                                          <p:stCondLst>
                                            <p:cond delay="0"/>
                                          </p:stCondLst>
                                        </p:cTn>
                                        <p:tgtEl>
                                          <p:spTgt spid="481286"/>
                                        </p:tgtEl>
                                        <p:attrNameLst>
                                          <p:attrName>style.visibility</p:attrName>
                                        </p:attrNameLst>
                                      </p:cBhvr>
                                      <p:to>
                                        <p:strVal val="visible"/>
                                      </p:to>
                                    </p:set>
                                    <p:anim calcmode="lin" valueType="num">
                                      <p:cBhvr>
                                        <p:cTn id="7" dur="300" fill="hold"/>
                                        <p:tgtEl>
                                          <p:spTgt spid="481286"/>
                                        </p:tgtEl>
                                        <p:attrNameLst>
                                          <p:attrName>ppt_h</p:attrName>
                                        </p:attrNameLst>
                                      </p:cBhvr>
                                      <p:tavLst>
                                        <p:tav tm="0">
                                          <p:val>
                                            <p:strVal val="#ppt_h/20"/>
                                          </p:val>
                                        </p:tav>
                                        <p:tav tm="50000">
                                          <p:val>
                                            <p:strVal val="#ppt_h/20"/>
                                          </p:val>
                                        </p:tav>
                                        <p:tav tm="100000">
                                          <p:val>
                                            <p:strVal val="#ppt_h"/>
                                          </p:val>
                                        </p:tav>
                                      </p:tavLst>
                                    </p:anim>
                                    <p:anim calcmode="lin" valueType="num">
                                      <p:cBhvr>
                                        <p:cTn id="8" dur="300" fill="hold"/>
                                        <p:tgtEl>
                                          <p:spTgt spid="481286"/>
                                        </p:tgtEl>
                                        <p:attrNameLst>
                                          <p:attrName>ppt_w</p:attrName>
                                        </p:attrNameLst>
                                      </p:cBhvr>
                                      <p:tavLst>
                                        <p:tav tm="0">
                                          <p:val>
                                            <p:strVal val="#ppt_w+.3"/>
                                          </p:val>
                                        </p:tav>
                                        <p:tav tm="50000">
                                          <p:val>
                                            <p:strVal val="#ppt_w+.3"/>
                                          </p:val>
                                        </p:tav>
                                        <p:tav tm="100000">
                                          <p:val>
                                            <p:strVal val="#ppt_w"/>
                                          </p:val>
                                        </p:tav>
                                      </p:tavLst>
                                    </p:anim>
                                    <p:anim calcmode="lin" valueType="num">
                                      <p:cBhvr>
                                        <p:cTn id="9" dur="300" fill="hold"/>
                                        <p:tgtEl>
                                          <p:spTgt spid="481286"/>
                                        </p:tgtEl>
                                        <p:attrNameLst>
                                          <p:attrName>ppt_x</p:attrName>
                                        </p:attrNameLst>
                                      </p:cBhvr>
                                      <p:tavLst>
                                        <p:tav tm="0">
                                          <p:val>
                                            <p:strVal val="#ppt_x-.3"/>
                                          </p:val>
                                        </p:tav>
                                        <p:tav tm="50000">
                                          <p:val>
                                            <p:strVal val="#ppt_x"/>
                                          </p:val>
                                        </p:tav>
                                        <p:tav tm="100000">
                                          <p:val>
                                            <p:strVal val="#ppt_x"/>
                                          </p:val>
                                        </p:tav>
                                      </p:tavLst>
                                    </p:anim>
                                    <p:anim calcmode="lin" valueType="num">
                                      <p:cBhvr>
                                        <p:cTn id="10" dur="300" fill="hold"/>
                                        <p:tgtEl>
                                          <p:spTgt spid="481286"/>
                                        </p:tgtEl>
                                        <p:attrNameLst>
                                          <p:attrName>ppt_y</p:attrName>
                                        </p:attrNameLst>
                                      </p:cBhvr>
                                      <p:tavLst>
                                        <p:tav tm="0">
                                          <p:val>
                                            <p:strVal val="#ppt_y"/>
                                          </p:val>
                                        </p:tav>
                                        <p:tav tm="100000">
                                          <p:val>
                                            <p:strVal val="#ppt_y"/>
                                          </p:val>
                                        </p:tav>
                                      </p:tavLst>
                                    </p:anim>
                                  </p:childTnLst>
                                </p:cTn>
                              </p:par>
                            </p:childTnLst>
                          </p:cTn>
                        </p:par>
                        <p:par>
                          <p:cTn id="11" fill="hold" nodeType="afterGroup">
                            <p:stCondLst>
                              <p:cond delay="300"/>
                            </p:stCondLst>
                            <p:childTnLst>
                              <p:par>
                                <p:cTn id="12" presetID="3" presetClass="emph" presetSubtype="2" fill="hold" grpId="1" nodeType="afterEffect">
                                  <p:stCondLst>
                                    <p:cond delay="0"/>
                                  </p:stCondLst>
                                  <p:childTnLst>
                                    <p:animClr clrSpc="rgb" dir="cw">
                                      <p:cBhvr override="childStyle">
                                        <p:cTn id="13" dur="300" fill="hold"/>
                                        <p:tgtEl>
                                          <p:spTgt spid="481286"/>
                                        </p:tgtEl>
                                        <p:attrNameLst>
                                          <p:attrName>style.color</p:attrName>
                                        </p:attrNameLst>
                                      </p:cBhvr>
                                      <p:to>
                                        <a:srgbClr val="CC0000"/>
                                      </p:to>
                                    </p:animClr>
                                  </p:childTnLst>
                                </p:cTn>
                              </p:par>
                            </p:childTnLst>
                          </p:cTn>
                        </p:par>
                        <p:par>
                          <p:cTn id="14" fill="hold" nodeType="afterGroup">
                            <p:stCondLst>
                              <p:cond delay="600"/>
                            </p:stCondLst>
                            <p:childTnLst>
                              <p:par>
                                <p:cTn id="15" presetID="39" presetClass="entr" presetSubtype="0" accel="100000" fill="hold" grpId="0" nodeType="afterEffect">
                                  <p:stCondLst>
                                    <p:cond delay="0"/>
                                  </p:stCondLst>
                                  <p:childTnLst>
                                    <p:set>
                                      <p:cBhvr>
                                        <p:cTn id="16" dur="1" fill="hold">
                                          <p:stCondLst>
                                            <p:cond delay="0"/>
                                          </p:stCondLst>
                                        </p:cTn>
                                        <p:tgtEl>
                                          <p:spTgt spid="481284">
                                            <p:txEl>
                                              <p:pRg st="0" end="0"/>
                                            </p:txEl>
                                          </p:spTgt>
                                        </p:tgtEl>
                                        <p:attrNameLst>
                                          <p:attrName>style.visibility</p:attrName>
                                        </p:attrNameLst>
                                      </p:cBhvr>
                                      <p:to>
                                        <p:strVal val="visible"/>
                                      </p:to>
                                    </p:set>
                                    <p:anim calcmode="lin" valueType="num">
                                      <p:cBhvr>
                                        <p:cTn id="17" dur="300" fill="hold"/>
                                        <p:tgtEl>
                                          <p:spTgt spid="481284">
                                            <p:txEl>
                                              <p:pRg st="0" end="0"/>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18" dur="300" fill="hold"/>
                                        <p:tgtEl>
                                          <p:spTgt spid="481284">
                                            <p:txEl>
                                              <p:pRg st="0" end="0"/>
                                            </p:txEl>
                                          </p:spTgt>
                                        </p:tgtEl>
                                        <p:attrNameLst>
                                          <p:attrName>ppt_w</p:attrName>
                                        </p:attrNameLst>
                                      </p:cBhvr>
                                      <p:tavLst>
                                        <p:tav tm="0">
                                          <p:val>
                                            <p:strVal val="#ppt_w+.3"/>
                                          </p:val>
                                        </p:tav>
                                        <p:tav tm="50000">
                                          <p:val>
                                            <p:strVal val="#ppt_w+.3"/>
                                          </p:val>
                                        </p:tav>
                                        <p:tav tm="100000">
                                          <p:val>
                                            <p:strVal val="#ppt_w"/>
                                          </p:val>
                                        </p:tav>
                                      </p:tavLst>
                                    </p:anim>
                                    <p:anim calcmode="lin" valueType="num">
                                      <p:cBhvr>
                                        <p:cTn id="19" dur="300" fill="hold"/>
                                        <p:tgtEl>
                                          <p:spTgt spid="481284">
                                            <p:txEl>
                                              <p:pRg st="0" end="0"/>
                                            </p:txEl>
                                          </p:spTgt>
                                        </p:tgtEl>
                                        <p:attrNameLst>
                                          <p:attrName>ppt_x</p:attrName>
                                        </p:attrNameLst>
                                      </p:cBhvr>
                                      <p:tavLst>
                                        <p:tav tm="0">
                                          <p:val>
                                            <p:strVal val="#ppt_x-.3"/>
                                          </p:val>
                                        </p:tav>
                                        <p:tav tm="50000">
                                          <p:val>
                                            <p:strVal val="#ppt_x"/>
                                          </p:val>
                                        </p:tav>
                                        <p:tav tm="100000">
                                          <p:val>
                                            <p:strVal val="#ppt_x"/>
                                          </p:val>
                                        </p:tav>
                                      </p:tavLst>
                                    </p:anim>
                                    <p:anim calcmode="lin" valueType="num">
                                      <p:cBhvr>
                                        <p:cTn id="20" dur="300" fill="hold"/>
                                        <p:tgtEl>
                                          <p:spTgt spid="481284">
                                            <p:txEl>
                                              <p:pRg st="0" end="0"/>
                                            </p:txEl>
                                          </p:spTgt>
                                        </p:tgtEl>
                                        <p:attrNameLst>
                                          <p:attrName>ppt_y</p:attrName>
                                        </p:attrNameLst>
                                      </p:cBhvr>
                                      <p:tavLst>
                                        <p:tav tm="0">
                                          <p:val>
                                            <p:strVal val="#ppt_y"/>
                                          </p:val>
                                        </p:tav>
                                        <p:tav tm="100000">
                                          <p:val>
                                            <p:strVal val="#ppt_y"/>
                                          </p:val>
                                        </p:tav>
                                      </p:tavLst>
                                    </p:anim>
                                  </p:childTnLst>
                                </p:cTn>
                              </p:par>
                              <p:par>
                                <p:cTn id="21" presetID="3" presetClass="emph" presetSubtype="2" fill="hold" nodeType="withEffect">
                                  <p:stCondLst>
                                    <p:cond delay="0"/>
                                  </p:stCondLst>
                                  <p:childTnLst>
                                    <p:animClr clrSpc="rgb" dir="cw">
                                      <p:cBhvr override="childStyle">
                                        <p:cTn id="22" dur="300" fill="hold"/>
                                        <p:tgtEl>
                                          <p:spTgt spid="481284">
                                            <p:txEl>
                                              <p:pRg st="0" end="0"/>
                                            </p:txEl>
                                          </p:spTgt>
                                        </p:tgtEl>
                                        <p:attrNameLst>
                                          <p:attrName>style.color</p:attrName>
                                        </p:attrNameLst>
                                      </p:cBhvr>
                                      <p:to>
                                        <a:srgbClr val="CC0000"/>
                                      </p:to>
                                    </p:animClr>
                                  </p:childTnLst>
                                </p:cTn>
                              </p:par>
                            </p:childTnLst>
                          </p:cTn>
                        </p:par>
                        <p:par>
                          <p:cTn id="23" fill="hold" nodeType="afterGroup">
                            <p:stCondLst>
                              <p:cond delay="900"/>
                            </p:stCondLst>
                            <p:childTnLst>
                              <p:par>
                                <p:cTn id="24" presetID="39" presetClass="entr" presetSubtype="0" accel="100000" fill="hold" nodeType="afterEffect">
                                  <p:stCondLst>
                                    <p:cond delay="0"/>
                                  </p:stCondLst>
                                  <p:childTnLst>
                                    <p:set>
                                      <p:cBhvr>
                                        <p:cTn id="25" dur="1" fill="hold">
                                          <p:stCondLst>
                                            <p:cond delay="0"/>
                                          </p:stCondLst>
                                        </p:cTn>
                                        <p:tgtEl>
                                          <p:spTgt spid="481285">
                                            <p:txEl>
                                              <p:pRg st="0" end="0"/>
                                            </p:txEl>
                                          </p:spTgt>
                                        </p:tgtEl>
                                        <p:attrNameLst>
                                          <p:attrName>style.visibility</p:attrName>
                                        </p:attrNameLst>
                                      </p:cBhvr>
                                      <p:to>
                                        <p:strVal val="visible"/>
                                      </p:to>
                                    </p:set>
                                    <p:anim calcmode="lin" valueType="num">
                                      <p:cBhvr>
                                        <p:cTn id="26" dur="300" fill="hold"/>
                                        <p:tgtEl>
                                          <p:spTgt spid="481285">
                                            <p:txEl>
                                              <p:pRg st="0" end="0"/>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27" dur="300" fill="hold"/>
                                        <p:tgtEl>
                                          <p:spTgt spid="481285">
                                            <p:txEl>
                                              <p:pRg st="0" end="0"/>
                                            </p:txEl>
                                          </p:spTgt>
                                        </p:tgtEl>
                                        <p:attrNameLst>
                                          <p:attrName>ppt_w</p:attrName>
                                        </p:attrNameLst>
                                      </p:cBhvr>
                                      <p:tavLst>
                                        <p:tav tm="0">
                                          <p:val>
                                            <p:strVal val="#ppt_w+.3"/>
                                          </p:val>
                                        </p:tav>
                                        <p:tav tm="50000">
                                          <p:val>
                                            <p:strVal val="#ppt_w+.3"/>
                                          </p:val>
                                        </p:tav>
                                        <p:tav tm="100000">
                                          <p:val>
                                            <p:strVal val="#ppt_w"/>
                                          </p:val>
                                        </p:tav>
                                      </p:tavLst>
                                    </p:anim>
                                    <p:anim calcmode="lin" valueType="num">
                                      <p:cBhvr>
                                        <p:cTn id="28" dur="300" fill="hold"/>
                                        <p:tgtEl>
                                          <p:spTgt spid="481285">
                                            <p:txEl>
                                              <p:pRg st="0" end="0"/>
                                            </p:txEl>
                                          </p:spTgt>
                                        </p:tgtEl>
                                        <p:attrNameLst>
                                          <p:attrName>ppt_x</p:attrName>
                                        </p:attrNameLst>
                                      </p:cBhvr>
                                      <p:tavLst>
                                        <p:tav tm="0">
                                          <p:val>
                                            <p:strVal val="#ppt_x-.3"/>
                                          </p:val>
                                        </p:tav>
                                        <p:tav tm="50000">
                                          <p:val>
                                            <p:strVal val="#ppt_x"/>
                                          </p:val>
                                        </p:tav>
                                        <p:tav tm="100000">
                                          <p:val>
                                            <p:strVal val="#ppt_x"/>
                                          </p:val>
                                        </p:tav>
                                      </p:tavLst>
                                    </p:anim>
                                    <p:anim calcmode="lin" valueType="num">
                                      <p:cBhvr>
                                        <p:cTn id="29" dur="300" fill="hold"/>
                                        <p:tgtEl>
                                          <p:spTgt spid="481285">
                                            <p:txEl>
                                              <p:pRg st="0" end="0"/>
                                            </p:txEl>
                                          </p:spTgt>
                                        </p:tgtEl>
                                        <p:attrNameLst>
                                          <p:attrName>ppt_y</p:attrName>
                                        </p:attrNameLst>
                                      </p:cBhvr>
                                      <p:tavLst>
                                        <p:tav tm="0">
                                          <p:val>
                                            <p:strVal val="#ppt_y"/>
                                          </p:val>
                                        </p:tav>
                                        <p:tav tm="100000">
                                          <p:val>
                                            <p:strVal val="#ppt_y"/>
                                          </p:val>
                                        </p:tav>
                                      </p:tavLst>
                                    </p:anim>
                                  </p:childTnLst>
                                </p:cTn>
                              </p:par>
                            </p:childTnLst>
                          </p:cTn>
                        </p:par>
                        <p:par>
                          <p:cTn id="30" fill="hold" nodeType="afterGroup">
                            <p:stCondLst>
                              <p:cond delay="1200"/>
                            </p:stCondLst>
                            <p:childTnLst>
                              <p:par>
                                <p:cTn id="31" presetID="3" presetClass="emph" presetSubtype="2" fill="hold" nodeType="afterEffect">
                                  <p:stCondLst>
                                    <p:cond delay="0"/>
                                  </p:stCondLst>
                                  <p:childTnLst>
                                    <p:animClr clrSpc="rgb" dir="cw">
                                      <p:cBhvr override="childStyle">
                                        <p:cTn id="32" dur="300" fill="hold"/>
                                        <p:tgtEl>
                                          <p:spTgt spid="481285">
                                            <p:txEl>
                                              <p:pRg st="0" end="0"/>
                                            </p:txEl>
                                          </p:spTgt>
                                        </p:tgtEl>
                                        <p:attrNameLst>
                                          <p:attrName>style.color</p:attrName>
                                        </p:attrNameLst>
                                      </p:cBhvr>
                                      <p:to>
                                        <a:srgbClr val="CC00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284" grpId="0" build="allAtOnce"/>
      <p:bldP spid="481286" grpId="0"/>
      <p:bldP spid="481286" grpId="1"/>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9346" name="Rectangle 2"/>
          <p:cNvSpPr>
            <a:spLocks noGrp="1" noChangeArrowheads="1"/>
          </p:cNvSpPr>
          <p:nvPr>
            <p:ph type="title" idx="4294967295"/>
          </p:nvPr>
        </p:nvSpPr>
        <p:spPr bwMode="auto">
          <a:xfrm>
            <a:off x="228599" y="252660"/>
            <a:ext cx="8726906" cy="661740"/>
          </a:xfrm>
          <a:prstGeom prst="rect">
            <a:avLst/>
          </a:prstGeom>
          <a:solidFill>
            <a:srgbClr val="C00000"/>
          </a:solidFill>
          <a:ln>
            <a:solidFill>
              <a:srgbClr val="CC0000"/>
            </a:solidFill>
          </a:ln>
          <a:extLst/>
        </p:spPr>
        <p:style>
          <a:lnRef idx="2">
            <a:schemeClr val="dk1">
              <a:shade val="50000"/>
            </a:schemeClr>
          </a:lnRef>
          <a:fillRef idx="1">
            <a:schemeClr val="dk1"/>
          </a:fillRef>
          <a:effectRef idx="0">
            <a:schemeClr val="dk1"/>
          </a:effectRef>
          <a:fontRef idx="minor">
            <a:schemeClr val="lt1"/>
          </a:fontRef>
        </p:style>
        <p:txBody>
          <a:bodyPr anchor="ctr" anchorCtr="0"/>
          <a:lstStyle/>
          <a:p>
            <a:pPr eaLnBrk="1" hangingPunct="1"/>
            <a:r>
              <a:rPr lang="en-US" altLang="en-US" dirty="0">
                <a:solidFill>
                  <a:schemeClr val="bg1"/>
                </a:solidFill>
              </a:rPr>
              <a:t>Youth Safety Rules</a:t>
            </a:r>
          </a:p>
        </p:txBody>
      </p:sp>
      <p:sp>
        <p:nvSpPr>
          <p:cNvPr id="569347" name="Rectangle 3"/>
          <p:cNvSpPr>
            <a:spLocks noGrp="1" noChangeArrowheads="1"/>
          </p:cNvSpPr>
          <p:nvPr>
            <p:ph type="body" idx="4294967295"/>
          </p:nvPr>
        </p:nvSpPr>
        <p:spPr bwMode="auto">
          <a:xfrm>
            <a:off x="228599" y="1142992"/>
            <a:ext cx="8710864" cy="2286000"/>
          </a:xfrm>
          <a:prstGeom prst="rect">
            <a:avLst/>
          </a:prstGeom>
          <a:solidFill>
            <a:srgbClr val="FFFFFF">
              <a:alpha val="0"/>
            </a:srgbClr>
          </a:solidFill>
          <a:ln w="9525">
            <a:solidFill>
              <a:srgbClr val="CC0000"/>
            </a:solidFill>
            <a:miter lim="800000"/>
            <a:headEnd/>
            <a:tailEnd/>
          </a:ln>
          <a:extLst/>
        </p:spPr>
        <p:txBody>
          <a:bodyPr/>
          <a:lstStyle/>
          <a:p>
            <a:pPr eaLnBrk="1" hangingPunct="1">
              <a:spcBef>
                <a:spcPts val="0"/>
              </a:spcBef>
              <a:buClr>
                <a:srgbClr val="CC0000"/>
              </a:buClr>
            </a:pPr>
            <a:endParaRPr lang="en-US" altLang="en-US" sz="800" dirty="0">
              <a:solidFill>
                <a:srgbClr val="CC0000"/>
              </a:solidFill>
            </a:endParaRPr>
          </a:p>
          <a:p>
            <a:pPr eaLnBrk="1" hangingPunct="1">
              <a:spcBef>
                <a:spcPts val="0"/>
              </a:spcBef>
              <a:buClr>
                <a:srgbClr val="CC0000"/>
              </a:buClr>
            </a:pPr>
            <a:r>
              <a:rPr lang="en-US" altLang="en-US" sz="2400" dirty="0">
                <a:solidFill>
                  <a:srgbClr val="CC0000"/>
                </a:solidFill>
              </a:rPr>
              <a:t>Youth safety rules apply to youths 5–14 year of age all belts and 15–17 year old colored belts.</a:t>
            </a:r>
          </a:p>
          <a:p>
            <a:pPr eaLnBrk="1" hangingPunct="1">
              <a:spcBef>
                <a:spcPts val="0"/>
              </a:spcBef>
              <a:buClr>
                <a:srgbClr val="CC0000"/>
              </a:buClr>
            </a:pPr>
            <a:endParaRPr lang="en-US" altLang="en-US" sz="800" dirty="0">
              <a:solidFill>
                <a:srgbClr val="CC0000"/>
              </a:solidFill>
            </a:endParaRPr>
          </a:p>
          <a:p>
            <a:pPr eaLnBrk="1" hangingPunct="1">
              <a:spcBef>
                <a:spcPts val="0"/>
              </a:spcBef>
              <a:buClr>
                <a:srgbClr val="CC0000"/>
              </a:buClr>
            </a:pPr>
            <a:r>
              <a:rPr lang="en-US" altLang="en-US" sz="2400" dirty="0">
                <a:solidFill>
                  <a:srgbClr val="CC0000"/>
                </a:solidFill>
              </a:rPr>
              <a:t>Youth safety rules </a:t>
            </a:r>
            <a:r>
              <a:rPr lang="en-US" altLang="en-US" sz="2400" u="sng" dirty="0">
                <a:solidFill>
                  <a:srgbClr val="CC0000"/>
                </a:solidFill>
              </a:rPr>
              <a:t>only</a:t>
            </a:r>
            <a:r>
              <a:rPr lang="en-US" altLang="en-US" sz="2400" dirty="0">
                <a:solidFill>
                  <a:srgbClr val="CC0000"/>
                </a:solidFill>
              </a:rPr>
              <a:t> affect the amount of contact used in head attacks. All other Olympic sparring rules apply to all youth and adults.</a:t>
            </a:r>
          </a:p>
        </p:txBody>
      </p:sp>
      <p:sp>
        <p:nvSpPr>
          <p:cNvPr id="4" name="Rectangle 3"/>
          <p:cNvSpPr>
            <a:spLocks noChangeArrowheads="1"/>
          </p:cNvSpPr>
          <p:nvPr/>
        </p:nvSpPr>
        <p:spPr bwMode="auto">
          <a:xfrm>
            <a:off x="232610" y="4584056"/>
            <a:ext cx="8722895" cy="2033315"/>
          </a:xfrm>
          <a:prstGeom prst="rect">
            <a:avLst/>
          </a:prstGeom>
          <a:noFill/>
          <a:ln w="9525">
            <a:solidFill>
              <a:srgbClr val="CC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609600" indent="-609600">
              <a:defRPr kumimoji="1" sz="2400">
                <a:solidFill>
                  <a:schemeClr val="tx1"/>
                </a:solidFill>
                <a:latin typeface="Arial" pitchFamily="34" charset="0"/>
              </a:defRPr>
            </a:lvl1pPr>
            <a:lvl2pPr marL="1485900" indent="-571500">
              <a:defRPr kumimoji="1" sz="2400">
                <a:solidFill>
                  <a:schemeClr val="tx1"/>
                </a:solidFill>
                <a:latin typeface="Arial" pitchFamily="34" charset="0"/>
              </a:defRPr>
            </a:lvl2pPr>
            <a:lvl3pPr marL="2057400" indent="-457200">
              <a:defRPr kumimoji="1" sz="2400">
                <a:solidFill>
                  <a:schemeClr val="tx1"/>
                </a:solidFill>
                <a:latin typeface="Arial" pitchFamily="34" charset="0"/>
              </a:defRPr>
            </a:lvl3pPr>
            <a:lvl4pPr marL="2552700" indent="-381000">
              <a:defRPr kumimoji="1" sz="2400">
                <a:solidFill>
                  <a:schemeClr val="tx1"/>
                </a:solidFill>
                <a:latin typeface="Arial" pitchFamily="34" charset="0"/>
              </a:defRPr>
            </a:lvl4pPr>
            <a:lvl5pPr marL="3048000" indent="-381000">
              <a:defRPr kumimoji="1" sz="2400">
                <a:solidFill>
                  <a:schemeClr val="tx1"/>
                </a:solidFill>
                <a:latin typeface="Arial" pitchFamily="34" charset="0"/>
              </a:defRPr>
            </a:lvl5pPr>
            <a:lvl6pPr marL="3505200" indent="-3810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defRPr>
            </a:lvl6pPr>
            <a:lvl7pPr marL="3962400" indent="-3810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defRPr>
            </a:lvl7pPr>
            <a:lvl8pPr marL="4419600" indent="-3810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defRPr>
            </a:lvl8pPr>
            <a:lvl9pPr marL="4876800" indent="-3810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defRPr>
            </a:lvl9pPr>
          </a:lstStyle>
          <a:p>
            <a:pPr>
              <a:buClr>
                <a:srgbClr val="CC0000"/>
              </a:buClr>
              <a:buSzTx/>
              <a:buFont typeface="Wingdings" pitchFamily="2" charset="2"/>
              <a:buNone/>
            </a:pPr>
            <a:endParaRPr lang="en-US" altLang="en-US" sz="800" dirty="0">
              <a:solidFill>
                <a:srgbClr val="CC0000"/>
              </a:solidFill>
            </a:endParaRPr>
          </a:p>
          <a:p>
            <a:pPr marL="60325" indent="-60325">
              <a:lnSpc>
                <a:spcPct val="100000"/>
              </a:lnSpc>
              <a:spcBef>
                <a:spcPts val="0"/>
              </a:spcBef>
              <a:buClr>
                <a:srgbClr val="CC0000"/>
              </a:buClr>
              <a:buSzTx/>
              <a:buFont typeface="Wingdings" pitchFamily="2" charset="2"/>
              <a:buNone/>
            </a:pPr>
            <a:r>
              <a:rPr lang="en-US" altLang="en-US" dirty="0">
                <a:solidFill>
                  <a:srgbClr val="CC0000"/>
                </a:solidFill>
                <a:latin typeface="+mn-lt"/>
              </a:rPr>
              <a:t>There are three criteria to determine if the kick is too hard.</a:t>
            </a:r>
          </a:p>
          <a:p>
            <a:pPr>
              <a:lnSpc>
                <a:spcPct val="100000"/>
              </a:lnSpc>
              <a:spcBef>
                <a:spcPts val="0"/>
              </a:spcBef>
              <a:buClr>
                <a:srgbClr val="CC0000"/>
              </a:buClr>
              <a:buSzTx/>
              <a:buFont typeface="Wingdings" pitchFamily="2" charset="2"/>
              <a:buChar char="Ø"/>
            </a:pPr>
            <a:endParaRPr lang="en-US" altLang="en-US" sz="800" dirty="0">
              <a:solidFill>
                <a:srgbClr val="CC0000"/>
              </a:solidFill>
              <a:latin typeface="+mn-lt"/>
            </a:endParaRPr>
          </a:p>
          <a:p>
            <a:pPr marL="685800" lvl="1" indent="-336550">
              <a:lnSpc>
                <a:spcPct val="100000"/>
              </a:lnSpc>
              <a:spcBef>
                <a:spcPts val="0"/>
              </a:spcBef>
              <a:buClr>
                <a:srgbClr val="CC0000"/>
              </a:buClr>
              <a:buSzTx/>
              <a:buFont typeface="Wingdings" pitchFamily="2" charset="2"/>
              <a:buAutoNum type="arabicParenR"/>
            </a:pPr>
            <a:r>
              <a:rPr lang="en-US" altLang="en-US" dirty="0">
                <a:solidFill>
                  <a:srgbClr val="CC0000"/>
                </a:solidFill>
                <a:latin typeface="+mn-lt"/>
              </a:rPr>
              <a:t>Did the head move as a result of the force of the kick?</a:t>
            </a:r>
          </a:p>
          <a:p>
            <a:pPr marL="685800" lvl="1" indent="-336550">
              <a:lnSpc>
                <a:spcPct val="100000"/>
              </a:lnSpc>
              <a:spcBef>
                <a:spcPts val="0"/>
              </a:spcBef>
              <a:buClr>
                <a:srgbClr val="CC0000"/>
              </a:buClr>
              <a:buSzTx/>
              <a:buFont typeface="Wingdings" pitchFamily="2" charset="2"/>
              <a:buAutoNum type="arabicParenR"/>
            </a:pPr>
            <a:endParaRPr lang="en-US" altLang="en-US" sz="800" dirty="0">
              <a:solidFill>
                <a:srgbClr val="CC0000"/>
              </a:solidFill>
              <a:latin typeface="+mn-lt"/>
            </a:endParaRPr>
          </a:p>
          <a:p>
            <a:pPr marL="685800" lvl="1" indent="-336550">
              <a:lnSpc>
                <a:spcPct val="100000"/>
              </a:lnSpc>
              <a:spcBef>
                <a:spcPts val="0"/>
              </a:spcBef>
              <a:buClr>
                <a:srgbClr val="CC0000"/>
              </a:buClr>
              <a:buSzTx/>
              <a:buFont typeface="Wingdings" pitchFamily="2" charset="2"/>
              <a:buAutoNum type="arabicParenR"/>
            </a:pPr>
            <a:r>
              <a:rPr lang="en-US" altLang="en-US" dirty="0">
                <a:solidFill>
                  <a:srgbClr val="CC0000"/>
                </a:solidFill>
                <a:latin typeface="+mn-lt"/>
              </a:rPr>
              <a:t>Did the kick make a sound when it hit?</a:t>
            </a:r>
          </a:p>
          <a:p>
            <a:pPr marL="685800" lvl="1" indent="-336550">
              <a:lnSpc>
                <a:spcPct val="100000"/>
              </a:lnSpc>
              <a:spcBef>
                <a:spcPts val="0"/>
              </a:spcBef>
              <a:buClr>
                <a:srgbClr val="CC0000"/>
              </a:buClr>
              <a:buSzTx/>
              <a:buFont typeface="Wingdings" pitchFamily="2" charset="2"/>
              <a:buAutoNum type="arabicParenR"/>
            </a:pPr>
            <a:endParaRPr lang="en-US" altLang="en-US" sz="800" dirty="0">
              <a:solidFill>
                <a:srgbClr val="CC0000"/>
              </a:solidFill>
              <a:latin typeface="+mn-lt"/>
            </a:endParaRPr>
          </a:p>
          <a:p>
            <a:pPr marL="685800" lvl="1" indent="-336550">
              <a:lnSpc>
                <a:spcPct val="100000"/>
              </a:lnSpc>
              <a:spcBef>
                <a:spcPts val="0"/>
              </a:spcBef>
              <a:buClr>
                <a:srgbClr val="CC0000"/>
              </a:buClr>
              <a:buSzTx/>
              <a:buFont typeface="Wingdings" pitchFamily="2" charset="2"/>
              <a:buAutoNum type="arabicParenR"/>
            </a:pPr>
            <a:r>
              <a:rPr lang="en-US" altLang="en-US" dirty="0">
                <a:solidFill>
                  <a:srgbClr val="CC0000"/>
                </a:solidFill>
                <a:latin typeface="+mn-lt"/>
              </a:rPr>
              <a:t>Did the kick leave a mark on the face?</a:t>
            </a:r>
          </a:p>
        </p:txBody>
      </p:sp>
      <p:sp>
        <p:nvSpPr>
          <p:cNvPr id="5" name="Rectangle 2"/>
          <p:cNvSpPr txBox="1">
            <a:spLocks noChangeArrowheads="1"/>
          </p:cNvSpPr>
          <p:nvPr/>
        </p:nvSpPr>
        <p:spPr bwMode="auto">
          <a:xfrm>
            <a:off x="192506" y="3922298"/>
            <a:ext cx="8763000" cy="585555"/>
          </a:xfrm>
          <a:prstGeom prst="rect">
            <a:avLst/>
          </a:prstGeom>
          <a:solidFill>
            <a:srgbClr val="C00000"/>
          </a:solidFill>
          <a:ln w="25400" cap="flat" cmpd="sng" algn="ctr">
            <a:solidFill>
              <a:srgbClr val="CC0000"/>
            </a:solidFill>
            <a:prstDash val="solid"/>
          </a:ln>
          <a:extLst/>
        </p:spPr>
        <p:style>
          <a:lnRef idx="2">
            <a:schemeClr val="dk1">
              <a:shade val="50000"/>
            </a:schemeClr>
          </a:lnRef>
          <a:fillRef idx="1">
            <a:schemeClr val="dk1"/>
          </a:fillRef>
          <a:effectRef idx="0">
            <a:schemeClr val="dk1"/>
          </a:effectRef>
          <a:fontRef idx="minor">
            <a:schemeClr val="lt1"/>
          </a:fontRef>
        </p:style>
        <p:txBody>
          <a:bodyPr anchor="ctr" anchorCtr="0"/>
          <a:lstStyle>
            <a:lvl1pPr algn="ctr" rtl="0" eaLnBrk="0" fontAlgn="base" hangingPunct="0">
              <a:spcBef>
                <a:spcPct val="0"/>
              </a:spcBef>
              <a:spcAft>
                <a:spcPct val="0"/>
              </a:spcAft>
              <a:defRPr kumimoji="1" sz="4000" b="1">
                <a:solidFill>
                  <a:schemeClr val="lt1"/>
                </a:solidFill>
                <a:latin typeface="+mn-lt"/>
                <a:ea typeface="+mn-ea"/>
                <a:cs typeface="+mn-cs"/>
              </a:defRPr>
            </a:lvl1pPr>
            <a:lvl2pPr algn="ctr" rtl="0" eaLnBrk="0" fontAlgn="base" hangingPunct="0">
              <a:spcBef>
                <a:spcPct val="0"/>
              </a:spcBef>
              <a:spcAft>
                <a:spcPct val="0"/>
              </a:spcAft>
              <a:defRPr kumimoji="1" sz="4000" b="1">
                <a:solidFill>
                  <a:schemeClr val="lt1"/>
                </a:solidFill>
                <a:latin typeface="+mn-lt"/>
                <a:ea typeface="+mn-ea"/>
                <a:cs typeface="+mn-cs"/>
              </a:defRPr>
            </a:lvl2pPr>
            <a:lvl3pPr algn="ctr" rtl="0" eaLnBrk="0" fontAlgn="base" hangingPunct="0">
              <a:spcBef>
                <a:spcPct val="0"/>
              </a:spcBef>
              <a:spcAft>
                <a:spcPct val="0"/>
              </a:spcAft>
              <a:defRPr kumimoji="1" sz="4000" b="1">
                <a:solidFill>
                  <a:schemeClr val="lt1"/>
                </a:solidFill>
                <a:latin typeface="+mn-lt"/>
                <a:ea typeface="+mn-ea"/>
                <a:cs typeface="+mn-cs"/>
              </a:defRPr>
            </a:lvl3pPr>
            <a:lvl4pPr algn="ctr" rtl="0" eaLnBrk="0" fontAlgn="base" hangingPunct="0">
              <a:spcBef>
                <a:spcPct val="0"/>
              </a:spcBef>
              <a:spcAft>
                <a:spcPct val="0"/>
              </a:spcAft>
              <a:defRPr kumimoji="1" sz="4000" b="1">
                <a:solidFill>
                  <a:schemeClr val="lt1"/>
                </a:solidFill>
                <a:latin typeface="+mn-lt"/>
                <a:ea typeface="+mn-ea"/>
                <a:cs typeface="+mn-cs"/>
              </a:defRPr>
            </a:lvl4pPr>
            <a:lvl5pPr algn="ctr" rtl="0" eaLnBrk="0" fontAlgn="base" hangingPunct="0">
              <a:spcBef>
                <a:spcPct val="0"/>
              </a:spcBef>
              <a:spcAft>
                <a:spcPct val="0"/>
              </a:spcAft>
              <a:defRPr kumimoji="1" sz="4000" b="1">
                <a:solidFill>
                  <a:schemeClr val="lt1"/>
                </a:solidFill>
                <a:latin typeface="+mn-lt"/>
                <a:ea typeface="+mn-ea"/>
                <a:cs typeface="+mn-cs"/>
              </a:defRPr>
            </a:lvl5pPr>
            <a:lvl6pPr marL="457200" algn="ctr" rtl="0" eaLnBrk="0" fontAlgn="base" hangingPunct="0">
              <a:spcBef>
                <a:spcPct val="0"/>
              </a:spcBef>
              <a:spcAft>
                <a:spcPct val="0"/>
              </a:spcAft>
              <a:defRPr kumimoji="1" sz="4000" b="1">
                <a:solidFill>
                  <a:schemeClr val="lt1"/>
                </a:solidFill>
                <a:latin typeface="+mn-lt"/>
                <a:ea typeface="+mn-ea"/>
                <a:cs typeface="+mn-cs"/>
              </a:defRPr>
            </a:lvl6pPr>
            <a:lvl7pPr marL="914400" algn="ctr" rtl="0" eaLnBrk="0" fontAlgn="base" hangingPunct="0">
              <a:spcBef>
                <a:spcPct val="0"/>
              </a:spcBef>
              <a:spcAft>
                <a:spcPct val="0"/>
              </a:spcAft>
              <a:defRPr kumimoji="1" sz="4000" b="1">
                <a:solidFill>
                  <a:schemeClr val="lt1"/>
                </a:solidFill>
                <a:latin typeface="+mn-lt"/>
                <a:ea typeface="+mn-ea"/>
                <a:cs typeface="+mn-cs"/>
              </a:defRPr>
            </a:lvl7pPr>
            <a:lvl8pPr marL="1371600" algn="ctr" rtl="0" eaLnBrk="0" fontAlgn="base" hangingPunct="0">
              <a:spcBef>
                <a:spcPct val="0"/>
              </a:spcBef>
              <a:spcAft>
                <a:spcPct val="0"/>
              </a:spcAft>
              <a:defRPr kumimoji="1" sz="4000" b="1">
                <a:solidFill>
                  <a:schemeClr val="lt1"/>
                </a:solidFill>
                <a:latin typeface="+mn-lt"/>
                <a:ea typeface="+mn-ea"/>
                <a:cs typeface="+mn-cs"/>
              </a:defRPr>
            </a:lvl8pPr>
            <a:lvl9pPr marL="1828800" algn="ctr" rtl="0" eaLnBrk="0" fontAlgn="base" hangingPunct="0">
              <a:spcBef>
                <a:spcPct val="0"/>
              </a:spcBef>
              <a:spcAft>
                <a:spcPct val="0"/>
              </a:spcAft>
              <a:defRPr kumimoji="1" sz="4000" b="1">
                <a:solidFill>
                  <a:schemeClr val="lt1"/>
                </a:solidFill>
                <a:latin typeface="+mn-lt"/>
                <a:ea typeface="+mn-ea"/>
                <a:cs typeface="+mn-cs"/>
              </a:defRPr>
            </a:lvl9pPr>
          </a:lstStyle>
          <a:p>
            <a:pPr eaLnBrk="1" hangingPunct="1">
              <a:lnSpc>
                <a:spcPct val="100000"/>
              </a:lnSpc>
              <a:buSzTx/>
              <a:buFontTx/>
            </a:pPr>
            <a:r>
              <a:rPr lang="en-US" altLang="en-US" kern="0" dirty="0">
                <a:solidFill>
                  <a:schemeClr val="bg1"/>
                </a:solidFill>
              </a:rPr>
              <a:t>How Hard is Too Hard?</a:t>
            </a:r>
          </a:p>
        </p:txBody>
      </p: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569346"/>
                                        </p:tgtEl>
                                        <p:attrNameLst>
                                          <p:attrName>style.visibility</p:attrName>
                                        </p:attrNameLst>
                                      </p:cBhvr>
                                      <p:to>
                                        <p:strVal val="visible"/>
                                      </p:to>
                                    </p:set>
                                    <p:anim calcmode="lin" valueType="num">
                                      <p:cBhvr>
                                        <p:cTn id="7" dur="500" fill="hold"/>
                                        <p:tgtEl>
                                          <p:spTgt spid="569346"/>
                                        </p:tgtEl>
                                        <p:attrNameLst>
                                          <p:attrName>ppt_w</p:attrName>
                                        </p:attrNameLst>
                                      </p:cBhvr>
                                      <p:tavLst>
                                        <p:tav tm="0">
                                          <p:val>
                                            <p:fltVal val="0"/>
                                          </p:val>
                                        </p:tav>
                                        <p:tav tm="100000">
                                          <p:val>
                                            <p:strVal val="#ppt_w"/>
                                          </p:val>
                                        </p:tav>
                                      </p:tavLst>
                                    </p:anim>
                                    <p:anim calcmode="lin" valueType="num">
                                      <p:cBhvr>
                                        <p:cTn id="8" dur="500" fill="hold"/>
                                        <p:tgtEl>
                                          <p:spTgt spid="569346"/>
                                        </p:tgtEl>
                                        <p:attrNameLst>
                                          <p:attrName>ppt_h</p:attrName>
                                        </p:attrNameLst>
                                      </p:cBhvr>
                                      <p:tavLst>
                                        <p:tav tm="0">
                                          <p:val>
                                            <p:fltVal val="0"/>
                                          </p:val>
                                        </p:tav>
                                        <p:tav tm="100000">
                                          <p:val>
                                            <p:strVal val="#ppt_h"/>
                                          </p:val>
                                        </p:tav>
                                      </p:tavLst>
                                    </p:anim>
                                    <p:animEffect transition="in" filter="fade">
                                      <p:cBhvr>
                                        <p:cTn id="9" dur="500"/>
                                        <p:tgtEl>
                                          <p:spTgt spid="569346"/>
                                        </p:tgtEl>
                                      </p:cBhvr>
                                    </p:animEffect>
                                  </p:childTnLst>
                                </p:cTn>
                              </p:par>
                            </p:childTnLst>
                          </p:cTn>
                        </p:par>
                        <p:par>
                          <p:cTn id="10" fill="hold">
                            <p:stCondLst>
                              <p:cond delay="500"/>
                            </p:stCondLst>
                            <p:childTnLst>
                              <p:par>
                                <p:cTn id="11" presetID="1" presetClass="entr" presetSubtype="0" fill="hold" grpId="0" nodeType="afterEffect">
                                  <p:stCondLst>
                                    <p:cond delay="0"/>
                                  </p:stCondLst>
                                  <p:childTnLst>
                                    <p:set>
                                      <p:cBhvr>
                                        <p:cTn id="12" dur="1" fill="hold">
                                          <p:stCondLst>
                                            <p:cond delay="0"/>
                                          </p:stCondLst>
                                        </p:cTn>
                                        <p:tgtEl>
                                          <p:spTgt spid="569347">
                                            <p:bg/>
                                          </p:spTgt>
                                        </p:tgtEl>
                                        <p:attrNameLst>
                                          <p:attrName>style.visibility</p:attrName>
                                        </p:attrNameLst>
                                      </p:cBhvr>
                                      <p:to>
                                        <p:strVal val="visible"/>
                                      </p:to>
                                    </p:set>
                                  </p:childTnLst>
                                </p:cTn>
                              </p:par>
                            </p:childTnLst>
                          </p:cTn>
                        </p:par>
                        <p:par>
                          <p:cTn id="13" fill="hold">
                            <p:stCondLst>
                              <p:cond delay="500"/>
                            </p:stCondLst>
                            <p:childTnLst>
                              <p:par>
                                <p:cTn id="14" presetID="1" presetClass="entr" presetSubtype="0" fill="hold" grpId="0" nodeType="afterEffect">
                                  <p:stCondLst>
                                    <p:cond delay="0"/>
                                  </p:stCondLst>
                                  <p:childTnLst>
                                    <p:set>
                                      <p:cBhvr>
                                        <p:cTn id="15" dur="1" fill="hold">
                                          <p:stCondLst>
                                            <p:cond delay="0"/>
                                          </p:stCondLst>
                                        </p:cTn>
                                        <p:tgtEl>
                                          <p:spTgt spid="569347">
                                            <p:txEl>
                                              <p:pRg st="1" end="1"/>
                                            </p:txEl>
                                          </p:spTgt>
                                        </p:tgtEl>
                                        <p:attrNameLst>
                                          <p:attrName>style.visibility</p:attrName>
                                        </p:attrNameLst>
                                      </p:cBhvr>
                                      <p:to>
                                        <p:strVal val="visible"/>
                                      </p:to>
                                    </p:set>
                                  </p:childTnLst>
                                </p:cTn>
                              </p:par>
                            </p:childTnLst>
                          </p:cTn>
                        </p:par>
                        <p:par>
                          <p:cTn id="16" fill="hold">
                            <p:stCondLst>
                              <p:cond delay="500"/>
                            </p:stCondLst>
                            <p:childTnLst>
                              <p:par>
                                <p:cTn id="17" presetID="1" presetClass="entr" presetSubtype="0" fill="hold" grpId="0" nodeType="afterEffect">
                                  <p:stCondLst>
                                    <p:cond delay="0"/>
                                  </p:stCondLst>
                                  <p:childTnLst>
                                    <p:set>
                                      <p:cBhvr>
                                        <p:cTn id="18" dur="1" fill="hold">
                                          <p:stCondLst>
                                            <p:cond delay="0"/>
                                          </p:stCondLst>
                                        </p:cTn>
                                        <p:tgtEl>
                                          <p:spTgt spid="569347">
                                            <p:txEl>
                                              <p:pRg st="3" end="3"/>
                                            </p:txEl>
                                          </p:spTgt>
                                        </p:tgtEl>
                                        <p:attrNameLst>
                                          <p:attrName>style.visibility</p:attrName>
                                        </p:attrNameLst>
                                      </p:cBhvr>
                                      <p:to>
                                        <p:strVal val="visible"/>
                                      </p:to>
                                    </p:set>
                                  </p:childTnLst>
                                </p:cTn>
                              </p:par>
                            </p:childTnLst>
                          </p:cTn>
                        </p:par>
                        <p:par>
                          <p:cTn id="19" fill="hold">
                            <p:stCondLst>
                              <p:cond delay="500"/>
                            </p:stCondLst>
                            <p:childTnLst>
                              <p:par>
                                <p:cTn id="20" presetID="1" presetClass="entr" presetSubtype="0" fill="hold" grpId="0" nodeType="afterEffect">
                                  <p:stCondLst>
                                    <p:cond delay="0"/>
                                  </p:stCondLst>
                                  <p:childTnLst>
                                    <p:set>
                                      <p:cBhvr>
                                        <p:cTn id="21" dur="1" fill="hold">
                                          <p:stCondLst>
                                            <p:cond delay="0"/>
                                          </p:stCondLst>
                                        </p:cTn>
                                        <p:tgtEl>
                                          <p:spTgt spid="4"/>
                                        </p:tgtEl>
                                        <p:attrNameLst>
                                          <p:attrName>style.visibility</p:attrName>
                                        </p:attrNameLst>
                                      </p:cBhvr>
                                      <p:to>
                                        <p:strVal val="visible"/>
                                      </p:to>
                                    </p:set>
                                  </p:childTnLst>
                                </p:cTn>
                              </p:par>
                            </p:childTnLst>
                          </p:cTn>
                        </p:par>
                        <p:par>
                          <p:cTn id="22" fill="hold">
                            <p:stCondLst>
                              <p:cond delay="500"/>
                            </p:stCondLst>
                            <p:childTnLst>
                              <p:par>
                                <p:cTn id="23" presetID="1" presetClass="entr" presetSubtype="0" fill="hold" grpId="0" nodeType="afterEffect">
                                  <p:stCondLst>
                                    <p:cond delay="0"/>
                                  </p:stCondLst>
                                  <p:childTnLst>
                                    <p:set>
                                      <p:cBhvr>
                                        <p:cTn id="2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9346" grpId="0" animBg="1"/>
      <p:bldP spid="569347" grpId="0" build="p" animBg="1"/>
      <p:bldP spid="4" grpId="0" animBg="1"/>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gradFill rotWithShape="0">
          <a:gsLst>
            <a:gs pos="0">
              <a:srgbClr val="FFCCCC"/>
            </a:gs>
            <a:gs pos="100000">
              <a:srgbClr val="FFD6D6"/>
            </a:gs>
          </a:gsLst>
          <a:lin ang="5400000" scaled="1"/>
        </a:gra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bwMode="auto">
          <a:xfrm>
            <a:off x="457200" y="76200"/>
            <a:ext cx="8229600" cy="53340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vert="horz" wrap="square" lIns="91440" tIns="45720" rIns="91440" bIns="45720" numCol="1" anchor="t" anchorCtr="0" compatLnSpc="1">
            <a:prstTxWarp prst="textNoShape">
              <a:avLst/>
            </a:prstTxWarp>
          </a:bodyPr>
          <a:lstStyle/>
          <a:p>
            <a:pPr>
              <a:defRPr/>
            </a:pPr>
            <a:r>
              <a:rPr lang="en-US" dirty="0">
                <a:solidFill>
                  <a:schemeClr val="tx1"/>
                </a:solidFill>
                <a:cs typeface="+mj-cs"/>
              </a:rPr>
              <a:t>2018 Rule Changes</a:t>
            </a:r>
          </a:p>
        </p:txBody>
      </p:sp>
      <p:sp>
        <p:nvSpPr>
          <p:cNvPr id="740355" name="Rectangle 3"/>
          <p:cNvSpPr>
            <a:spLocks noGrp="1" noChangeArrowheads="1"/>
          </p:cNvSpPr>
          <p:nvPr>
            <p:ph type="body" idx="1"/>
          </p:nvPr>
        </p:nvSpPr>
        <p:spPr bwMode="auto">
          <a:xfrm>
            <a:off x="152400" y="1447800"/>
            <a:ext cx="8915400" cy="5257800"/>
          </a:xfrm>
          <a:prstGeom prst="rect">
            <a:avLst/>
          </a:prstGeom>
          <a:noFill/>
          <a:ln>
            <a:solidFill>
              <a:schemeClr val="tx1"/>
            </a:solidFill>
            <a:miter lim="800000"/>
            <a:headEnd/>
            <a:tailEnd/>
          </a:ln>
          <a:extLst/>
        </p:spPr>
        <p:txBody>
          <a:bodyPr vert="horz" wrap="square" lIns="91440" tIns="45720" rIns="91440" bIns="45720" numCol="1" anchor="t" anchorCtr="0" compatLnSpc="1">
            <a:prstTxWarp prst="textNoShape">
              <a:avLst/>
            </a:prstTxWarp>
          </a:bodyPr>
          <a:lstStyle/>
          <a:p>
            <a:pPr marL="0" indent="0" algn="ctr">
              <a:buClrTx/>
              <a:buNone/>
              <a:defRPr/>
            </a:pPr>
            <a:r>
              <a:rPr lang="en-US" sz="3600" dirty="0">
                <a:ea typeface="ＭＳ Ｐゴシック" pitchFamily="34" charset="-128"/>
              </a:rPr>
              <a:t>This is the </a:t>
            </a:r>
            <a:r>
              <a:rPr lang="en-US" sz="3600" b="1" dirty="0">
                <a:ea typeface="ＭＳ Ｐゴシック" pitchFamily="34" charset="-128"/>
              </a:rPr>
              <a:t>BIG</a:t>
            </a:r>
            <a:r>
              <a:rPr lang="en-US" sz="3600" dirty="0">
                <a:ea typeface="ＭＳ Ｐゴシック" pitchFamily="34" charset="-128"/>
              </a:rPr>
              <a:t> change for Olympic Sparring.</a:t>
            </a:r>
          </a:p>
          <a:p>
            <a:pPr marL="0" indent="0" algn="ctr">
              <a:buClrTx/>
              <a:buNone/>
              <a:defRPr/>
            </a:pPr>
            <a:endParaRPr lang="en-US" sz="2800" dirty="0">
              <a:ea typeface="ＭＳ Ｐゴシック" pitchFamily="34" charset="-128"/>
            </a:endParaRPr>
          </a:p>
          <a:p>
            <a:pPr marL="0" indent="0" algn="ctr">
              <a:buClrTx/>
              <a:buNone/>
              <a:defRPr/>
            </a:pPr>
            <a:r>
              <a:rPr lang="en-US" sz="3600" dirty="0">
                <a:ea typeface="ＭＳ Ｐゴシック" pitchFamily="34" charset="-128"/>
              </a:rPr>
              <a:t>All penalties are now Gam-jeom penalties.</a:t>
            </a:r>
          </a:p>
          <a:p>
            <a:pPr marL="0" indent="0" algn="ctr">
              <a:buClrTx/>
              <a:buNone/>
              <a:defRPr/>
            </a:pPr>
            <a:endParaRPr lang="en-US" sz="2800" dirty="0">
              <a:ea typeface="ＭＳ Ｐゴシック" pitchFamily="34" charset="-128"/>
            </a:endParaRPr>
          </a:p>
          <a:p>
            <a:pPr marL="0" indent="0" algn="ctr">
              <a:buClrTx/>
              <a:buNone/>
              <a:defRPr/>
            </a:pPr>
            <a:r>
              <a:rPr lang="en-US" sz="3600" dirty="0">
                <a:ea typeface="ＭＳ Ｐゴシック" pitchFamily="34" charset="-128"/>
              </a:rPr>
              <a:t>The hand signal for a Gam-jeom penalty is now the hand signal previously used for Kyong-go penalties.</a:t>
            </a:r>
          </a:p>
        </p:txBody>
      </p:sp>
      <p:sp>
        <p:nvSpPr>
          <p:cNvPr id="4" name="Rectangle 3"/>
          <p:cNvSpPr>
            <a:spLocks noChangeArrowheads="1"/>
          </p:cNvSpPr>
          <p:nvPr/>
        </p:nvSpPr>
        <p:spPr bwMode="auto">
          <a:xfrm>
            <a:off x="152400" y="838200"/>
            <a:ext cx="8915400" cy="477982"/>
          </a:xfrm>
          <a:prstGeom prst="rect">
            <a:avLst/>
          </a:prstGeom>
          <a:solidFill>
            <a:srgbClr val="C00000">
              <a:shade val="30000"/>
              <a:satMod val="115000"/>
            </a:srgbClr>
          </a:solidFill>
          <a:ln w="9525">
            <a:solidFill>
              <a:schemeClr val="accent6"/>
            </a:solid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chor="ctr"/>
          <a:lstStyle/>
          <a:p>
            <a:pPr algn="ctr">
              <a:defRPr/>
            </a:pPr>
            <a:r>
              <a:rPr lang="en-US" dirty="0">
                <a:solidFill>
                  <a:srgbClr val="FFFFFF"/>
                </a:solidFill>
                <a:ea typeface="ＭＳ Ｐゴシック" pitchFamily="34" charset="-128"/>
              </a:rPr>
              <a:t>Olympic Sparring Rule Changes </a:t>
            </a:r>
          </a:p>
        </p:txBody>
      </p:sp>
    </p:spTree>
    <p:extLst>
      <p:ext uri="{BB962C8B-B14F-4D97-AF65-F5344CB8AC3E}">
        <p14:creationId xmlns:p14="http://schemas.microsoft.com/office/powerpoint/2010/main" val="970192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p:stCondLst>
                              <p:cond delay="500"/>
                            </p:stCondLst>
                            <p:childTnLst>
                              <p:par>
                                <p:cTn id="11" presetID="1" presetClass="entr" presetSubtype="0" fill="hold" grpId="0" nodeType="afterEffect">
                                  <p:stCondLst>
                                    <p:cond delay="0"/>
                                  </p:stCondLst>
                                  <p:childTnLst>
                                    <p:set>
                                      <p:cBhvr>
                                        <p:cTn id="12" dur="1" fill="hold">
                                          <p:stCondLst>
                                            <p:cond delay="0"/>
                                          </p:stCondLst>
                                        </p:cTn>
                                        <p:tgtEl>
                                          <p:spTgt spid="740355">
                                            <p:bg/>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0355" grpId="0" build="p" animBg="1"/>
      <p:bldP spid="4" grpId="0" animBg="1"/>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a:spLocks noGrp="1" noChangeArrowheads="1"/>
          </p:cNvSpPr>
          <p:nvPr>
            <p:ph type="title" idx="4294967295"/>
          </p:nvPr>
        </p:nvSpPr>
        <p:spPr bwMode="auto">
          <a:xfrm>
            <a:off x="76200" y="228600"/>
            <a:ext cx="8991600" cy="762000"/>
          </a:xfrm>
          <a:prstGeom prst="rect">
            <a:avLst/>
          </a:prstGeom>
          <a:solidFill>
            <a:srgbClr val="C00000"/>
          </a:solidFill>
          <a:ln>
            <a:headEnd/>
            <a:tailEnd/>
          </a:ln>
          <a:extLst/>
        </p:spPr>
        <p:style>
          <a:lnRef idx="2">
            <a:schemeClr val="dk1"/>
          </a:lnRef>
          <a:fillRef idx="1">
            <a:schemeClr val="lt1"/>
          </a:fillRef>
          <a:effectRef idx="0">
            <a:schemeClr val="dk1"/>
          </a:effectRef>
          <a:fontRef idx="minor">
            <a:schemeClr val="dk1"/>
          </a:fontRef>
        </p:style>
        <p:txBody>
          <a:bodyPr anchor="b"/>
          <a:lstStyle/>
          <a:p>
            <a:pPr eaLnBrk="1" hangingPunct="1"/>
            <a:r>
              <a:rPr lang="en-US" altLang="en-US" dirty="0">
                <a:solidFill>
                  <a:schemeClr val="bg1"/>
                </a:solidFill>
              </a:rPr>
              <a:t>Youth Safety Rules</a:t>
            </a:r>
          </a:p>
        </p:txBody>
      </p:sp>
      <p:sp>
        <p:nvSpPr>
          <p:cNvPr id="485379" name="Rectangle 3"/>
          <p:cNvSpPr>
            <a:spLocks noChangeArrowheads="1"/>
          </p:cNvSpPr>
          <p:nvPr/>
        </p:nvSpPr>
        <p:spPr bwMode="auto">
          <a:xfrm>
            <a:off x="76200" y="1143000"/>
            <a:ext cx="8915400" cy="5486400"/>
          </a:xfrm>
          <a:prstGeom prst="rect">
            <a:avLst/>
          </a:prstGeom>
          <a:noFill/>
          <a:ln w="9525">
            <a:solidFill>
              <a:srgbClr val="960C2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defRPr kumimoji="1" sz="2400">
                <a:solidFill>
                  <a:schemeClr val="tx1"/>
                </a:solidFill>
                <a:latin typeface="Arial" pitchFamily="34" charset="0"/>
              </a:defRPr>
            </a:lvl1pPr>
            <a:lvl2pPr marL="742950" indent="-285750">
              <a:defRPr kumimoji="1" sz="2400">
                <a:solidFill>
                  <a:schemeClr val="tx1"/>
                </a:solidFill>
                <a:latin typeface="Arial" pitchFamily="34" charset="0"/>
              </a:defRPr>
            </a:lvl2pPr>
            <a:lvl3pPr marL="1143000" indent="-228600">
              <a:defRPr kumimoji="1" sz="2400">
                <a:solidFill>
                  <a:schemeClr val="tx1"/>
                </a:solidFill>
                <a:latin typeface="Arial" pitchFamily="34" charset="0"/>
              </a:defRPr>
            </a:lvl3pPr>
            <a:lvl4pPr marL="1600200" indent="-228600">
              <a:defRPr kumimoji="1" sz="2400">
                <a:solidFill>
                  <a:schemeClr val="tx1"/>
                </a:solidFill>
                <a:latin typeface="Arial" pitchFamily="34" charset="0"/>
              </a:defRPr>
            </a:lvl4pPr>
            <a:lvl5pPr marL="2057400" indent="-228600">
              <a:defRPr kumimoji="1" sz="2400">
                <a:solidFill>
                  <a:schemeClr val="tx1"/>
                </a:solidFill>
                <a:latin typeface="Arial" pitchFamily="34" charset="0"/>
              </a:defRPr>
            </a:lvl5pPr>
            <a:lvl6pPr marL="25146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defRPr>
            </a:lvl6pPr>
            <a:lvl7pPr marL="29718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defRPr>
            </a:lvl7pPr>
            <a:lvl8pPr marL="34290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defRPr>
            </a:lvl8pPr>
            <a:lvl9pPr marL="38862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defRPr>
            </a:lvl9pPr>
          </a:lstStyle>
          <a:p>
            <a:pPr>
              <a:buClr>
                <a:srgbClr val="CC0000"/>
              </a:buClr>
              <a:buSzTx/>
              <a:buFont typeface="Wingdings" pitchFamily="2" charset="2"/>
              <a:buChar char="Ø"/>
            </a:pPr>
            <a:r>
              <a:rPr lang="en-US" altLang="en-US" sz="2800" dirty="0">
                <a:solidFill>
                  <a:srgbClr val="CC0000"/>
                </a:solidFill>
              </a:rPr>
              <a:t>A competitor who executes a controlled light contact technique to the head will receive three or four points</a:t>
            </a:r>
          </a:p>
          <a:p>
            <a:pPr>
              <a:buClr>
                <a:srgbClr val="CC0000"/>
              </a:buClr>
              <a:buSzTx/>
              <a:buFont typeface="Wingdings" pitchFamily="2" charset="2"/>
              <a:buChar char="Ø"/>
            </a:pPr>
            <a:endParaRPr lang="en-US" altLang="en-US" sz="800" dirty="0">
              <a:solidFill>
                <a:srgbClr val="CC0000"/>
              </a:solidFill>
            </a:endParaRPr>
          </a:p>
          <a:p>
            <a:pPr>
              <a:buClr>
                <a:srgbClr val="CC0000"/>
              </a:buClr>
              <a:buSzTx/>
              <a:buFont typeface="Wingdings" pitchFamily="2" charset="2"/>
              <a:buChar char="Ø"/>
            </a:pPr>
            <a:r>
              <a:rPr lang="en-US" altLang="en-US" sz="2800" dirty="0">
                <a:solidFill>
                  <a:srgbClr val="CC0000"/>
                </a:solidFill>
              </a:rPr>
              <a:t>A competitor who executes a kick to the head which results in a injury will receive a gam-jeom deduction.</a:t>
            </a:r>
          </a:p>
          <a:p>
            <a:pPr>
              <a:buClr>
                <a:srgbClr val="CC0000"/>
              </a:buClr>
              <a:buSzTx/>
              <a:buFont typeface="Wingdings" pitchFamily="2" charset="2"/>
              <a:buChar char="Ø"/>
            </a:pPr>
            <a:endParaRPr lang="en-US" altLang="en-US" sz="800" dirty="0">
              <a:solidFill>
                <a:srgbClr val="CC0000"/>
              </a:solidFill>
            </a:endParaRPr>
          </a:p>
          <a:p>
            <a:pPr>
              <a:buClr>
                <a:srgbClr val="CC0000"/>
              </a:buClr>
              <a:buSzTx/>
              <a:buFont typeface="Wingdings" pitchFamily="2" charset="2"/>
              <a:buChar char="Ø"/>
            </a:pPr>
            <a:r>
              <a:rPr lang="en-US" altLang="en-US" sz="2800" dirty="0">
                <a:solidFill>
                  <a:srgbClr val="CC0000"/>
                </a:solidFill>
              </a:rPr>
              <a:t>A competitor who executes a kick to the head which does not cause injury, but in the opinion of the referee is  excessive, will receive a gam-jeom deduction.</a:t>
            </a:r>
          </a:p>
          <a:p>
            <a:pPr>
              <a:buClr>
                <a:srgbClr val="CC0000"/>
              </a:buClr>
              <a:buSzTx/>
              <a:buFont typeface="Wingdings" pitchFamily="2" charset="2"/>
              <a:buChar char="Ø"/>
            </a:pPr>
            <a:endParaRPr lang="en-US" altLang="en-US" sz="800" dirty="0">
              <a:solidFill>
                <a:srgbClr val="CC0000"/>
              </a:solidFill>
            </a:endParaRPr>
          </a:p>
          <a:p>
            <a:pPr>
              <a:buClr>
                <a:srgbClr val="CC0000"/>
              </a:buClr>
              <a:buSzTx/>
              <a:buFont typeface="Wingdings" pitchFamily="2" charset="2"/>
              <a:buChar char="Ø"/>
            </a:pPr>
            <a:r>
              <a:rPr lang="en-US" altLang="en-US" sz="2800" dirty="0">
                <a:solidFill>
                  <a:srgbClr val="CC0000"/>
                </a:solidFill>
              </a:rPr>
              <a:t>The competitor who executes a kick to the head which results in the inability of the opponent to continue sparring because of the injury, shall be disqualified. </a:t>
            </a:r>
          </a:p>
        </p:txBody>
      </p: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par>
                          <p:cTn id="10" fill="hold">
                            <p:stCondLst>
                              <p:cond delay="500"/>
                            </p:stCondLst>
                            <p:childTnLst>
                              <p:par>
                                <p:cTn id="11" presetID="1" presetClass="entr" presetSubtype="0" fill="hold" grpId="0" nodeType="afterEffect">
                                  <p:stCondLst>
                                    <p:cond delay="0"/>
                                  </p:stCondLst>
                                  <p:childTnLst>
                                    <p:set>
                                      <p:cBhvr>
                                        <p:cTn id="12" dur="1" fill="hold">
                                          <p:stCondLst>
                                            <p:cond delay="0"/>
                                          </p:stCondLst>
                                        </p:cTn>
                                        <p:tgtEl>
                                          <p:spTgt spid="48537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485379" grpId="0" animBg="1"/>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5539" name="Rectangle 3"/>
          <p:cNvSpPr>
            <a:spLocks noChangeArrowheads="1"/>
          </p:cNvSpPr>
          <p:nvPr/>
        </p:nvSpPr>
        <p:spPr bwMode="auto">
          <a:xfrm>
            <a:off x="709862" y="1371599"/>
            <a:ext cx="7808495" cy="5029201"/>
          </a:xfrm>
          <a:prstGeom prst="rect">
            <a:avLst/>
          </a:prstGeom>
          <a:noFill/>
          <a:ln w="9525">
            <a:solidFill>
              <a:srgbClr val="CC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57150" indent="-38100">
              <a:defRPr kumimoji="1" sz="2400">
                <a:solidFill>
                  <a:schemeClr val="tx1"/>
                </a:solidFill>
                <a:latin typeface="Arial" pitchFamily="34" charset="0"/>
              </a:defRPr>
            </a:lvl1pPr>
            <a:lvl2pPr marL="1390650" indent="-533400">
              <a:defRPr kumimoji="1" sz="2400">
                <a:solidFill>
                  <a:schemeClr val="tx1"/>
                </a:solidFill>
                <a:latin typeface="Arial" pitchFamily="34" charset="0"/>
              </a:defRPr>
            </a:lvl2pPr>
            <a:lvl3pPr marL="1962150" indent="-457200">
              <a:defRPr kumimoji="1" sz="2400">
                <a:solidFill>
                  <a:schemeClr val="tx1"/>
                </a:solidFill>
                <a:latin typeface="Arial" pitchFamily="34" charset="0"/>
              </a:defRPr>
            </a:lvl3pPr>
            <a:lvl4pPr marL="2457450" indent="-381000">
              <a:defRPr kumimoji="1" sz="2400">
                <a:solidFill>
                  <a:schemeClr val="tx1"/>
                </a:solidFill>
                <a:latin typeface="Arial" pitchFamily="34" charset="0"/>
              </a:defRPr>
            </a:lvl4pPr>
            <a:lvl5pPr marL="2952750" indent="-381000">
              <a:defRPr kumimoji="1" sz="2400">
                <a:solidFill>
                  <a:schemeClr val="tx1"/>
                </a:solidFill>
                <a:latin typeface="Arial" pitchFamily="34" charset="0"/>
              </a:defRPr>
            </a:lvl5pPr>
            <a:lvl6pPr marL="3409950" indent="-3810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defRPr>
            </a:lvl6pPr>
            <a:lvl7pPr marL="3867150" indent="-3810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defRPr>
            </a:lvl7pPr>
            <a:lvl8pPr marL="4324350" indent="-3810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defRPr>
            </a:lvl8pPr>
            <a:lvl9pPr marL="4781550" indent="-3810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defRPr>
            </a:lvl9pPr>
          </a:lstStyle>
          <a:p>
            <a:pPr algn="ctr">
              <a:buClr>
                <a:srgbClr val="CC0000"/>
              </a:buClr>
              <a:buSzTx/>
              <a:buFont typeface="Wingdings" pitchFamily="2" charset="2"/>
              <a:buNone/>
            </a:pPr>
            <a:r>
              <a:rPr lang="en-US" altLang="en-US" sz="6000" dirty="0">
                <a:solidFill>
                  <a:srgbClr val="CC0000"/>
                </a:solidFill>
              </a:rPr>
              <a:t>12 - 14 year old Cadets fighting at </a:t>
            </a:r>
            <a:r>
              <a:rPr lang="en-US" altLang="en-US" sz="6000" u="sng" dirty="0">
                <a:solidFill>
                  <a:srgbClr val="CC0000"/>
                </a:solidFill>
              </a:rPr>
              <a:t>Team Trials</a:t>
            </a:r>
            <a:r>
              <a:rPr lang="en-US" altLang="en-US" sz="6000" dirty="0">
                <a:solidFill>
                  <a:srgbClr val="CC0000"/>
                </a:solidFill>
              </a:rPr>
              <a:t> will use the same contact rules as the 15 – 17 year old Juniors</a:t>
            </a:r>
          </a:p>
        </p:txBody>
      </p:sp>
      <p:sp>
        <p:nvSpPr>
          <p:cNvPr id="4" name="Rectangle 2"/>
          <p:cNvSpPr txBox="1">
            <a:spLocks noChangeArrowheads="1"/>
          </p:cNvSpPr>
          <p:nvPr/>
        </p:nvSpPr>
        <p:spPr bwMode="auto">
          <a:xfrm>
            <a:off x="709862" y="228600"/>
            <a:ext cx="7808495" cy="762000"/>
          </a:xfrm>
          <a:prstGeom prst="rect">
            <a:avLst/>
          </a:prstGeom>
          <a:solidFill>
            <a:srgbClr val="C00000"/>
          </a:solidFill>
          <a:ln w="25400" cap="flat" cmpd="sng" algn="ctr">
            <a:solidFill>
              <a:schemeClr val="dk1"/>
            </a:solidFill>
            <a:prstDash val="solid"/>
            <a:headEnd/>
            <a:tailEnd/>
          </a:ln>
          <a:extLst/>
        </p:spPr>
        <p:style>
          <a:lnRef idx="2">
            <a:schemeClr val="dk1"/>
          </a:lnRef>
          <a:fillRef idx="1">
            <a:schemeClr val="lt1"/>
          </a:fillRef>
          <a:effectRef idx="0">
            <a:schemeClr val="dk1"/>
          </a:effectRef>
          <a:fontRef idx="minor">
            <a:schemeClr val="dk1"/>
          </a:fontRef>
        </p:style>
        <p:txBody>
          <a:bodyPr anchor="b"/>
          <a:lstStyle>
            <a:lvl1pPr algn="ctr" rtl="0" eaLnBrk="0" fontAlgn="base" hangingPunct="0">
              <a:spcBef>
                <a:spcPct val="0"/>
              </a:spcBef>
              <a:spcAft>
                <a:spcPct val="0"/>
              </a:spcAft>
              <a:defRPr kumimoji="1" sz="4000" b="1">
                <a:solidFill>
                  <a:schemeClr val="dk1"/>
                </a:solidFill>
                <a:latin typeface="+mn-lt"/>
                <a:ea typeface="+mn-ea"/>
                <a:cs typeface="+mn-cs"/>
              </a:defRPr>
            </a:lvl1pPr>
            <a:lvl2pPr algn="ctr" rtl="0" eaLnBrk="0" fontAlgn="base" hangingPunct="0">
              <a:spcBef>
                <a:spcPct val="0"/>
              </a:spcBef>
              <a:spcAft>
                <a:spcPct val="0"/>
              </a:spcAft>
              <a:defRPr kumimoji="1" sz="4000" b="1">
                <a:solidFill>
                  <a:schemeClr val="dk1"/>
                </a:solidFill>
                <a:latin typeface="+mn-lt"/>
                <a:ea typeface="+mn-ea"/>
                <a:cs typeface="+mn-cs"/>
              </a:defRPr>
            </a:lvl2pPr>
            <a:lvl3pPr algn="ctr" rtl="0" eaLnBrk="0" fontAlgn="base" hangingPunct="0">
              <a:spcBef>
                <a:spcPct val="0"/>
              </a:spcBef>
              <a:spcAft>
                <a:spcPct val="0"/>
              </a:spcAft>
              <a:defRPr kumimoji="1" sz="4000" b="1">
                <a:solidFill>
                  <a:schemeClr val="dk1"/>
                </a:solidFill>
                <a:latin typeface="+mn-lt"/>
                <a:ea typeface="+mn-ea"/>
                <a:cs typeface="+mn-cs"/>
              </a:defRPr>
            </a:lvl3pPr>
            <a:lvl4pPr algn="ctr" rtl="0" eaLnBrk="0" fontAlgn="base" hangingPunct="0">
              <a:spcBef>
                <a:spcPct val="0"/>
              </a:spcBef>
              <a:spcAft>
                <a:spcPct val="0"/>
              </a:spcAft>
              <a:defRPr kumimoji="1" sz="4000" b="1">
                <a:solidFill>
                  <a:schemeClr val="dk1"/>
                </a:solidFill>
                <a:latin typeface="+mn-lt"/>
                <a:ea typeface="+mn-ea"/>
                <a:cs typeface="+mn-cs"/>
              </a:defRPr>
            </a:lvl4pPr>
            <a:lvl5pPr algn="ctr" rtl="0" eaLnBrk="0" fontAlgn="base" hangingPunct="0">
              <a:spcBef>
                <a:spcPct val="0"/>
              </a:spcBef>
              <a:spcAft>
                <a:spcPct val="0"/>
              </a:spcAft>
              <a:defRPr kumimoji="1" sz="4000" b="1">
                <a:solidFill>
                  <a:schemeClr val="dk1"/>
                </a:solidFill>
                <a:latin typeface="+mn-lt"/>
                <a:ea typeface="+mn-ea"/>
                <a:cs typeface="+mn-cs"/>
              </a:defRPr>
            </a:lvl5pPr>
            <a:lvl6pPr marL="457200" algn="ctr" rtl="0" eaLnBrk="0" fontAlgn="base" hangingPunct="0">
              <a:spcBef>
                <a:spcPct val="0"/>
              </a:spcBef>
              <a:spcAft>
                <a:spcPct val="0"/>
              </a:spcAft>
              <a:defRPr kumimoji="1" sz="4000" b="1">
                <a:solidFill>
                  <a:schemeClr val="dk1"/>
                </a:solidFill>
                <a:latin typeface="+mn-lt"/>
                <a:ea typeface="+mn-ea"/>
                <a:cs typeface="+mn-cs"/>
              </a:defRPr>
            </a:lvl6pPr>
            <a:lvl7pPr marL="914400" algn="ctr" rtl="0" eaLnBrk="0" fontAlgn="base" hangingPunct="0">
              <a:spcBef>
                <a:spcPct val="0"/>
              </a:spcBef>
              <a:spcAft>
                <a:spcPct val="0"/>
              </a:spcAft>
              <a:defRPr kumimoji="1" sz="4000" b="1">
                <a:solidFill>
                  <a:schemeClr val="dk1"/>
                </a:solidFill>
                <a:latin typeface="+mn-lt"/>
                <a:ea typeface="+mn-ea"/>
                <a:cs typeface="+mn-cs"/>
              </a:defRPr>
            </a:lvl7pPr>
            <a:lvl8pPr marL="1371600" algn="ctr" rtl="0" eaLnBrk="0" fontAlgn="base" hangingPunct="0">
              <a:spcBef>
                <a:spcPct val="0"/>
              </a:spcBef>
              <a:spcAft>
                <a:spcPct val="0"/>
              </a:spcAft>
              <a:defRPr kumimoji="1" sz="4000" b="1">
                <a:solidFill>
                  <a:schemeClr val="dk1"/>
                </a:solidFill>
                <a:latin typeface="+mn-lt"/>
                <a:ea typeface="+mn-ea"/>
                <a:cs typeface="+mn-cs"/>
              </a:defRPr>
            </a:lvl8pPr>
            <a:lvl9pPr marL="1828800" algn="ctr" rtl="0" eaLnBrk="0" fontAlgn="base" hangingPunct="0">
              <a:spcBef>
                <a:spcPct val="0"/>
              </a:spcBef>
              <a:spcAft>
                <a:spcPct val="0"/>
              </a:spcAft>
              <a:defRPr kumimoji="1" sz="4000" b="1">
                <a:solidFill>
                  <a:schemeClr val="dk1"/>
                </a:solidFill>
                <a:latin typeface="+mn-lt"/>
                <a:ea typeface="+mn-ea"/>
                <a:cs typeface="+mn-cs"/>
              </a:defRPr>
            </a:lvl9pPr>
          </a:lstStyle>
          <a:p>
            <a:pPr eaLnBrk="1" hangingPunct="1">
              <a:lnSpc>
                <a:spcPct val="100000"/>
              </a:lnSpc>
              <a:buSzTx/>
              <a:buFontTx/>
            </a:pPr>
            <a:r>
              <a:rPr lang="en-US" altLang="en-US" kern="0" dirty="0">
                <a:solidFill>
                  <a:schemeClr val="bg1"/>
                </a:solidFill>
              </a:rPr>
              <a:t>Youth Safety Rules</a:t>
            </a:r>
          </a:p>
        </p:txBody>
      </p: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p:stCondLst>
                              <p:cond delay="500"/>
                            </p:stCondLst>
                            <p:childTnLst>
                              <p:par>
                                <p:cTn id="11" presetID="1" presetClass="entr" presetSubtype="0" fill="hold" grpId="0" nodeType="afterEffect">
                                  <p:stCondLst>
                                    <p:cond delay="0"/>
                                  </p:stCondLst>
                                  <p:childTnLst>
                                    <p:set>
                                      <p:cBhvr>
                                        <p:cTn id="12" dur="1" fill="hold">
                                          <p:stCondLst>
                                            <p:cond delay="0"/>
                                          </p:stCondLst>
                                        </p:cTn>
                                        <p:tgtEl>
                                          <p:spTgt spid="7055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5539" grpId="0" animBg="1"/>
      <p:bldP spid="4" grpId="0" animBg="1"/>
    </p:bldLst>
  </p:timing>
</p:sld>
</file>

<file path=ppt/slides/slide112.xml><?xml version="1.0" encoding="utf-8"?>
<p:sld xmlns:a="http://schemas.openxmlformats.org/drawingml/2006/main" xmlns:r="http://schemas.openxmlformats.org/officeDocument/2006/relationships" xmlns:p="http://schemas.openxmlformats.org/presentationml/2006/main">
  <p:cSld>
    <p:bg>
      <p:bgPr>
        <a:gradFill rotWithShape="0">
          <a:gsLst>
            <a:gs pos="0">
              <a:srgbClr val="FFFF66"/>
            </a:gs>
            <a:gs pos="100000">
              <a:srgbClr val="FFFFCE"/>
            </a:gs>
          </a:gsLst>
          <a:lin ang="2700000" scaled="1"/>
        </a:gradFill>
        <a:effectLst/>
      </p:bgPr>
    </p:bg>
    <p:spTree>
      <p:nvGrpSpPr>
        <p:cNvPr id="1" name=""/>
        <p:cNvGrpSpPr/>
        <p:nvPr/>
      </p:nvGrpSpPr>
      <p:grpSpPr>
        <a:xfrm>
          <a:off x="0" y="0"/>
          <a:ext cx="0" cy="0"/>
          <a:chOff x="0" y="0"/>
          <a:chExt cx="0" cy="0"/>
        </a:xfrm>
      </p:grpSpPr>
      <p:sp>
        <p:nvSpPr>
          <p:cNvPr id="169986" name="Rectangle 2"/>
          <p:cNvSpPr>
            <a:spLocks noGrp="1" noChangeArrowheads="1"/>
          </p:cNvSpPr>
          <p:nvPr>
            <p:ph type="title"/>
          </p:nvPr>
        </p:nvSpPr>
        <p:spPr bwMode="auto">
          <a:xfrm>
            <a:off x="457200" y="80208"/>
            <a:ext cx="8229600" cy="569496"/>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vert="horz" wrap="square" lIns="91440" tIns="45720" rIns="91440" bIns="45720" numCol="1" anchor="t" anchorCtr="0" compatLnSpc="1">
            <a:prstTxWarp prst="textNoShape">
              <a:avLst/>
            </a:prstTxWarp>
          </a:bodyPr>
          <a:lstStyle/>
          <a:p>
            <a:pPr>
              <a:defRPr/>
            </a:pPr>
            <a:r>
              <a:rPr lang="en-US" sz="3600" b="0" dirty="0">
                <a:solidFill>
                  <a:schemeClr val="bg2"/>
                </a:solidFill>
                <a:cs typeface="+mj-cs"/>
              </a:rPr>
              <a:t>Special Needs Divisions </a:t>
            </a:r>
          </a:p>
        </p:txBody>
      </p:sp>
      <p:sp>
        <p:nvSpPr>
          <p:cNvPr id="732163" name="Rectangle 3"/>
          <p:cNvSpPr>
            <a:spLocks noGrp="1" noChangeArrowheads="1"/>
          </p:cNvSpPr>
          <p:nvPr>
            <p:ph idx="1"/>
          </p:nvPr>
        </p:nvSpPr>
        <p:spPr bwMode="auto">
          <a:xfrm>
            <a:off x="152400" y="1382486"/>
            <a:ext cx="8763000" cy="1894114"/>
          </a:xfrm>
          <a:ln>
            <a:solidFill>
              <a:schemeClr val="bg2"/>
            </a:solidFill>
            <a:miter lim="800000"/>
            <a:headEnd/>
            <a:tailEnd/>
          </a:ln>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vert="horz" wrap="square" lIns="91440" tIns="45720" rIns="91440" bIns="45720" numCol="1" anchor="t" anchorCtr="0" compatLnSpc="1">
            <a:prstTxWarp prst="textNoShape">
              <a:avLst/>
            </a:prstTxWarp>
          </a:bodyPr>
          <a:lstStyle/>
          <a:p>
            <a:pPr>
              <a:lnSpc>
                <a:spcPct val="90000"/>
              </a:lnSpc>
              <a:buFont typeface="Wingdings" charset="0"/>
              <a:buChar char="Ø"/>
              <a:defRPr/>
            </a:pPr>
            <a:endParaRPr lang="en-US" sz="800" dirty="0">
              <a:cs typeface="+mn-cs"/>
            </a:endParaRPr>
          </a:p>
          <a:p>
            <a:pPr>
              <a:lnSpc>
                <a:spcPct val="90000"/>
              </a:lnSpc>
              <a:buClrTx/>
              <a:buFont typeface="Wingdings" charset="0"/>
              <a:buChar char="Ø"/>
              <a:defRPr/>
            </a:pPr>
            <a:r>
              <a:rPr lang="en-US" sz="1800" dirty="0">
                <a:solidFill>
                  <a:schemeClr val="bg2"/>
                </a:solidFill>
                <a:cs typeface="+mn-cs"/>
              </a:rPr>
              <a:t>At this time, special needs divisions are limited to forms and point sparring</a:t>
            </a:r>
          </a:p>
          <a:p>
            <a:pPr>
              <a:lnSpc>
                <a:spcPct val="90000"/>
              </a:lnSpc>
              <a:buClrTx/>
              <a:buFont typeface="Wingdings" charset="0"/>
              <a:buChar char="Ø"/>
              <a:defRPr/>
            </a:pPr>
            <a:endParaRPr lang="en-US" sz="800" dirty="0">
              <a:solidFill>
                <a:schemeClr val="bg2"/>
              </a:solidFill>
              <a:cs typeface="+mn-cs"/>
            </a:endParaRPr>
          </a:p>
          <a:p>
            <a:pPr>
              <a:lnSpc>
                <a:spcPct val="90000"/>
              </a:lnSpc>
              <a:buClrTx/>
              <a:buFont typeface="Wingdings" charset="0"/>
              <a:buChar char="Ø"/>
              <a:defRPr/>
            </a:pPr>
            <a:r>
              <a:rPr lang="en-US" sz="1800" dirty="0">
                <a:solidFill>
                  <a:schemeClr val="bg2"/>
                </a:solidFill>
                <a:cs typeface="+mn-cs"/>
              </a:rPr>
              <a:t>All special needs forms are judged using the scored method</a:t>
            </a:r>
          </a:p>
          <a:p>
            <a:pPr>
              <a:lnSpc>
                <a:spcPct val="90000"/>
              </a:lnSpc>
              <a:buClrTx/>
              <a:buFont typeface="Wingdings" charset="0"/>
              <a:buChar char="Ø"/>
              <a:defRPr/>
            </a:pPr>
            <a:endParaRPr lang="en-US" sz="800" dirty="0">
              <a:solidFill>
                <a:schemeClr val="bg2"/>
              </a:solidFill>
              <a:cs typeface="+mn-cs"/>
            </a:endParaRPr>
          </a:p>
          <a:p>
            <a:pPr>
              <a:lnSpc>
                <a:spcPct val="90000"/>
              </a:lnSpc>
              <a:buClrTx/>
              <a:buFont typeface="Wingdings" charset="0"/>
              <a:buChar char="Ø"/>
              <a:defRPr/>
            </a:pPr>
            <a:r>
              <a:rPr lang="en-US" sz="1800" dirty="0">
                <a:solidFill>
                  <a:schemeClr val="bg2"/>
                </a:solidFill>
                <a:cs typeface="+mn-cs"/>
              </a:rPr>
              <a:t>All local qualifiers are encouraged to include special needs divisions at their tournaments, however special needs competitors are not required to qualify to compete at national events.</a:t>
            </a:r>
          </a:p>
        </p:txBody>
      </p:sp>
      <p:sp>
        <p:nvSpPr>
          <p:cNvPr id="5" name="Rectangle 4"/>
          <p:cNvSpPr>
            <a:spLocks noChangeArrowheads="1"/>
          </p:cNvSpPr>
          <p:nvPr/>
        </p:nvSpPr>
        <p:spPr bwMode="auto">
          <a:xfrm>
            <a:off x="152400" y="762000"/>
            <a:ext cx="8763000" cy="533400"/>
          </a:xfrm>
          <a:prstGeom prst="rect">
            <a:avLst/>
          </a:prstGeom>
          <a:solidFill>
            <a:srgbClr val="C37117"/>
          </a:solidFill>
          <a:ln w="9525">
            <a:solidFill>
              <a:schemeClr val="accent6"/>
            </a:solid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chor="ctr"/>
          <a:lstStyle/>
          <a:p>
            <a:pPr algn="ctr">
              <a:defRPr/>
            </a:pPr>
            <a:r>
              <a:rPr lang="en-US" dirty="0">
                <a:solidFill>
                  <a:srgbClr val="FFFFFF"/>
                </a:solidFill>
                <a:ea typeface="ＭＳ Ｐゴシック" pitchFamily="34" charset="-128"/>
              </a:rPr>
              <a:t>Modified Rules</a:t>
            </a:r>
          </a:p>
        </p:txBody>
      </p:sp>
      <p:sp>
        <p:nvSpPr>
          <p:cNvPr id="6" name="Rectangle 3"/>
          <p:cNvSpPr txBox="1">
            <a:spLocks noChangeArrowheads="1"/>
          </p:cNvSpPr>
          <p:nvPr/>
        </p:nvSpPr>
        <p:spPr bwMode="auto">
          <a:xfrm>
            <a:off x="152400" y="4038600"/>
            <a:ext cx="8763000" cy="2667000"/>
          </a:xfrm>
          <a:prstGeom prst="rect">
            <a:avLst/>
          </a:prstGeom>
          <a:noFill/>
          <a:ln w="9525">
            <a:solidFill>
              <a:schemeClr val="bg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lvl1pPr marL="342900" indent="-342900" algn="l" rtl="0" eaLnBrk="0" fontAlgn="base" hangingPunct="0">
              <a:spcBef>
                <a:spcPct val="20000"/>
              </a:spcBef>
              <a:spcAft>
                <a:spcPct val="0"/>
              </a:spcAft>
              <a:buClr>
                <a:schemeClr val="tx1"/>
              </a:buClr>
              <a:buFont typeface="Wingdings" pitchFamily="2" charset="2"/>
              <a:buChar char="Ø"/>
              <a:defRPr kumimoji="1"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lr>
                <a:schemeClr val="tx1"/>
              </a:buClr>
              <a:buFont typeface="Wingdings" pitchFamily="2" charset="2"/>
              <a:buChar char="Ø"/>
              <a:defRPr kumimoji="1" sz="2800">
                <a:solidFill>
                  <a:schemeClr val="tx1"/>
                </a:solidFill>
                <a:latin typeface="+mn-lt"/>
                <a:ea typeface="ＭＳ Ｐゴシック" charset="0"/>
              </a:defRPr>
            </a:lvl2pPr>
            <a:lvl3pPr marL="1143000" indent="-228600" algn="l" rtl="0" eaLnBrk="0" fontAlgn="base" hangingPunct="0">
              <a:spcBef>
                <a:spcPct val="20000"/>
              </a:spcBef>
              <a:spcAft>
                <a:spcPct val="0"/>
              </a:spcAft>
              <a:buClr>
                <a:schemeClr val="tx1"/>
              </a:buClr>
              <a:buFont typeface="Wingdings" pitchFamily="2" charset="2"/>
              <a:buChar char="Ø"/>
              <a:defRPr kumimoji="1" sz="2400">
                <a:solidFill>
                  <a:schemeClr val="tx1"/>
                </a:solidFill>
                <a:latin typeface="+mn-lt"/>
                <a:ea typeface="ＭＳ Ｐゴシック" charset="0"/>
              </a:defRPr>
            </a:lvl3pPr>
            <a:lvl4pPr marL="1600200" indent="-228600" algn="l" rtl="0" eaLnBrk="0" fontAlgn="base" hangingPunct="0">
              <a:spcBef>
                <a:spcPct val="20000"/>
              </a:spcBef>
              <a:spcAft>
                <a:spcPct val="0"/>
              </a:spcAft>
              <a:buClr>
                <a:schemeClr val="tx1"/>
              </a:buClr>
              <a:buFont typeface="Wingdings" pitchFamily="2" charset="2"/>
              <a:buChar char="Ø"/>
              <a:defRPr kumimoji="1" sz="2000">
                <a:solidFill>
                  <a:schemeClr val="tx1"/>
                </a:solidFill>
                <a:latin typeface="+mn-lt"/>
                <a:ea typeface="ＭＳ Ｐゴシック" charset="0"/>
              </a:defRPr>
            </a:lvl4pPr>
            <a:lvl5pPr marL="2057400" indent="-228600" algn="l" rtl="0" eaLnBrk="0" fontAlgn="base" hangingPunct="0">
              <a:spcBef>
                <a:spcPct val="20000"/>
              </a:spcBef>
              <a:spcAft>
                <a:spcPct val="0"/>
              </a:spcAft>
              <a:buClr>
                <a:schemeClr val="tx1"/>
              </a:buClr>
              <a:buFont typeface="Wingdings" pitchFamily="2" charset="2"/>
              <a:buChar char="Ø"/>
              <a:defRPr kumimoji="1" sz="2000">
                <a:solidFill>
                  <a:schemeClr val="tx1"/>
                </a:solidFill>
                <a:latin typeface="+mn-lt"/>
                <a:ea typeface="ＭＳ Ｐゴシック" charset="0"/>
              </a:defRPr>
            </a:lvl5pPr>
            <a:lvl6pPr marL="2514600" indent="-228600" algn="l" rtl="0" eaLnBrk="0" fontAlgn="base" hangingPunct="0">
              <a:spcBef>
                <a:spcPct val="20000"/>
              </a:spcBef>
              <a:spcAft>
                <a:spcPct val="0"/>
              </a:spcAft>
              <a:buClr>
                <a:schemeClr val="tx1"/>
              </a:buClr>
              <a:buFont typeface="Wingdings" pitchFamily="2" charset="2"/>
              <a:buChar char="Ø"/>
              <a:defRPr kumimoji="1" sz="2000">
                <a:solidFill>
                  <a:schemeClr val="tx1"/>
                </a:solidFill>
                <a:latin typeface="+mn-lt"/>
              </a:defRPr>
            </a:lvl6pPr>
            <a:lvl7pPr marL="2971800" indent="-228600" algn="l" rtl="0" eaLnBrk="0" fontAlgn="base" hangingPunct="0">
              <a:spcBef>
                <a:spcPct val="20000"/>
              </a:spcBef>
              <a:spcAft>
                <a:spcPct val="0"/>
              </a:spcAft>
              <a:buClr>
                <a:schemeClr val="tx1"/>
              </a:buClr>
              <a:buFont typeface="Wingdings" pitchFamily="2" charset="2"/>
              <a:buChar char="Ø"/>
              <a:defRPr kumimoji="1" sz="2000">
                <a:solidFill>
                  <a:schemeClr val="tx1"/>
                </a:solidFill>
                <a:latin typeface="+mn-lt"/>
              </a:defRPr>
            </a:lvl7pPr>
            <a:lvl8pPr marL="3429000" indent="-228600" algn="l" rtl="0" eaLnBrk="0" fontAlgn="base" hangingPunct="0">
              <a:spcBef>
                <a:spcPct val="20000"/>
              </a:spcBef>
              <a:spcAft>
                <a:spcPct val="0"/>
              </a:spcAft>
              <a:buClr>
                <a:schemeClr val="tx1"/>
              </a:buClr>
              <a:buFont typeface="Wingdings" pitchFamily="2" charset="2"/>
              <a:buChar char="Ø"/>
              <a:defRPr kumimoji="1" sz="2000">
                <a:solidFill>
                  <a:schemeClr val="tx1"/>
                </a:solidFill>
                <a:latin typeface="+mn-lt"/>
              </a:defRPr>
            </a:lvl8pPr>
            <a:lvl9pPr marL="3886200" indent="-228600" algn="l" rtl="0" eaLnBrk="0" fontAlgn="base" hangingPunct="0">
              <a:spcBef>
                <a:spcPct val="20000"/>
              </a:spcBef>
              <a:spcAft>
                <a:spcPct val="0"/>
              </a:spcAft>
              <a:buClr>
                <a:schemeClr val="tx1"/>
              </a:buClr>
              <a:buFont typeface="Wingdings" pitchFamily="2" charset="2"/>
              <a:buChar char="Ø"/>
              <a:defRPr kumimoji="1" sz="2000">
                <a:solidFill>
                  <a:schemeClr val="tx1"/>
                </a:solidFill>
                <a:latin typeface="+mn-lt"/>
              </a:defRPr>
            </a:lvl9pPr>
          </a:lstStyle>
          <a:p>
            <a:pPr>
              <a:buClr>
                <a:srgbClr val="000000"/>
              </a:buClr>
              <a:buFont typeface="Wingdings" charset="0"/>
              <a:buChar char="Ø"/>
              <a:defRPr/>
            </a:pPr>
            <a:endParaRPr lang="en-US" sz="800" dirty="0">
              <a:solidFill>
                <a:srgbClr val="000000"/>
              </a:solidFill>
              <a:cs typeface="+mn-cs"/>
            </a:endParaRPr>
          </a:p>
          <a:p>
            <a:pPr>
              <a:buClr>
                <a:srgbClr val="000000"/>
              </a:buClr>
              <a:buSzPct val="100000"/>
              <a:buFont typeface="Wingdings" charset="0"/>
              <a:buChar char="Ø"/>
              <a:defRPr/>
            </a:pPr>
            <a:r>
              <a:rPr lang="en-US" sz="1800" dirty="0">
                <a:solidFill>
                  <a:srgbClr val="000000"/>
                </a:solidFill>
                <a:cs typeface="+mn-cs"/>
              </a:rPr>
              <a:t>Besides age, belt and gender, special needs forms divisions will also be divided into the following categories.</a:t>
            </a:r>
          </a:p>
          <a:p>
            <a:pPr lvl="1">
              <a:buClr>
                <a:srgbClr val="000000"/>
              </a:buClr>
              <a:buSzPct val="100000"/>
              <a:buFont typeface="Wingdings" charset="0"/>
              <a:buChar char="Ø"/>
              <a:defRPr/>
            </a:pPr>
            <a:r>
              <a:rPr lang="en-US" sz="1800" dirty="0">
                <a:solidFill>
                  <a:srgbClr val="000000"/>
                </a:solidFill>
              </a:rPr>
              <a:t>Level 1: Basic skills (Perform blocking, striking and kicking techniques with direction from an instructor</a:t>
            </a:r>
          </a:p>
          <a:p>
            <a:pPr lvl="1">
              <a:buClr>
                <a:srgbClr val="000000"/>
              </a:buClr>
              <a:buSzPct val="100000"/>
              <a:buFont typeface="Wingdings" charset="0"/>
              <a:buChar char="Ø"/>
              <a:defRPr/>
            </a:pPr>
            <a:r>
              <a:rPr lang="en-US" sz="1800" dirty="0">
                <a:solidFill>
                  <a:srgbClr val="000000"/>
                </a:solidFill>
              </a:rPr>
              <a:t>Level 2: Perform pattern with assistance from an instructor</a:t>
            </a:r>
          </a:p>
          <a:p>
            <a:pPr lvl="1">
              <a:buClr>
                <a:srgbClr val="000000"/>
              </a:buClr>
              <a:buSzPct val="100000"/>
              <a:buFont typeface="Wingdings" charset="0"/>
              <a:buChar char="Ø"/>
              <a:defRPr/>
            </a:pPr>
            <a:r>
              <a:rPr lang="en-US" sz="1800" dirty="0">
                <a:solidFill>
                  <a:srgbClr val="000000"/>
                </a:solidFill>
              </a:rPr>
              <a:t>Level 3: Perform pattern on own</a:t>
            </a:r>
          </a:p>
          <a:p>
            <a:pPr lvl="1">
              <a:buClr>
                <a:srgbClr val="000000"/>
              </a:buClr>
              <a:buSzPct val="100000"/>
              <a:buFont typeface="Wingdings" charset="0"/>
              <a:buChar char="Ø"/>
              <a:defRPr/>
            </a:pPr>
            <a:endParaRPr lang="en-US" sz="800" dirty="0">
              <a:solidFill>
                <a:srgbClr val="000000"/>
              </a:solidFill>
            </a:endParaRPr>
          </a:p>
          <a:p>
            <a:pPr>
              <a:buClr>
                <a:srgbClr val="000000"/>
              </a:buClr>
              <a:buSzPct val="100000"/>
              <a:buFont typeface="Wingdings" charset="0"/>
              <a:buChar char="Ø"/>
              <a:defRPr/>
            </a:pPr>
            <a:r>
              <a:rPr lang="en-US" sz="1800" dirty="0">
                <a:solidFill>
                  <a:srgbClr val="000000"/>
                </a:solidFill>
                <a:cs typeface="+mn-cs"/>
              </a:rPr>
              <a:t>Merit will be awarded on the basis of SPIRIT</a:t>
            </a:r>
            <a:r>
              <a:rPr lang="en-US" sz="1800">
                <a:solidFill>
                  <a:srgbClr val="000000"/>
                </a:solidFill>
                <a:cs typeface="+mn-cs"/>
              </a:rPr>
              <a:t>, focus, </a:t>
            </a:r>
            <a:r>
              <a:rPr lang="en-US" sz="1800" dirty="0">
                <a:solidFill>
                  <a:srgbClr val="000000"/>
                </a:solidFill>
                <a:cs typeface="+mn-cs"/>
              </a:rPr>
              <a:t>technique, power, rhythm, grace and beauty listed in order of importance.</a:t>
            </a:r>
          </a:p>
        </p:txBody>
      </p:sp>
      <p:sp>
        <p:nvSpPr>
          <p:cNvPr id="7" name="Rectangle 6"/>
          <p:cNvSpPr>
            <a:spLocks noChangeArrowheads="1"/>
          </p:cNvSpPr>
          <p:nvPr/>
        </p:nvSpPr>
        <p:spPr bwMode="auto">
          <a:xfrm>
            <a:off x="152400" y="3464442"/>
            <a:ext cx="8763000" cy="497958"/>
          </a:xfrm>
          <a:prstGeom prst="rect">
            <a:avLst/>
          </a:prstGeom>
          <a:solidFill>
            <a:srgbClr val="C37117"/>
          </a:solidFill>
          <a:ln w="9525">
            <a:solidFill>
              <a:schemeClr val="accent6"/>
            </a:solid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chor="ctr"/>
          <a:lstStyle/>
          <a:p>
            <a:pPr algn="ctr">
              <a:defRPr/>
            </a:pPr>
            <a:r>
              <a:rPr lang="en-US" dirty="0">
                <a:solidFill>
                  <a:srgbClr val="FFFFFF"/>
                </a:solidFill>
                <a:ea typeface="ＭＳ Ｐゴシック" pitchFamily="34" charset="-128"/>
              </a:rPr>
              <a:t>Forms Competition Levels and Scoring</a:t>
            </a:r>
          </a:p>
        </p:txBody>
      </p:sp>
    </p:spTree>
    <p:extLst>
      <p:ext uri="{BB962C8B-B14F-4D97-AF65-F5344CB8AC3E}">
        <p14:creationId xmlns:p14="http://schemas.microsoft.com/office/powerpoint/2010/main" val="993005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69986"/>
                                        </p:tgtEl>
                                        <p:attrNameLst>
                                          <p:attrName>style.visibility</p:attrName>
                                        </p:attrNameLst>
                                      </p:cBhvr>
                                      <p:to>
                                        <p:strVal val="visible"/>
                                      </p:to>
                                    </p:set>
                                    <p:anim calcmode="lin" valueType="num">
                                      <p:cBhvr>
                                        <p:cTn id="7" dur="500" fill="hold"/>
                                        <p:tgtEl>
                                          <p:spTgt spid="169986"/>
                                        </p:tgtEl>
                                        <p:attrNameLst>
                                          <p:attrName>ppt_w</p:attrName>
                                        </p:attrNameLst>
                                      </p:cBhvr>
                                      <p:tavLst>
                                        <p:tav tm="0">
                                          <p:val>
                                            <p:fltVal val="0"/>
                                          </p:val>
                                        </p:tav>
                                        <p:tav tm="100000">
                                          <p:val>
                                            <p:strVal val="#ppt_w"/>
                                          </p:val>
                                        </p:tav>
                                      </p:tavLst>
                                    </p:anim>
                                    <p:anim calcmode="lin" valueType="num">
                                      <p:cBhvr>
                                        <p:cTn id="8" dur="500" fill="hold"/>
                                        <p:tgtEl>
                                          <p:spTgt spid="169986"/>
                                        </p:tgtEl>
                                        <p:attrNameLst>
                                          <p:attrName>ppt_h</p:attrName>
                                        </p:attrNameLst>
                                      </p:cBhvr>
                                      <p:tavLst>
                                        <p:tav tm="0">
                                          <p:val>
                                            <p:fltVal val="0"/>
                                          </p:val>
                                        </p:tav>
                                        <p:tav tm="100000">
                                          <p:val>
                                            <p:strVal val="#ppt_h"/>
                                          </p:val>
                                        </p:tav>
                                      </p:tavLst>
                                    </p:anim>
                                    <p:animEffect transition="in" filter="fade">
                                      <p:cBhvr>
                                        <p:cTn id="9" dur="500"/>
                                        <p:tgtEl>
                                          <p:spTgt spid="169986"/>
                                        </p:tgtEl>
                                      </p:cBhvr>
                                    </p:animEffect>
                                  </p:childTnLst>
                                </p:cTn>
                              </p:par>
                            </p:childTnLst>
                          </p:cTn>
                        </p:par>
                        <p:par>
                          <p:cTn id="10" fill="hold">
                            <p:stCondLst>
                              <p:cond delay="500"/>
                            </p:stCondLst>
                            <p:childTnLst>
                              <p:par>
                                <p:cTn id="11" presetID="1" presetClass="entr" presetSubtype="0" fill="hold" grpId="0" nodeType="afterEffect">
                                  <p:stCondLst>
                                    <p:cond delay="0"/>
                                  </p:stCondLst>
                                  <p:childTnLst>
                                    <p:set>
                                      <p:cBhvr>
                                        <p:cTn id="12" dur="1" fill="hold">
                                          <p:stCondLst>
                                            <p:cond delay="0"/>
                                          </p:stCondLst>
                                        </p:cTn>
                                        <p:tgtEl>
                                          <p:spTgt spid="732163">
                                            <p:bg/>
                                          </p:spTgt>
                                        </p:tgtEl>
                                        <p:attrNameLst>
                                          <p:attrName>style.visibility</p:attrName>
                                        </p:attrNameLst>
                                      </p:cBhvr>
                                      <p:to>
                                        <p:strVal val="visible"/>
                                      </p:to>
                                    </p:set>
                                  </p:childTnLst>
                                </p:cTn>
                              </p:par>
                            </p:childTnLst>
                          </p:cTn>
                        </p:par>
                        <p:par>
                          <p:cTn id="13" fill="hold">
                            <p:stCondLst>
                              <p:cond delay="500"/>
                            </p:stCondLst>
                            <p:childTnLst>
                              <p:par>
                                <p:cTn id="14" presetID="1" presetClass="entr" presetSubtype="0" fill="hold" grpId="0" nodeType="afterEffect">
                                  <p:stCondLst>
                                    <p:cond delay="0"/>
                                  </p:stCondLst>
                                  <p:childTnLst>
                                    <p:set>
                                      <p:cBhvr>
                                        <p:cTn id="15" dur="1" fill="hold">
                                          <p:stCondLst>
                                            <p:cond delay="0"/>
                                          </p:stCondLst>
                                        </p:cTn>
                                        <p:tgtEl>
                                          <p:spTgt spid="732163">
                                            <p:txEl>
                                              <p:pRg st="1" end="1"/>
                                            </p:txEl>
                                          </p:spTgt>
                                        </p:tgtEl>
                                        <p:attrNameLst>
                                          <p:attrName>style.visibility</p:attrName>
                                        </p:attrNameLst>
                                      </p:cBhvr>
                                      <p:to>
                                        <p:strVal val="visible"/>
                                      </p:to>
                                    </p:set>
                                  </p:childTnLst>
                                </p:cTn>
                              </p:par>
                            </p:childTnLst>
                          </p:cTn>
                        </p:par>
                        <p:par>
                          <p:cTn id="16" fill="hold">
                            <p:stCondLst>
                              <p:cond delay="500"/>
                            </p:stCondLst>
                            <p:childTnLst>
                              <p:par>
                                <p:cTn id="17" presetID="1" presetClass="entr" presetSubtype="0" fill="hold" grpId="0" nodeType="afterEffect">
                                  <p:stCondLst>
                                    <p:cond delay="0"/>
                                  </p:stCondLst>
                                  <p:childTnLst>
                                    <p:set>
                                      <p:cBhvr>
                                        <p:cTn id="18" dur="1" fill="hold">
                                          <p:stCondLst>
                                            <p:cond delay="0"/>
                                          </p:stCondLst>
                                        </p:cTn>
                                        <p:tgtEl>
                                          <p:spTgt spid="732163">
                                            <p:txEl>
                                              <p:pRg st="3" end="3"/>
                                            </p:txEl>
                                          </p:spTgt>
                                        </p:tgtEl>
                                        <p:attrNameLst>
                                          <p:attrName>style.visibility</p:attrName>
                                        </p:attrNameLst>
                                      </p:cBhvr>
                                      <p:to>
                                        <p:strVal val="visible"/>
                                      </p:to>
                                    </p:set>
                                  </p:childTnLst>
                                </p:cTn>
                              </p:par>
                            </p:childTnLst>
                          </p:cTn>
                        </p:par>
                        <p:par>
                          <p:cTn id="19" fill="hold">
                            <p:stCondLst>
                              <p:cond delay="500"/>
                            </p:stCondLst>
                            <p:childTnLst>
                              <p:par>
                                <p:cTn id="20" presetID="1" presetClass="entr" presetSubtype="0" fill="hold" grpId="0" nodeType="afterEffect">
                                  <p:stCondLst>
                                    <p:cond delay="0"/>
                                  </p:stCondLst>
                                  <p:childTnLst>
                                    <p:set>
                                      <p:cBhvr>
                                        <p:cTn id="21" dur="1" fill="hold">
                                          <p:stCondLst>
                                            <p:cond delay="0"/>
                                          </p:stCondLst>
                                        </p:cTn>
                                        <p:tgtEl>
                                          <p:spTgt spid="732163">
                                            <p:txEl>
                                              <p:pRg st="5" end="5"/>
                                            </p:txEl>
                                          </p:spTgt>
                                        </p:tgtEl>
                                        <p:attrNameLst>
                                          <p:attrName>style.visibility</p:attrName>
                                        </p:attrNameLst>
                                      </p:cBhvr>
                                      <p:to>
                                        <p:strVal val="visible"/>
                                      </p:to>
                                    </p:set>
                                  </p:childTnLst>
                                </p:cTn>
                              </p:par>
                            </p:childTnLst>
                          </p:cTn>
                        </p:par>
                        <p:par>
                          <p:cTn id="22" fill="hold">
                            <p:stCondLst>
                              <p:cond delay="500"/>
                            </p:stCondLst>
                            <p:childTnLst>
                              <p:par>
                                <p:cTn id="23" presetID="1" presetClass="entr" presetSubtype="0" fill="hold" grpId="0" nodeType="afterEffect">
                                  <p:stCondLst>
                                    <p:cond delay="0"/>
                                  </p:stCondLst>
                                  <p:childTnLst>
                                    <p:set>
                                      <p:cBhvr>
                                        <p:cTn id="24" dur="1" fill="hold">
                                          <p:stCondLst>
                                            <p:cond delay="0"/>
                                          </p:stCondLst>
                                        </p:cTn>
                                        <p:tgtEl>
                                          <p:spTgt spid="5"/>
                                        </p:tgtEl>
                                        <p:attrNameLst>
                                          <p:attrName>style.visibility</p:attrName>
                                        </p:attrNameLst>
                                      </p:cBhvr>
                                      <p:to>
                                        <p:strVal val="visible"/>
                                      </p:to>
                                    </p:set>
                                  </p:childTnLst>
                                </p:cTn>
                              </p:par>
                            </p:childTnLst>
                          </p:cTn>
                        </p:par>
                        <p:par>
                          <p:cTn id="25" fill="hold">
                            <p:stCondLst>
                              <p:cond delay="500"/>
                            </p:stCondLst>
                            <p:childTnLst>
                              <p:par>
                                <p:cTn id="26" presetID="1" presetClass="entr" presetSubtype="0" fill="hold" grpId="0" nodeType="afterEffect">
                                  <p:stCondLst>
                                    <p:cond delay="0"/>
                                  </p:stCondLst>
                                  <p:childTnLst>
                                    <p:set>
                                      <p:cBhvr>
                                        <p:cTn id="27" dur="1" fill="hold">
                                          <p:stCondLst>
                                            <p:cond delay="0"/>
                                          </p:stCondLst>
                                        </p:cTn>
                                        <p:tgtEl>
                                          <p:spTgt spid="6"/>
                                        </p:tgtEl>
                                        <p:attrNameLst>
                                          <p:attrName>style.visibility</p:attrName>
                                        </p:attrNameLst>
                                      </p:cBhvr>
                                      <p:to>
                                        <p:strVal val="visible"/>
                                      </p:to>
                                    </p:set>
                                  </p:childTnLst>
                                </p:cTn>
                              </p:par>
                            </p:childTnLst>
                          </p:cTn>
                        </p:par>
                        <p:par>
                          <p:cTn id="28" fill="hold">
                            <p:stCondLst>
                              <p:cond delay="500"/>
                            </p:stCondLst>
                            <p:childTnLst>
                              <p:par>
                                <p:cTn id="29" presetID="1" presetClass="entr" presetSubtype="0" fill="hold" grpId="0" nodeType="afterEffect">
                                  <p:stCondLst>
                                    <p:cond delay="0"/>
                                  </p:stCondLst>
                                  <p:childTnLst>
                                    <p:set>
                                      <p:cBhvr>
                                        <p:cTn id="3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9986" grpId="0"/>
      <p:bldP spid="732163" grpId="0" build="p" animBg="1"/>
      <p:bldP spid="5" grpId="0" animBg="1"/>
      <p:bldP spid="6" grpId="0" animBg="1"/>
      <p:bldP spid="7" grpId="0" animBg="1"/>
    </p:bldLst>
  </p:timing>
</p:sld>
</file>

<file path=ppt/slides/slide113.xml><?xml version="1.0" encoding="utf-8"?>
<p:sld xmlns:a="http://schemas.openxmlformats.org/drawingml/2006/main" xmlns:r="http://schemas.openxmlformats.org/officeDocument/2006/relationships" xmlns:p="http://schemas.openxmlformats.org/presentationml/2006/main">
  <p:cSld>
    <p:bg>
      <p:bgPr>
        <a:gradFill rotWithShape="0">
          <a:gsLst>
            <a:gs pos="0">
              <a:srgbClr val="FFFF66"/>
            </a:gs>
            <a:gs pos="100000">
              <a:srgbClr val="FFFFCE"/>
            </a:gs>
          </a:gsLst>
          <a:lin ang="2700000" scaled="1"/>
        </a:gradFill>
        <a:effectLst/>
      </p:bgPr>
    </p:bg>
    <p:spTree>
      <p:nvGrpSpPr>
        <p:cNvPr id="1" name=""/>
        <p:cNvGrpSpPr/>
        <p:nvPr/>
      </p:nvGrpSpPr>
      <p:grpSpPr>
        <a:xfrm>
          <a:off x="0" y="0"/>
          <a:ext cx="0" cy="0"/>
          <a:chOff x="0" y="0"/>
          <a:chExt cx="0" cy="0"/>
        </a:xfrm>
      </p:grpSpPr>
      <p:sp>
        <p:nvSpPr>
          <p:cNvPr id="6" name="Rectangle 3"/>
          <p:cNvSpPr txBox="1">
            <a:spLocks noChangeArrowheads="1"/>
          </p:cNvSpPr>
          <p:nvPr/>
        </p:nvSpPr>
        <p:spPr bwMode="auto">
          <a:xfrm>
            <a:off x="438150" y="3886200"/>
            <a:ext cx="8305800" cy="2667000"/>
          </a:xfrm>
          <a:prstGeom prst="rect">
            <a:avLst/>
          </a:prstGeom>
          <a:noFill/>
          <a:ln w="9525">
            <a:solidFill>
              <a:schemeClr val="bg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lvl1pPr marL="342900" indent="-342900" algn="l" rtl="0" eaLnBrk="0" fontAlgn="base" hangingPunct="0">
              <a:spcBef>
                <a:spcPct val="20000"/>
              </a:spcBef>
              <a:spcAft>
                <a:spcPct val="0"/>
              </a:spcAft>
              <a:buClr>
                <a:schemeClr val="tx1"/>
              </a:buClr>
              <a:buFont typeface="Wingdings" pitchFamily="2" charset="2"/>
              <a:buChar char="Ø"/>
              <a:defRPr kumimoji="1"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lr>
                <a:schemeClr val="tx1"/>
              </a:buClr>
              <a:buFont typeface="Wingdings" pitchFamily="2" charset="2"/>
              <a:buChar char="Ø"/>
              <a:defRPr kumimoji="1" sz="2800">
                <a:solidFill>
                  <a:schemeClr val="tx1"/>
                </a:solidFill>
                <a:latin typeface="+mn-lt"/>
                <a:ea typeface="ＭＳ Ｐゴシック" charset="0"/>
              </a:defRPr>
            </a:lvl2pPr>
            <a:lvl3pPr marL="1143000" indent="-228600" algn="l" rtl="0" eaLnBrk="0" fontAlgn="base" hangingPunct="0">
              <a:spcBef>
                <a:spcPct val="20000"/>
              </a:spcBef>
              <a:spcAft>
                <a:spcPct val="0"/>
              </a:spcAft>
              <a:buClr>
                <a:schemeClr val="tx1"/>
              </a:buClr>
              <a:buFont typeface="Wingdings" pitchFamily="2" charset="2"/>
              <a:buChar char="Ø"/>
              <a:defRPr kumimoji="1" sz="2400">
                <a:solidFill>
                  <a:schemeClr val="tx1"/>
                </a:solidFill>
                <a:latin typeface="+mn-lt"/>
                <a:ea typeface="ＭＳ Ｐゴシック" charset="0"/>
              </a:defRPr>
            </a:lvl3pPr>
            <a:lvl4pPr marL="1600200" indent="-228600" algn="l" rtl="0" eaLnBrk="0" fontAlgn="base" hangingPunct="0">
              <a:spcBef>
                <a:spcPct val="20000"/>
              </a:spcBef>
              <a:spcAft>
                <a:spcPct val="0"/>
              </a:spcAft>
              <a:buClr>
                <a:schemeClr val="tx1"/>
              </a:buClr>
              <a:buFont typeface="Wingdings" pitchFamily="2" charset="2"/>
              <a:buChar char="Ø"/>
              <a:defRPr kumimoji="1" sz="2000">
                <a:solidFill>
                  <a:schemeClr val="tx1"/>
                </a:solidFill>
                <a:latin typeface="+mn-lt"/>
                <a:ea typeface="ＭＳ Ｐゴシック" charset="0"/>
              </a:defRPr>
            </a:lvl4pPr>
            <a:lvl5pPr marL="2057400" indent="-228600" algn="l" rtl="0" eaLnBrk="0" fontAlgn="base" hangingPunct="0">
              <a:spcBef>
                <a:spcPct val="20000"/>
              </a:spcBef>
              <a:spcAft>
                <a:spcPct val="0"/>
              </a:spcAft>
              <a:buClr>
                <a:schemeClr val="tx1"/>
              </a:buClr>
              <a:buFont typeface="Wingdings" pitchFamily="2" charset="2"/>
              <a:buChar char="Ø"/>
              <a:defRPr kumimoji="1" sz="2000">
                <a:solidFill>
                  <a:schemeClr val="tx1"/>
                </a:solidFill>
                <a:latin typeface="+mn-lt"/>
                <a:ea typeface="ＭＳ Ｐゴシック" charset="0"/>
              </a:defRPr>
            </a:lvl5pPr>
            <a:lvl6pPr marL="2514600" indent="-228600" algn="l" rtl="0" eaLnBrk="0" fontAlgn="base" hangingPunct="0">
              <a:spcBef>
                <a:spcPct val="20000"/>
              </a:spcBef>
              <a:spcAft>
                <a:spcPct val="0"/>
              </a:spcAft>
              <a:buClr>
                <a:schemeClr val="tx1"/>
              </a:buClr>
              <a:buFont typeface="Wingdings" pitchFamily="2" charset="2"/>
              <a:buChar char="Ø"/>
              <a:defRPr kumimoji="1" sz="2000">
                <a:solidFill>
                  <a:schemeClr val="tx1"/>
                </a:solidFill>
                <a:latin typeface="+mn-lt"/>
              </a:defRPr>
            </a:lvl6pPr>
            <a:lvl7pPr marL="2971800" indent="-228600" algn="l" rtl="0" eaLnBrk="0" fontAlgn="base" hangingPunct="0">
              <a:spcBef>
                <a:spcPct val="20000"/>
              </a:spcBef>
              <a:spcAft>
                <a:spcPct val="0"/>
              </a:spcAft>
              <a:buClr>
                <a:schemeClr val="tx1"/>
              </a:buClr>
              <a:buFont typeface="Wingdings" pitchFamily="2" charset="2"/>
              <a:buChar char="Ø"/>
              <a:defRPr kumimoji="1" sz="2000">
                <a:solidFill>
                  <a:schemeClr val="tx1"/>
                </a:solidFill>
                <a:latin typeface="+mn-lt"/>
              </a:defRPr>
            </a:lvl7pPr>
            <a:lvl8pPr marL="3429000" indent="-228600" algn="l" rtl="0" eaLnBrk="0" fontAlgn="base" hangingPunct="0">
              <a:spcBef>
                <a:spcPct val="20000"/>
              </a:spcBef>
              <a:spcAft>
                <a:spcPct val="0"/>
              </a:spcAft>
              <a:buClr>
                <a:schemeClr val="tx1"/>
              </a:buClr>
              <a:buFont typeface="Wingdings" pitchFamily="2" charset="2"/>
              <a:buChar char="Ø"/>
              <a:defRPr kumimoji="1" sz="2000">
                <a:solidFill>
                  <a:schemeClr val="tx1"/>
                </a:solidFill>
                <a:latin typeface="+mn-lt"/>
              </a:defRPr>
            </a:lvl8pPr>
            <a:lvl9pPr marL="3886200" indent="-228600" algn="l" rtl="0" eaLnBrk="0" fontAlgn="base" hangingPunct="0">
              <a:spcBef>
                <a:spcPct val="20000"/>
              </a:spcBef>
              <a:spcAft>
                <a:spcPct val="0"/>
              </a:spcAft>
              <a:buClr>
                <a:schemeClr val="tx1"/>
              </a:buClr>
              <a:buFont typeface="Wingdings" pitchFamily="2" charset="2"/>
              <a:buChar char="Ø"/>
              <a:defRPr kumimoji="1" sz="2000">
                <a:solidFill>
                  <a:schemeClr val="tx1"/>
                </a:solidFill>
                <a:latin typeface="+mn-lt"/>
              </a:defRPr>
            </a:lvl9pPr>
          </a:lstStyle>
          <a:p>
            <a:pPr algn="ctr">
              <a:buClr>
                <a:srgbClr val="000000"/>
              </a:buClr>
              <a:buFont typeface="Wingdings" charset="0"/>
              <a:buNone/>
              <a:defRPr/>
            </a:pPr>
            <a:endParaRPr lang="en-US" sz="800" b="1" dirty="0">
              <a:solidFill>
                <a:srgbClr val="000000"/>
              </a:solidFill>
              <a:cs typeface="+mn-cs"/>
            </a:endParaRPr>
          </a:p>
          <a:p>
            <a:pPr>
              <a:lnSpc>
                <a:spcPct val="100000"/>
              </a:lnSpc>
              <a:spcBef>
                <a:spcPts val="0"/>
              </a:spcBef>
              <a:buClr>
                <a:srgbClr val="000000"/>
              </a:buClr>
              <a:buFont typeface="Wingdings" charset="0"/>
              <a:buChar char="Ø"/>
              <a:defRPr/>
            </a:pPr>
            <a:r>
              <a:rPr lang="en-US" sz="1800" dirty="0">
                <a:solidFill>
                  <a:srgbClr val="000000"/>
                </a:solidFill>
                <a:cs typeface="+mn-cs"/>
              </a:rPr>
              <a:t>Besides age, belt and gender, special needs point sparring divisions will also be divided into the following categories:</a:t>
            </a:r>
          </a:p>
          <a:p>
            <a:pPr>
              <a:lnSpc>
                <a:spcPct val="100000"/>
              </a:lnSpc>
              <a:spcBef>
                <a:spcPts val="0"/>
              </a:spcBef>
              <a:buClr>
                <a:srgbClr val="000000"/>
              </a:buClr>
              <a:buFont typeface="Wingdings" charset="0"/>
              <a:buChar char="Ø"/>
              <a:defRPr/>
            </a:pPr>
            <a:endParaRPr lang="en-US" sz="800" dirty="0">
              <a:solidFill>
                <a:srgbClr val="000000"/>
              </a:solidFill>
              <a:cs typeface="+mn-cs"/>
            </a:endParaRPr>
          </a:p>
          <a:p>
            <a:pPr lvl="1">
              <a:lnSpc>
                <a:spcPct val="100000"/>
              </a:lnSpc>
              <a:spcBef>
                <a:spcPts val="0"/>
              </a:spcBef>
              <a:buClr>
                <a:srgbClr val="000000"/>
              </a:buClr>
              <a:buFont typeface="Wingdings" charset="0"/>
              <a:buChar char="Ø"/>
              <a:defRPr/>
            </a:pPr>
            <a:r>
              <a:rPr lang="en-US" sz="1800" dirty="0">
                <a:solidFill>
                  <a:srgbClr val="000000"/>
                </a:solidFill>
              </a:rPr>
              <a:t>Level 1: Limited mobility of arms and/or legs (cannot kick above waist, cannot extend arms fully for hand techniques) or lower level of cognitive skills.</a:t>
            </a:r>
          </a:p>
          <a:p>
            <a:pPr lvl="1">
              <a:lnSpc>
                <a:spcPct val="100000"/>
              </a:lnSpc>
              <a:spcBef>
                <a:spcPts val="0"/>
              </a:spcBef>
              <a:buClr>
                <a:srgbClr val="000000"/>
              </a:buClr>
              <a:buFont typeface="Wingdings" charset="0"/>
              <a:buChar char="Ø"/>
              <a:defRPr/>
            </a:pPr>
            <a:r>
              <a:rPr lang="en-US" sz="1800" dirty="0">
                <a:solidFill>
                  <a:srgbClr val="000000"/>
                </a:solidFill>
              </a:rPr>
              <a:t>Level 2: Full mobility of arms and legs (can kick above waist and can extend arms fully for hand techniques) or higher level of cognitive skills</a:t>
            </a:r>
          </a:p>
          <a:p>
            <a:pPr lvl="1">
              <a:lnSpc>
                <a:spcPct val="100000"/>
              </a:lnSpc>
              <a:spcBef>
                <a:spcPts val="0"/>
              </a:spcBef>
              <a:buClr>
                <a:srgbClr val="000000"/>
              </a:buClr>
              <a:buFont typeface="Wingdings" charset="0"/>
              <a:buChar char="Ø"/>
              <a:defRPr/>
            </a:pPr>
            <a:endParaRPr lang="en-US" sz="800" dirty="0">
              <a:solidFill>
                <a:srgbClr val="000000"/>
              </a:solidFill>
            </a:endParaRPr>
          </a:p>
          <a:p>
            <a:pPr lvl="1">
              <a:lnSpc>
                <a:spcPct val="100000"/>
              </a:lnSpc>
              <a:spcBef>
                <a:spcPts val="0"/>
              </a:spcBef>
              <a:buClr>
                <a:srgbClr val="000000"/>
              </a:buClr>
              <a:buFont typeface="Wingdings" charset="0"/>
              <a:buChar char="Ø"/>
              <a:defRPr/>
            </a:pPr>
            <a:r>
              <a:rPr lang="en-US" sz="1800" dirty="0">
                <a:solidFill>
                  <a:srgbClr val="000000"/>
                </a:solidFill>
              </a:rPr>
              <a:t>Level 3: Wheelchair</a:t>
            </a:r>
          </a:p>
        </p:txBody>
      </p:sp>
      <p:sp>
        <p:nvSpPr>
          <p:cNvPr id="172034" name="Rectangle 2"/>
          <p:cNvSpPr>
            <a:spLocks noGrp="1" noChangeArrowheads="1"/>
          </p:cNvSpPr>
          <p:nvPr>
            <p:ph type="title"/>
          </p:nvPr>
        </p:nvSpPr>
        <p:spPr bwMode="auto">
          <a:xfrm>
            <a:off x="457200" y="152400"/>
            <a:ext cx="8229600" cy="609600"/>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vert="horz" wrap="square" lIns="91440" tIns="45720" rIns="91440" bIns="45720" numCol="1" anchor="t" anchorCtr="0" compatLnSpc="1">
            <a:prstTxWarp prst="textNoShape">
              <a:avLst/>
            </a:prstTxWarp>
          </a:bodyPr>
          <a:lstStyle/>
          <a:p>
            <a:pPr>
              <a:defRPr/>
            </a:pPr>
            <a:r>
              <a:rPr lang="en-US" sz="3600" dirty="0">
                <a:solidFill>
                  <a:schemeClr val="bg2"/>
                </a:solidFill>
                <a:cs typeface="+mj-cs"/>
              </a:rPr>
              <a:t>Special Needs Divisions</a:t>
            </a:r>
          </a:p>
        </p:txBody>
      </p:sp>
      <p:sp>
        <p:nvSpPr>
          <p:cNvPr id="734211" name="Rectangle 3"/>
          <p:cNvSpPr>
            <a:spLocks noGrp="1" noChangeArrowheads="1"/>
          </p:cNvSpPr>
          <p:nvPr>
            <p:ph idx="1"/>
          </p:nvPr>
        </p:nvSpPr>
        <p:spPr bwMode="auto">
          <a:xfrm>
            <a:off x="457200" y="1743075"/>
            <a:ext cx="8305800" cy="1076325"/>
          </a:xfrm>
          <a:ln>
            <a:solidFill>
              <a:schemeClr val="bg2"/>
            </a:solidFill>
            <a:miter lim="800000"/>
            <a:headEnd/>
            <a:tailEnd/>
          </a:ln>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vert="horz" wrap="square" lIns="91440" tIns="45720" rIns="91440" bIns="45720" numCol="1" anchor="t" anchorCtr="0" compatLnSpc="1">
            <a:prstTxWarp prst="textNoShape">
              <a:avLst/>
            </a:prstTxWarp>
          </a:bodyPr>
          <a:lstStyle/>
          <a:p>
            <a:pPr algn="ctr">
              <a:buFont typeface="Wingdings" charset="0"/>
              <a:buNone/>
              <a:defRPr/>
            </a:pPr>
            <a:endParaRPr lang="en-US" sz="800" b="1" dirty="0">
              <a:cs typeface="+mn-cs"/>
            </a:endParaRPr>
          </a:p>
          <a:p>
            <a:pPr>
              <a:spcBef>
                <a:spcPts val="0"/>
              </a:spcBef>
              <a:buClrTx/>
              <a:buFont typeface="Wingdings" charset="0"/>
              <a:buChar char="Ø"/>
              <a:defRPr/>
            </a:pPr>
            <a:r>
              <a:rPr lang="en-US" sz="1800" dirty="0">
                <a:solidFill>
                  <a:schemeClr val="bg2"/>
                </a:solidFill>
                <a:cs typeface="+mn-cs"/>
              </a:rPr>
              <a:t>Foot protectors are not required for Category Level 3 (Wheel Chair)</a:t>
            </a:r>
          </a:p>
          <a:p>
            <a:pPr>
              <a:spcBef>
                <a:spcPts val="0"/>
              </a:spcBef>
              <a:buClrTx/>
              <a:buFont typeface="Wingdings" charset="0"/>
              <a:buChar char="Ø"/>
              <a:defRPr/>
            </a:pPr>
            <a:endParaRPr lang="en-US" sz="800" dirty="0">
              <a:solidFill>
                <a:schemeClr val="bg2"/>
              </a:solidFill>
              <a:cs typeface="+mn-cs"/>
            </a:endParaRPr>
          </a:p>
          <a:p>
            <a:pPr>
              <a:spcBef>
                <a:spcPts val="0"/>
              </a:spcBef>
              <a:buClrTx/>
              <a:buFont typeface="Wingdings" charset="0"/>
              <a:buChar char="Ø"/>
              <a:defRPr/>
            </a:pPr>
            <a:r>
              <a:rPr lang="en-US" sz="1800" dirty="0">
                <a:solidFill>
                  <a:schemeClr val="bg2"/>
                </a:solidFill>
                <a:cs typeface="+mn-cs"/>
              </a:rPr>
              <a:t>Sport wheel chair, basketball style with wheelie bar (Category level 3)</a:t>
            </a:r>
          </a:p>
        </p:txBody>
      </p:sp>
      <p:sp>
        <p:nvSpPr>
          <p:cNvPr id="4" name="Rectangle 3"/>
          <p:cNvSpPr>
            <a:spLocks noChangeArrowheads="1"/>
          </p:cNvSpPr>
          <p:nvPr/>
        </p:nvSpPr>
        <p:spPr bwMode="auto">
          <a:xfrm>
            <a:off x="457200" y="1066800"/>
            <a:ext cx="8305800" cy="523875"/>
          </a:xfrm>
          <a:prstGeom prst="rect">
            <a:avLst/>
          </a:prstGeom>
          <a:solidFill>
            <a:srgbClr val="C37117"/>
          </a:solidFill>
          <a:ln w="9525">
            <a:solidFill>
              <a:schemeClr val="accent6"/>
            </a:solid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chor="ctr"/>
          <a:lstStyle/>
          <a:p>
            <a:pPr algn="ctr">
              <a:buFont typeface="Wingdings" charset="0"/>
              <a:buNone/>
              <a:defRPr/>
            </a:pPr>
            <a:r>
              <a:rPr lang="en-US" b="1" dirty="0">
                <a:solidFill>
                  <a:srgbClr val="FFFFFF"/>
                </a:solidFill>
                <a:ea typeface="ＭＳ Ｐゴシック" pitchFamily="34" charset="-128"/>
              </a:rPr>
              <a:t>Point Sparring Mandatory and Equipment Modifications</a:t>
            </a:r>
          </a:p>
        </p:txBody>
      </p:sp>
      <p:sp>
        <p:nvSpPr>
          <p:cNvPr id="5" name="Rectangle 4"/>
          <p:cNvSpPr>
            <a:spLocks noChangeArrowheads="1"/>
          </p:cNvSpPr>
          <p:nvPr/>
        </p:nvSpPr>
        <p:spPr bwMode="auto">
          <a:xfrm>
            <a:off x="438150" y="3276600"/>
            <a:ext cx="8305800" cy="457200"/>
          </a:xfrm>
          <a:prstGeom prst="rect">
            <a:avLst/>
          </a:prstGeom>
          <a:solidFill>
            <a:srgbClr val="C37117"/>
          </a:solidFill>
          <a:ln w="9525">
            <a:solidFill>
              <a:schemeClr val="accent6"/>
            </a:solid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chor="ctr"/>
          <a:lstStyle/>
          <a:p>
            <a:pPr algn="ctr">
              <a:buFont typeface="Wingdings" charset="0"/>
              <a:buNone/>
              <a:defRPr/>
            </a:pPr>
            <a:r>
              <a:rPr lang="en-US" b="1" dirty="0">
                <a:solidFill>
                  <a:srgbClr val="FFFFFF"/>
                </a:solidFill>
                <a:ea typeface="ＭＳ Ｐゴシック" pitchFamily="34" charset="-128"/>
              </a:rPr>
              <a:t>Point Sparring Competition Levels</a:t>
            </a:r>
          </a:p>
        </p:txBody>
      </p:sp>
    </p:spTree>
    <p:extLst>
      <p:ext uri="{BB962C8B-B14F-4D97-AF65-F5344CB8AC3E}">
        <p14:creationId xmlns:p14="http://schemas.microsoft.com/office/powerpoint/2010/main" val="2219953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72034"/>
                                        </p:tgtEl>
                                        <p:attrNameLst>
                                          <p:attrName>style.visibility</p:attrName>
                                        </p:attrNameLst>
                                      </p:cBhvr>
                                      <p:to>
                                        <p:strVal val="visible"/>
                                      </p:to>
                                    </p:set>
                                    <p:anim calcmode="lin" valueType="num">
                                      <p:cBhvr>
                                        <p:cTn id="7" dur="500" fill="hold"/>
                                        <p:tgtEl>
                                          <p:spTgt spid="172034"/>
                                        </p:tgtEl>
                                        <p:attrNameLst>
                                          <p:attrName>ppt_w</p:attrName>
                                        </p:attrNameLst>
                                      </p:cBhvr>
                                      <p:tavLst>
                                        <p:tav tm="0">
                                          <p:val>
                                            <p:fltVal val="0"/>
                                          </p:val>
                                        </p:tav>
                                        <p:tav tm="100000">
                                          <p:val>
                                            <p:strVal val="#ppt_w"/>
                                          </p:val>
                                        </p:tav>
                                      </p:tavLst>
                                    </p:anim>
                                    <p:anim calcmode="lin" valueType="num">
                                      <p:cBhvr>
                                        <p:cTn id="8" dur="500" fill="hold"/>
                                        <p:tgtEl>
                                          <p:spTgt spid="172034"/>
                                        </p:tgtEl>
                                        <p:attrNameLst>
                                          <p:attrName>ppt_h</p:attrName>
                                        </p:attrNameLst>
                                      </p:cBhvr>
                                      <p:tavLst>
                                        <p:tav tm="0">
                                          <p:val>
                                            <p:fltVal val="0"/>
                                          </p:val>
                                        </p:tav>
                                        <p:tav tm="100000">
                                          <p:val>
                                            <p:strVal val="#ppt_h"/>
                                          </p:val>
                                        </p:tav>
                                      </p:tavLst>
                                    </p:anim>
                                    <p:animEffect transition="in" filter="fade">
                                      <p:cBhvr>
                                        <p:cTn id="9" dur="500"/>
                                        <p:tgtEl>
                                          <p:spTgt spid="172034"/>
                                        </p:tgtEl>
                                      </p:cBhvr>
                                    </p:animEffect>
                                  </p:childTnLst>
                                </p:cTn>
                              </p:par>
                            </p:childTnLst>
                          </p:cTn>
                        </p:par>
                        <p:par>
                          <p:cTn id="10" fill="hold">
                            <p:stCondLst>
                              <p:cond delay="500"/>
                            </p:stCondLst>
                            <p:childTnLst>
                              <p:par>
                                <p:cTn id="11" presetID="1" presetClass="entr" presetSubtype="0"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par>
                          <p:cTn id="13" fill="hold">
                            <p:stCondLst>
                              <p:cond delay="500"/>
                            </p:stCondLst>
                            <p:childTnLst>
                              <p:par>
                                <p:cTn id="14" presetID="1" presetClass="entr" presetSubtype="0" fill="hold" grpId="0" nodeType="afterEffect">
                                  <p:stCondLst>
                                    <p:cond delay="0"/>
                                  </p:stCondLst>
                                  <p:childTnLst>
                                    <p:set>
                                      <p:cBhvr>
                                        <p:cTn id="15" dur="1" fill="hold">
                                          <p:stCondLst>
                                            <p:cond delay="0"/>
                                          </p:stCondLst>
                                        </p:cTn>
                                        <p:tgtEl>
                                          <p:spTgt spid="734211">
                                            <p:bg/>
                                          </p:spTgt>
                                        </p:tgtEl>
                                        <p:attrNameLst>
                                          <p:attrName>style.visibility</p:attrName>
                                        </p:attrNameLst>
                                      </p:cBhvr>
                                      <p:to>
                                        <p:strVal val="visible"/>
                                      </p:to>
                                    </p:set>
                                  </p:childTnLst>
                                </p:cTn>
                              </p:par>
                            </p:childTnLst>
                          </p:cTn>
                        </p:par>
                        <p:par>
                          <p:cTn id="16" fill="hold">
                            <p:stCondLst>
                              <p:cond delay="500"/>
                            </p:stCondLst>
                            <p:childTnLst>
                              <p:par>
                                <p:cTn id="17" presetID="1" presetClass="entr" presetSubtype="0" fill="hold" grpId="0" nodeType="afterEffect">
                                  <p:stCondLst>
                                    <p:cond delay="0"/>
                                  </p:stCondLst>
                                  <p:childTnLst>
                                    <p:set>
                                      <p:cBhvr>
                                        <p:cTn id="18" dur="1" fill="hold">
                                          <p:stCondLst>
                                            <p:cond delay="0"/>
                                          </p:stCondLst>
                                        </p:cTn>
                                        <p:tgtEl>
                                          <p:spTgt spid="734211">
                                            <p:txEl>
                                              <p:pRg st="1" end="1"/>
                                            </p:txEl>
                                          </p:spTgt>
                                        </p:tgtEl>
                                        <p:attrNameLst>
                                          <p:attrName>style.visibility</p:attrName>
                                        </p:attrNameLst>
                                      </p:cBhvr>
                                      <p:to>
                                        <p:strVal val="visible"/>
                                      </p:to>
                                    </p:set>
                                  </p:childTnLst>
                                </p:cTn>
                              </p:par>
                            </p:childTnLst>
                          </p:cTn>
                        </p:par>
                        <p:par>
                          <p:cTn id="19" fill="hold">
                            <p:stCondLst>
                              <p:cond delay="500"/>
                            </p:stCondLst>
                            <p:childTnLst>
                              <p:par>
                                <p:cTn id="20" presetID="1" presetClass="entr" presetSubtype="0" fill="hold" grpId="0" nodeType="afterEffect">
                                  <p:stCondLst>
                                    <p:cond delay="0"/>
                                  </p:stCondLst>
                                  <p:childTnLst>
                                    <p:set>
                                      <p:cBhvr>
                                        <p:cTn id="21" dur="1" fill="hold">
                                          <p:stCondLst>
                                            <p:cond delay="0"/>
                                          </p:stCondLst>
                                        </p:cTn>
                                        <p:tgtEl>
                                          <p:spTgt spid="734211">
                                            <p:txEl>
                                              <p:pRg st="3" end="3"/>
                                            </p:txEl>
                                          </p:spTgt>
                                        </p:tgtEl>
                                        <p:attrNameLst>
                                          <p:attrName>style.visibility</p:attrName>
                                        </p:attrNameLst>
                                      </p:cBhvr>
                                      <p:to>
                                        <p:strVal val="visible"/>
                                      </p:to>
                                    </p:set>
                                  </p:childTnLst>
                                </p:cTn>
                              </p:par>
                            </p:childTnLst>
                          </p:cTn>
                        </p:par>
                        <p:par>
                          <p:cTn id="22" fill="hold">
                            <p:stCondLst>
                              <p:cond delay="500"/>
                            </p:stCondLst>
                            <p:childTnLst>
                              <p:par>
                                <p:cTn id="23" presetID="1" presetClass="entr" presetSubtype="0" fill="hold" grpId="0" nodeType="afterEffect">
                                  <p:stCondLst>
                                    <p:cond delay="0"/>
                                  </p:stCondLst>
                                  <p:childTnLst>
                                    <p:set>
                                      <p:cBhvr>
                                        <p:cTn id="24" dur="1" fill="hold">
                                          <p:stCondLst>
                                            <p:cond delay="0"/>
                                          </p:stCondLst>
                                        </p:cTn>
                                        <p:tgtEl>
                                          <p:spTgt spid="4"/>
                                        </p:tgtEl>
                                        <p:attrNameLst>
                                          <p:attrName>style.visibility</p:attrName>
                                        </p:attrNameLst>
                                      </p:cBhvr>
                                      <p:to>
                                        <p:strVal val="visible"/>
                                      </p:to>
                                    </p:set>
                                  </p:childTnLst>
                                </p:cTn>
                              </p:par>
                            </p:childTnLst>
                          </p:cTn>
                        </p:par>
                        <p:par>
                          <p:cTn id="25" fill="hold">
                            <p:stCondLst>
                              <p:cond delay="500"/>
                            </p:stCondLst>
                            <p:childTnLst>
                              <p:par>
                                <p:cTn id="26" presetID="1" presetClass="entr" presetSubtype="0" fill="hold" grpId="0" nodeType="afterEffect">
                                  <p:stCondLst>
                                    <p:cond delay="0"/>
                                  </p:stCondLst>
                                  <p:childTnLst>
                                    <p:set>
                                      <p:cBhvr>
                                        <p:cTn id="27"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72034" grpId="0"/>
      <p:bldP spid="734211" grpId="0" build="p" animBg="1"/>
      <p:bldP spid="4" grpId="0" animBg="1"/>
      <p:bldP spid="5" grpId="0" animBg="1"/>
    </p:bldLst>
  </p:timing>
</p:sld>
</file>

<file path=ppt/slides/slide114.xml><?xml version="1.0" encoding="utf-8"?>
<p:sld xmlns:a="http://schemas.openxmlformats.org/drawingml/2006/main" xmlns:r="http://schemas.openxmlformats.org/officeDocument/2006/relationships" xmlns:p="http://schemas.openxmlformats.org/presentationml/2006/main">
  <p:cSld>
    <p:bg>
      <p:bgPr>
        <a:gradFill rotWithShape="0">
          <a:gsLst>
            <a:gs pos="0">
              <a:srgbClr val="FFFF66"/>
            </a:gs>
            <a:gs pos="100000">
              <a:srgbClr val="FFFFCE"/>
            </a:gs>
          </a:gsLst>
          <a:lin ang="2700000" scaled="1"/>
        </a:gradFill>
        <a:effectLst/>
      </p:bgPr>
    </p:bg>
    <p:spTree>
      <p:nvGrpSpPr>
        <p:cNvPr id="1" name=""/>
        <p:cNvGrpSpPr/>
        <p:nvPr/>
      </p:nvGrpSpPr>
      <p:grpSpPr>
        <a:xfrm>
          <a:off x="0" y="0"/>
          <a:ext cx="0" cy="0"/>
          <a:chOff x="0" y="0"/>
          <a:chExt cx="0" cy="0"/>
        </a:xfrm>
      </p:grpSpPr>
      <p:sp>
        <p:nvSpPr>
          <p:cNvPr id="6" name="Rectangle 3"/>
          <p:cNvSpPr txBox="1">
            <a:spLocks noChangeArrowheads="1"/>
          </p:cNvSpPr>
          <p:nvPr/>
        </p:nvSpPr>
        <p:spPr bwMode="auto">
          <a:xfrm>
            <a:off x="133350" y="3352800"/>
            <a:ext cx="8934450" cy="1447800"/>
          </a:xfrm>
          <a:prstGeom prst="rect">
            <a:avLst/>
          </a:prstGeom>
          <a:noFill/>
          <a:ln w="9525">
            <a:solidFill>
              <a:schemeClr val="bg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lvl1pPr marL="342900" indent="-342900" algn="l" rtl="0" eaLnBrk="0" fontAlgn="base" hangingPunct="0">
              <a:spcBef>
                <a:spcPct val="20000"/>
              </a:spcBef>
              <a:spcAft>
                <a:spcPct val="0"/>
              </a:spcAft>
              <a:buClr>
                <a:schemeClr val="tx1"/>
              </a:buClr>
              <a:buFont typeface="Wingdings" pitchFamily="2" charset="2"/>
              <a:buChar char="Ø"/>
              <a:defRPr kumimoji="1"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lr>
                <a:schemeClr val="tx1"/>
              </a:buClr>
              <a:buFont typeface="Wingdings" pitchFamily="2" charset="2"/>
              <a:buChar char="Ø"/>
              <a:defRPr kumimoji="1" sz="2800">
                <a:solidFill>
                  <a:schemeClr val="tx1"/>
                </a:solidFill>
                <a:latin typeface="+mn-lt"/>
                <a:ea typeface="ＭＳ Ｐゴシック" charset="0"/>
              </a:defRPr>
            </a:lvl2pPr>
            <a:lvl3pPr marL="1143000" indent="-228600" algn="l" rtl="0" eaLnBrk="0" fontAlgn="base" hangingPunct="0">
              <a:spcBef>
                <a:spcPct val="20000"/>
              </a:spcBef>
              <a:spcAft>
                <a:spcPct val="0"/>
              </a:spcAft>
              <a:buClr>
                <a:schemeClr val="tx1"/>
              </a:buClr>
              <a:buFont typeface="Wingdings" pitchFamily="2" charset="2"/>
              <a:buChar char="Ø"/>
              <a:defRPr kumimoji="1" sz="2400">
                <a:solidFill>
                  <a:schemeClr val="tx1"/>
                </a:solidFill>
                <a:latin typeface="+mn-lt"/>
                <a:ea typeface="ＭＳ Ｐゴシック" charset="0"/>
              </a:defRPr>
            </a:lvl3pPr>
            <a:lvl4pPr marL="1600200" indent="-228600" algn="l" rtl="0" eaLnBrk="0" fontAlgn="base" hangingPunct="0">
              <a:spcBef>
                <a:spcPct val="20000"/>
              </a:spcBef>
              <a:spcAft>
                <a:spcPct val="0"/>
              </a:spcAft>
              <a:buClr>
                <a:schemeClr val="tx1"/>
              </a:buClr>
              <a:buFont typeface="Wingdings" pitchFamily="2" charset="2"/>
              <a:buChar char="Ø"/>
              <a:defRPr kumimoji="1" sz="2000">
                <a:solidFill>
                  <a:schemeClr val="tx1"/>
                </a:solidFill>
                <a:latin typeface="+mn-lt"/>
                <a:ea typeface="ＭＳ Ｐゴシック" charset="0"/>
              </a:defRPr>
            </a:lvl4pPr>
            <a:lvl5pPr marL="2057400" indent="-228600" algn="l" rtl="0" eaLnBrk="0" fontAlgn="base" hangingPunct="0">
              <a:spcBef>
                <a:spcPct val="20000"/>
              </a:spcBef>
              <a:spcAft>
                <a:spcPct val="0"/>
              </a:spcAft>
              <a:buClr>
                <a:schemeClr val="tx1"/>
              </a:buClr>
              <a:buFont typeface="Wingdings" pitchFamily="2" charset="2"/>
              <a:buChar char="Ø"/>
              <a:defRPr kumimoji="1" sz="2000">
                <a:solidFill>
                  <a:schemeClr val="tx1"/>
                </a:solidFill>
                <a:latin typeface="+mn-lt"/>
                <a:ea typeface="ＭＳ Ｐゴシック" charset="0"/>
              </a:defRPr>
            </a:lvl5pPr>
            <a:lvl6pPr marL="2514600" indent="-228600" algn="l" rtl="0" eaLnBrk="0" fontAlgn="base" hangingPunct="0">
              <a:spcBef>
                <a:spcPct val="20000"/>
              </a:spcBef>
              <a:spcAft>
                <a:spcPct val="0"/>
              </a:spcAft>
              <a:buClr>
                <a:schemeClr val="tx1"/>
              </a:buClr>
              <a:buFont typeface="Wingdings" pitchFamily="2" charset="2"/>
              <a:buChar char="Ø"/>
              <a:defRPr kumimoji="1" sz="2000">
                <a:solidFill>
                  <a:schemeClr val="tx1"/>
                </a:solidFill>
                <a:latin typeface="+mn-lt"/>
              </a:defRPr>
            </a:lvl6pPr>
            <a:lvl7pPr marL="2971800" indent="-228600" algn="l" rtl="0" eaLnBrk="0" fontAlgn="base" hangingPunct="0">
              <a:spcBef>
                <a:spcPct val="20000"/>
              </a:spcBef>
              <a:spcAft>
                <a:spcPct val="0"/>
              </a:spcAft>
              <a:buClr>
                <a:schemeClr val="tx1"/>
              </a:buClr>
              <a:buFont typeface="Wingdings" pitchFamily="2" charset="2"/>
              <a:buChar char="Ø"/>
              <a:defRPr kumimoji="1" sz="2000">
                <a:solidFill>
                  <a:schemeClr val="tx1"/>
                </a:solidFill>
                <a:latin typeface="+mn-lt"/>
              </a:defRPr>
            </a:lvl7pPr>
            <a:lvl8pPr marL="3429000" indent="-228600" algn="l" rtl="0" eaLnBrk="0" fontAlgn="base" hangingPunct="0">
              <a:spcBef>
                <a:spcPct val="20000"/>
              </a:spcBef>
              <a:spcAft>
                <a:spcPct val="0"/>
              </a:spcAft>
              <a:buClr>
                <a:schemeClr val="tx1"/>
              </a:buClr>
              <a:buFont typeface="Wingdings" pitchFamily="2" charset="2"/>
              <a:buChar char="Ø"/>
              <a:defRPr kumimoji="1" sz="2000">
                <a:solidFill>
                  <a:schemeClr val="tx1"/>
                </a:solidFill>
                <a:latin typeface="+mn-lt"/>
              </a:defRPr>
            </a:lvl8pPr>
            <a:lvl9pPr marL="3886200" indent="-228600" algn="l" rtl="0" eaLnBrk="0" fontAlgn="base" hangingPunct="0">
              <a:spcBef>
                <a:spcPct val="20000"/>
              </a:spcBef>
              <a:spcAft>
                <a:spcPct val="0"/>
              </a:spcAft>
              <a:buClr>
                <a:schemeClr val="tx1"/>
              </a:buClr>
              <a:buFont typeface="Wingdings" pitchFamily="2" charset="2"/>
              <a:buChar char="Ø"/>
              <a:defRPr kumimoji="1" sz="2000">
                <a:solidFill>
                  <a:schemeClr val="tx1"/>
                </a:solidFill>
                <a:latin typeface="+mn-lt"/>
              </a:defRPr>
            </a:lvl9pPr>
          </a:lstStyle>
          <a:p>
            <a:pPr marL="285750" indent="-285750">
              <a:lnSpc>
                <a:spcPct val="100000"/>
              </a:lnSpc>
              <a:spcBef>
                <a:spcPts val="0"/>
              </a:spcBef>
              <a:buClr>
                <a:srgbClr val="000000"/>
              </a:buClr>
              <a:buSzPct val="100000"/>
              <a:defRPr/>
            </a:pPr>
            <a:r>
              <a:rPr lang="en-US" sz="1800" dirty="0">
                <a:solidFill>
                  <a:srgbClr val="000000"/>
                </a:solidFill>
                <a:ea typeface="ＭＳ Ｐゴシック" pitchFamily="34" charset="-128"/>
              </a:rPr>
              <a:t>Competitors have full mobility</a:t>
            </a:r>
          </a:p>
          <a:p>
            <a:pPr marL="285750" indent="-285750">
              <a:lnSpc>
                <a:spcPct val="100000"/>
              </a:lnSpc>
              <a:spcBef>
                <a:spcPts val="0"/>
              </a:spcBef>
              <a:buClr>
                <a:srgbClr val="000000"/>
              </a:buClr>
              <a:buSzPct val="100000"/>
              <a:defRPr/>
            </a:pPr>
            <a:r>
              <a:rPr lang="en-US" sz="1800" dirty="0">
                <a:solidFill>
                  <a:srgbClr val="000000"/>
                </a:solidFill>
                <a:ea typeface="ＭＳ Ｐゴシック" pitchFamily="34" charset="-128"/>
              </a:rPr>
              <a:t>One point shall be awarded for any valid hand technique executed to the legal body area with light contact and good technique</a:t>
            </a:r>
          </a:p>
          <a:p>
            <a:pPr marL="285750" indent="-285750">
              <a:lnSpc>
                <a:spcPct val="100000"/>
              </a:lnSpc>
              <a:spcBef>
                <a:spcPts val="0"/>
              </a:spcBef>
              <a:buClr>
                <a:srgbClr val="000000"/>
              </a:buClr>
              <a:buSzPct val="100000"/>
              <a:defRPr/>
            </a:pPr>
            <a:r>
              <a:rPr lang="en-US" sz="1800" dirty="0">
                <a:solidFill>
                  <a:srgbClr val="000000"/>
                </a:solidFill>
                <a:ea typeface="ＭＳ Ｐゴシック" pitchFamily="34" charset="-128"/>
              </a:rPr>
              <a:t>Two points shall be awarded for any valid foot technique executed to the legal body area with light contact and good technique. </a:t>
            </a:r>
          </a:p>
        </p:txBody>
      </p:sp>
      <p:sp>
        <p:nvSpPr>
          <p:cNvPr id="174082" name="Rectangle 2"/>
          <p:cNvSpPr>
            <a:spLocks noGrp="1" noChangeArrowheads="1"/>
          </p:cNvSpPr>
          <p:nvPr>
            <p:ph type="title"/>
          </p:nvPr>
        </p:nvSpPr>
        <p:spPr bwMode="auto">
          <a:xfrm>
            <a:off x="457200" y="96248"/>
            <a:ext cx="8229600" cy="533400"/>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vert="horz" wrap="square" lIns="91440" tIns="45720" rIns="91440" bIns="45720" numCol="1" anchor="t" anchorCtr="0" compatLnSpc="1">
            <a:prstTxWarp prst="textNoShape">
              <a:avLst/>
            </a:prstTxWarp>
          </a:bodyPr>
          <a:lstStyle/>
          <a:p>
            <a:pPr>
              <a:defRPr/>
            </a:pPr>
            <a:r>
              <a:rPr lang="en-US" sz="3600" dirty="0">
                <a:solidFill>
                  <a:schemeClr val="bg2"/>
                </a:solidFill>
                <a:cs typeface="+mj-cs"/>
              </a:rPr>
              <a:t>Special Needs Divisions</a:t>
            </a:r>
          </a:p>
        </p:txBody>
      </p:sp>
      <p:sp>
        <p:nvSpPr>
          <p:cNvPr id="736259" name="Rectangle 3"/>
          <p:cNvSpPr>
            <a:spLocks noGrp="1" noChangeArrowheads="1"/>
          </p:cNvSpPr>
          <p:nvPr>
            <p:ph idx="1"/>
          </p:nvPr>
        </p:nvSpPr>
        <p:spPr bwMode="auto">
          <a:xfrm>
            <a:off x="114300" y="1143000"/>
            <a:ext cx="8934450" cy="1676400"/>
          </a:xfrm>
          <a:ln>
            <a:solidFill>
              <a:schemeClr val="bg2"/>
            </a:solidFill>
            <a:miter lim="800000"/>
            <a:headEnd/>
            <a:tailEnd/>
          </a:ln>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vert="horz" wrap="square" lIns="91440" tIns="45720" rIns="91440" bIns="45720" numCol="1" anchor="t" anchorCtr="0" compatLnSpc="1">
            <a:prstTxWarp prst="textNoShape">
              <a:avLst/>
            </a:prstTxWarp>
          </a:bodyPr>
          <a:lstStyle/>
          <a:p>
            <a:pPr marL="285750" indent="-285750">
              <a:spcBef>
                <a:spcPts val="0"/>
              </a:spcBef>
              <a:buClrTx/>
              <a:defRPr/>
            </a:pPr>
            <a:r>
              <a:rPr lang="en-US" sz="1800" dirty="0">
                <a:solidFill>
                  <a:schemeClr val="bg2"/>
                </a:solidFill>
                <a:ea typeface="ＭＳ Ｐゴシック" pitchFamily="34" charset="-128"/>
              </a:rPr>
              <a:t>Competitors have limited mobility</a:t>
            </a:r>
          </a:p>
          <a:p>
            <a:pPr marL="285750" indent="-285750">
              <a:spcBef>
                <a:spcPts val="0"/>
              </a:spcBef>
              <a:buClrTx/>
              <a:defRPr/>
            </a:pPr>
            <a:r>
              <a:rPr lang="en-US" sz="1800" dirty="0">
                <a:solidFill>
                  <a:schemeClr val="bg2"/>
                </a:solidFill>
                <a:ea typeface="ＭＳ Ｐゴシック" pitchFamily="34" charset="-128"/>
              </a:rPr>
              <a:t>One point shall be awarded for any valid hand technique executed to the legal body area within 1 inch or light contact and good technique</a:t>
            </a:r>
          </a:p>
          <a:p>
            <a:pPr marL="285750" indent="-285750">
              <a:spcBef>
                <a:spcPts val="0"/>
              </a:spcBef>
              <a:buClrTx/>
              <a:defRPr/>
            </a:pPr>
            <a:r>
              <a:rPr lang="en-US" sz="1800" dirty="0">
                <a:solidFill>
                  <a:schemeClr val="bg2"/>
                </a:solidFill>
                <a:ea typeface="ＭＳ Ｐゴシック" pitchFamily="34" charset="-128"/>
              </a:rPr>
              <a:t>Two points shall be awarded for any valid foot technique executed to the legal body area within 1 inch or light contact and good technique. Points may be awarded for intent based on the physical limitations of the competitor to raise the foot.</a:t>
            </a:r>
          </a:p>
        </p:txBody>
      </p:sp>
      <p:sp>
        <p:nvSpPr>
          <p:cNvPr id="4" name="Rectangle 3"/>
          <p:cNvSpPr>
            <a:spLocks noChangeArrowheads="1"/>
          </p:cNvSpPr>
          <p:nvPr/>
        </p:nvSpPr>
        <p:spPr bwMode="auto">
          <a:xfrm>
            <a:off x="114300" y="762000"/>
            <a:ext cx="8934450" cy="304800"/>
          </a:xfrm>
          <a:prstGeom prst="rect">
            <a:avLst/>
          </a:prstGeom>
          <a:solidFill>
            <a:srgbClr val="C37117"/>
          </a:solidFill>
          <a:ln w="9525">
            <a:solidFill>
              <a:schemeClr val="accent6"/>
            </a:solid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chor="ctr"/>
          <a:lstStyle>
            <a:lvl1pPr>
              <a:defRPr kumimoji="1" sz="2400">
                <a:solidFill>
                  <a:schemeClr val="tx1"/>
                </a:solidFill>
                <a:latin typeface="Arial" pitchFamily="34" charset="0"/>
                <a:ea typeface="ＭＳ Ｐゴシック" pitchFamily="34" charset="-128"/>
              </a:defRPr>
            </a:lvl1pPr>
            <a:lvl2pPr marL="742950" indent="-285750">
              <a:defRPr kumimoji="1" sz="2400">
                <a:solidFill>
                  <a:schemeClr val="tx1"/>
                </a:solidFill>
                <a:latin typeface="Arial" pitchFamily="34" charset="0"/>
                <a:ea typeface="ＭＳ Ｐゴシック" pitchFamily="34" charset="-128"/>
              </a:defRPr>
            </a:lvl2pPr>
            <a:lvl3pPr marL="1143000" indent="-228600">
              <a:defRPr kumimoji="1" sz="2400">
                <a:solidFill>
                  <a:schemeClr val="tx1"/>
                </a:solidFill>
                <a:latin typeface="Arial" pitchFamily="34" charset="0"/>
                <a:ea typeface="ＭＳ Ｐゴシック" pitchFamily="34" charset="-128"/>
              </a:defRPr>
            </a:lvl3pPr>
            <a:lvl4pPr marL="1600200" indent="-228600">
              <a:defRPr kumimoji="1" sz="2400">
                <a:solidFill>
                  <a:schemeClr val="tx1"/>
                </a:solidFill>
                <a:latin typeface="Arial" pitchFamily="34" charset="0"/>
                <a:ea typeface="ＭＳ Ｐゴシック" pitchFamily="34" charset="-128"/>
              </a:defRPr>
            </a:lvl4pPr>
            <a:lvl5pPr marL="2057400" indent="-228600">
              <a:defRPr kumimoji="1" sz="2400">
                <a:solidFill>
                  <a:schemeClr val="tx1"/>
                </a:solidFill>
                <a:latin typeface="Arial" pitchFamily="34" charset="0"/>
                <a:ea typeface="ＭＳ Ｐゴシック" pitchFamily="34" charset="-128"/>
              </a:defRPr>
            </a:lvl5pPr>
            <a:lvl6pPr marL="25146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ea typeface="ＭＳ Ｐゴシック" pitchFamily="34" charset="-128"/>
              </a:defRPr>
            </a:lvl6pPr>
            <a:lvl7pPr marL="29718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ea typeface="ＭＳ Ｐゴシック" pitchFamily="34" charset="-128"/>
              </a:defRPr>
            </a:lvl7pPr>
            <a:lvl8pPr marL="34290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ea typeface="ＭＳ Ｐゴシック" pitchFamily="34" charset="-128"/>
              </a:defRPr>
            </a:lvl8pPr>
            <a:lvl9pPr marL="38862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ea typeface="ＭＳ Ｐゴシック" pitchFamily="34" charset="-128"/>
              </a:defRPr>
            </a:lvl9pPr>
          </a:lstStyle>
          <a:p>
            <a:pPr algn="ctr">
              <a:buFont typeface="Wingdings" pitchFamily="2" charset="2"/>
              <a:buNone/>
              <a:defRPr/>
            </a:pPr>
            <a:r>
              <a:rPr lang="en-US" sz="2000" b="1">
                <a:solidFill>
                  <a:srgbClr val="FFFFFF"/>
                </a:solidFill>
              </a:rPr>
              <a:t>Point Sparring Scoring – Level 1 (No Head Contact Allowed)</a:t>
            </a:r>
          </a:p>
        </p:txBody>
      </p:sp>
      <p:sp>
        <p:nvSpPr>
          <p:cNvPr id="5" name="Rectangle 4"/>
          <p:cNvSpPr>
            <a:spLocks noChangeArrowheads="1"/>
          </p:cNvSpPr>
          <p:nvPr/>
        </p:nvSpPr>
        <p:spPr bwMode="auto">
          <a:xfrm>
            <a:off x="133350" y="2971800"/>
            <a:ext cx="8934450" cy="304800"/>
          </a:xfrm>
          <a:prstGeom prst="rect">
            <a:avLst/>
          </a:prstGeom>
          <a:solidFill>
            <a:srgbClr val="C37117"/>
          </a:solidFill>
          <a:ln w="9525">
            <a:solidFill>
              <a:schemeClr val="accent6"/>
            </a:solid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chor="ctr"/>
          <a:lstStyle>
            <a:lvl1pPr>
              <a:defRPr kumimoji="1" sz="2400">
                <a:solidFill>
                  <a:schemeClr val="tx1"/>
                </a:solidFill>
                <a:latin typeface="Arial" pitchFamily="34" charset="0"/>
                <a:ea typeface="ＭＳ Ｐゴシック" pitchFamily="34" charset="-128"/>
              </a:defRPr>
            </a:lvl1pPr>
            <a:lvl2pPr marL="742950" indent="-285750">
              <a:defRPr kumimoji="1" sz="2400">
                <a:solidFill>
                  <a:schemeClr val="tx1"/>
                </a:solidFill>
                <a:latin typeface="Arial" pitchFamily="34" charset="0"/>
                <a:ea typeface="ＭＳ Ｐゴシック" pitchFamily="34" charset="-128"/>
              </a:defRPr>
            </a:lvl2pPr>
            <a:lvl3pPr marL="1143000" indent="-228600">
              <a:defRPr kumimoji="1" sz="2400">
                <a:solidFill>
                  <a:schemeClr val="tx1"/>
                </a:solidFill>
                <a:latin typeface="Arial" pitchFamily="34" charset="0"/>
                <a:ea typeface="ＭＳ Ｐゴシック" pitchFamily="34" charset="-128"/>
              </a:defRPr>
            </a:lvl3pPr>
            <a:lvl4pPr marL="1600200" indent="-228600">
              <a:defRPr kumimoji="1" sz="2400">
                <a:solidFill>
                  <a:schemeClr val="tx1"/>
                </a:solidFill>
                <a:latin typeface="Arial" pitchFamily="34" charset="0"/>
                <a:ea typeface="ＭＳ Ｐゴシック" pitchFamily="34" charset="-128"/>
              </a:defRPr>
            </a:lvl4pPr>
            <a:lvl5pPr marL="2057400" indent="-228600">
              <a:defRPr kumimoji="1" sz="2400">
                <a:solidFill>
                  <a:schemeClr val="tx1"/>
                </a:solidFill>
                <a:latin typeface="Arial" pitchFamily="34" charset="0"/>
                <a:ea typeface="ＭＳ Ｐゴシック" pitchFamily="34" charset="-128"/>
              </a:defRPr>
            </a:lvl5pPr>
            <a:lvl6pPr marL="25146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ea typeface="ＭＳ Ｐゴシック" pitchFamily="34" charset="-128"/>
              </a:defRPr>
            </a:lvl6pPr>
            <a:lvl7pPr marL="29718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ea typeface="ＭＳ Ｐゴシック" pitchFamily="34" charset="-128"/>
              </a:defRPr>
            </a:lvl7pPr>
            <a:lvl8pPr marL="34290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ea typeface="ＭＳ Ｐゴシック" pitchFamily="34" charset="-128"/>
              </a:defRPr>
            </a:lvl8pPr>
            <a:lvl9pPr marL="38862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ea typeface="ＭＳ Ｐゴシック" pitchFamily="34" charset="-128"/>
              </a:defRPr>
            </a:lvl9pPr>
          </a:lstStyle>
          <a:p>
            <a:pPr algn="ctr">
              <a:buFont typeface="Wingdings" pitchFamily="2" charset="2"/>
              <a:buNone/>
              <a:defRPr/>
            </a:pPr>
            <a:r>
              <a:rPr lang="en-US" sz="2000" b="1" dirty="0">
                <a:solidFill>
                  <a:srgbClr val="FFFFFF"/>
                </a:solidFill>
              </a:rPr>
              <a:t>Point Sparring Scoring – Level 2 (No Head Contact Allowed)</a:t>
            </a:r>
          </a:p>
        </p:txBody>
      </p:sp>
      <p:sp>
        <p:nvSpPr>
          <p:cNvPr id="7" name="Rectangle 6"/>
          <p:cNvSpPr>
            <a:spLocks noChangeArrowheads="1"/>
          </p:cNvSpPr>
          <p:nvPr/>
        </p:nvSpPr>
        <p:spPr bwMode="auto">
          <a:xfrm>
            <a:off x="133350" y="4953000"/>
            <a:ext cx="8934450" cy="304800"/>
          </a:xfrm>
          <a:prstGeom prst="rect">
            <a:avLst/>
          </a:prstGeom>
          <a:solidFill>
            <a:srgbClr val="C37117"/>
          </a:solidFill>
          <a:ln w="9525">
            <a:solidFill>
              <a:schemeClr val="accent6"/>
            </a:solid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chor="ctr"/>
          <a:lstStyle>
            <a:lvl1pPr>
              <a:defRPr kumimoji="1" sz="2400">
                <a:solidFill>
                  <a:schemeClr val="tx1"/>
                </a:solidFill>
                <a:latin typeface="Arial" pitchFamily="34" charset="0"/>
                <a:ea typeface="ＭＳ Ｐゴシック" pitchFamily="34" charset="-128"/>
              </a:defRPr>
            </a:lvl1pPr>
            <a:lvl2pPr marL="742950" indent="-285750">
              <a:defRPr kumimoji="1" sz="2400">
                <a:solidFill>
                  <a:schemeClr val="tx1"/>
                </a:solidFill>
                <a:latin typeface="Arial" pitchFamily="34" charset="0"/>
                <a:ea typeface="ＭＳ Ｐゴシック" pitchFamily="34" charset="-128"/>
              </a:defRPr>
            </a:lvl2pPr>
            <a:lvl3pPr marL="1143000" indent="-228600">
              <a:defRPr kumimoji="1" sz="2400">
                <a:solidFill>
                  <a:schemeClr val="tx1"/>
                </a:solidFill>
                <a:latin typeface="Arial" pitchFamily="34" charset="0"/>
                <a:ea typeface="ＭＳ Ｐゴシック" pitchFamily="34" charset="-128"/>
              </a:defRPr>
            </a:lvl3pPr>
            <a:lvl4pPr marL="1600200" indent="-228600">
              <a:defRPr kumimoji="1" sz="2400">
                <a:solidFill>
                  <a:schemeClr val="tx1"/>
                </a:solidFill>
                <a:latin typeface="Arial" pitchFamily="34" charset="0"/>
                <a:ea typeface="ＭＳ Ｐゴシック" pitchFamily="34" charset="-128"/>
              </a:defRPr>
            </a:lvl4pPr>
            <a:lvl5pPr marL="2057400" indent="-228600">
              <a:defRPr kumimoji="1" sz="2400">
                <a:solidFill>
                  <a:schemeClr val="tx1"/>
                </a:solidFill>
                <a:latin typeface="Arial" pitchFamily="34" charset="0"/>
                <a:ea typeface="ＭＳ Ｐゴシック" pitchFamily="34" charset="-128"/>
              </a:defRPr>
            </a:lvl5pPr>
            <a:lvl6pPr marL="25146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ea typeface="ＭＳ Ｐゴシック" pitchFamily="34" charset="-128"/>
              </a:defRPr>
            </a:lvl6pPr>
            <a:lvl7pPr marL="29718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ea typeface="ＭＳ Ｐゴシック" pitchFamily="34" charset="-128"/>
              </a:defRPr>
            </a:lvl7pPr>
            <a:lvl8pPr marL="34290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ea typeface="ＭＳ Ｐゴシック" pitchFamily="34" charset="-128"/>
              </a:defRPr>
            </a:lvl8pPr>
            <a:lvl9pPr marL="38862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ea typeface="ＭＳ Ｐゴシック" pitchFamily="34" charset="-128"/>
              </a:defRPr>
            </a:lvl9pPr>
          </a:lstStyle>
          <a:p>
            <a:pPr algn="ctr">
              <a:buFont typeface="Wingdings" pitchFamily="2" charset="2"/>
              <a:buNone/>
              <a:defRPr/>
            </a:pPr>
            <a:r>
              <a:rPr lang="en-US" sz="2000" b="1" dirty="0">
                <a:solidFill>
                  <a:srgbClr val="FFFFFF"/>
                </a:solidFill>
              </a:rPr>
              <a:t>Point Sparring Scoring – Level 3 (Head Contact Allowed)</a:t>
            </a:r>
          </a:p>
        </p:txBody>
      </p:sp>
      <p:sp>
        <p:nvSpPr>
          <p:cNvPr id="8" name="Rectangle 3"/>
          <p:cNvSpPr txBox="1">
            <a:spLocks noChangeArrowheads="1"/>
          </p:cNvSpPr>
          <p:nvPr/>
        </p:nvSpPr>
        <p:spPr bwMode="auto">
          <a:xfrm>
            <a:off x="133350" y="5334000"/>
            <a:ext cx="8934450" cy="1447800"/>
          </a:xfrm>
          <a:prstGeom prst="rect">
            <a:avLst/>
          </a:prstGeom>
          <a:noFill/>
          <a:ln w="9525">
            <a:solidFill>
              <a:schemeClr val="bg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lvl1pPr marL="342900" indent="-342900" algn="l" rtl="0" eaLnBrk="0" fontAlgn="base" hangingPunct="0">
              <a:spcBef>
                <a:spcPct val="20000"/>
              </a:spcBef>
              <a:spcAft>
                <a:spcPct val="0"/>
              </a:spcAft>
              <a:buClr>
                <a:schemeClr val="tx1"/>
              </a:buClr>
              <a:buFont typeface="Wingdings" pitchFamily="2" charset="2"/>
              <a:buChar char="Ø"/>
              <a:defRPr kumimoji="1"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lr>
                <a:schemeClr val="tx1"/>
              </a:buClr>
              <a:buFont typeface="Wingdings" pitchFamily="2" charset="2"/>
              <a:buChar char="Ø"/>
              <a:defRPr kumimoji="1" sz="2800">
                <a:solidFill>
                  <a:schemeClr val="tx1"/>
                </a:solidFill>
                <a:latin typeface="+mn-lt"/>
                <a:ea typeface="ＭＳ Ｐゴシック" charset="0"/>
              </a:defRPr>
            </a:lvl2pPr>
            <a:lvl3pPr marL="1143000" indent="-228600" algn="l" rtl="0" eaLnBrk="0" fontAlgn="base" hangingPunct="0">
              <a:spcBef>
                <a:spcPct val="20000"/>
              </a:spcBef>
              <a:spcAft>
                <a:spcPct val="0"/>
              </a:spcAft>
              <a:buClr>
                <a:schemeClr val="tx1"/>
              </a:buClr>
              <a:buFont typeface="Wingdings" pitchFamily="2" charset="2"/>
              <a:buChar char="Ø"/>
              <a:defRPr kumimoji="1" sz="2400">
                <a:solidFill>
                  <a:schemeClr val="tx1"/>
                </a:solidFill>
                <a:latin typeface="+mn-lt"/>
                <a:ea typeface="ＭＳ Ｐゴシック" charset="0"/>
              </a:defRPr>
            </a:lvl3pPr>
            <a:lvl4pPr marL="1600200" indent="-228600" algn="l" rtl="0" eaLnBrk="0" fontAlgn="base" hangingPunct="0">
              <a:spcBef>
                <a:spcPct val="20000"/>
              </a:spcBef>
              <a:spcAft>
                <a:spcPct val="0"/>
              </a:spcAft>
              <a:buClr>
                <a:schemeClr val="tx1"/>
              </a:buClr>
              <a:buFont typeface="Wingdings" pitchFamily="2" charset="2"/>
              <a:buChar char="Ø"/>
              <a:defRPr kumimoji="1" sz="2000">
                <a:solidFill>
                  <a:schemeClr val="tx1"/>
                </a:solidFill>
                <a:latin typeface="+mn-lt"/>
                <a:ea typeface="ＭＳ Ｐゴシック" charset="0"/>
              </a:defRPr>
            </a:lvl4pPr>
            <a:lvl5pPr marL="2057400" indent="-228600" algn="l" rtl="0" eaLnBrk="0" fontAlgn="base" hangingPunct="0">
              <a:spcBef>
                <a:spcPct val="20000"/>
              </a:spcBef>
              <a:spcAft>
                <a:spcPct val="0"/>
              </a:spcAft>
              <a:buClr>
                <a:schemeClr val="tx1"/>
              </a:buClr>
              <a:buFont typeface="Wingdings" pitchFamily="2" charset="2"/>
              <a:buChar char="Ø"/>
              <a:defRPr kumimoji="1" sz="2000">
                <a:solidFill>
                  <a:schemeClr val="tx1"/>
                </a:solidFill>
                <a:latin typeface="+mn-lt"/>
                <a:ea typeface="ＭＳ Ｐゴシック" charset="0"/>
              </a:defRPr>
            </a:lvl5pPr>
            <a:lvl6pPr marL="2514600" indent="-228600" algn="l" rtl="0" eaLnBrk="0" fontAlgn="base" hangingPunct="0">
              <a:spcBef>
                <a:spcPct val="20000"/>
              </a:spcBef>
              <a:spcAft>
                <a:spcPct val="0"/>
              </a:spcAft>
              <a:buClr>
                <a:schemeClr val="tx1"/>
              </a:buClr>
              <a:buFont typeface="Wingdings" pitchFamily="2" charset="2"/>
              <a:buChar char="Ø"/>
              <a:defRPr kumimoji="1" sz="2000">
                <a:solidFill>
                  <a:schemeClr val="tx1"/>
                </a:solidFill>
                <a:latin typeface="+mn-lt"/>
              </a:defRPr>
            </a:lvl6pPr>
            <a:lvl7pPr marL="2971800" indent="-228600" algn="l" rtl="0" eaLnBrk="0" fontAlgn="base" hangingPunct="0">
              <a:spcBef>
                <a:spcPct val="20000"/>
              </a:spcBef>
              <a:spcAft>
                <a:spcPct val="0"/>
              </a:spcAft>
              <a:buClr>
                <a:schemeClr val="tx1"/>
              </a:buClr>
              <a:buFont typeface="Wingdings" pitchFamily="2" charset="2"/>
              <a:buChar char="Ø"/>
              <a:defRPr kumimoji="1" sz="2000">
                <a:solidFill>
                  <a:schemeClr val="tx1"/>
                </a:solidFill>
                <a:latin typeface="+mn-lt"/>
              </a:defRPr>
            </a:lvl7pPr>
            <a:lvl8pPr marL="3429000" indent="-228600" algn="l" rtl="0" eaLnBrk="0" fontAlgn="base" hangingPunct="0">
              <a:spcBef>
                <a:spcPct val="20000"/>
              </a:spcBef>
              <a:spcAft>
                <a:spcPct val="0"/>
              </a:spcAft>
              <a:buClr>
                <a:schemeClr val="tx1"/>
              </a:buClr>
              <a:buFont typeface="Wingdings" pitchFamily="2" charset="2"/>
              <a:buChar char="Ø"/>
              <a:defRPr kumimoji="1" sz="2000">
                <a:solidFill>
                  <a:schemeClr val="tx1"/>
                </a:solidFill>
                <a:latin typeface="+mn-lt"/>
              </a:defRPr>
            </a:lvl8pPr>
            <a:lvl9pPr marL="3886200" indent="-228600" algn="l" rtl="0" eaLnBrk="0" fontAlgn="base" hangingPunct="0">
              <a:spcBef>
                <a:spcPct val="20000"/>
              </a:spcBef>
              <a:spcAft>
                <a:spcPct val="0"/>
              </a:spcAft>
              <a:buClr>
                <a:schemeClr val="tx1"/>
              </a:buClr>
              <a:buFont typeface="Wingdings" pitchFamily="2" charset="2"/>
              <a:buChar char="Ø"/>
              <a:defRPr kumimoji="1" sz="2000">
                <a:solidFill>
                  <a:schemeClr val="tx1"/>
                </a:solidFill>
                <a:latin typeface="+mn-lt"/>
              </a:defRPr>
            </a:lvl9pPr>
          </a:lstStyle>
          <a:p>
            <a:pPr marL="285750" indent="-285750">
              <a:lnSpc>
                <a:spcPct val="100000"/>
              </a:lnSpc>
              <a:spcBef>
                <a:spcPts val="0"/>
              </a:spcBef>
              <a:buClr>
                <a:srgbClr val="000000"/>
              </a:buClr>
              <a:buSzPct val="100000"/>
              <a:defRPr/>
            </a:pPr>
            <a:r>
              <a:rPr lang="en-US" sz="1800" dirty="0">
                <a:solidFill>
                  <a:srgbClr val="000000"/>
                </a:solidFill>
                <a:ea typeface="ＭＳ Ｐゴシック" pitchFamily="34" charset="-128"/>
              </a:rPr>
              <a:t>Competitors compete from a wheelchair</a:t>
            </a:r>
          </a:p>
          <a:p>
            <a:pPr marL="285750" indent="-285750">
              <a:lnSpc>
                <a:spcPct val="100000"/>
              </a:lnSpc>
              <a:spcBef>
                <a:spcPts val="0"/>
              </a:spcBef>
              <a:buClr>
                <a:srgbClr val="000000"/>
              </a:buClr>
              <a:buSzPct val="100000"/>
              <a:defRPr/>
            </a:pPr>
            <a:r>
              <a:rPr lang="en-US" sz="1800" dirty="0">
                <a:solidFill>
                  <a:srgbClr val="000000"/>
                </a:solidFill>
                <a:ea typeface="ＭＳ Ｐゴシック" pitchFamily="34" charset="-128"/>
              </a:rPr>
              <a:t>One point shall be awarded for any valid hand technique executed to the legal head area with light contact and good technique</a:t>
            </a:r>
          </a:p>
          <a:p>
            <a:pPr marL="285750" indent="-285750">
              <a:lnSpc>
                <a:spcPct val="100000"/>
              </a:lnSpc>
              <a:spcBef>
                <a:spcPts val="0"/>
              </a:spcBef>
              <a:buClr>
                <a:srgbClr val="000000"/>
              </a:buClr>
              <a:buSzPct val="100000"/>
              <a:defRPr/>
            </a:pPr>
            <a:r>
              <a:rPr lang="en-US" sz="1800" dirty="0">
                <a:solidFill>
                  <a:srgbClr val="000000"/>
                </a:solidFill>
                <a:ea typeface="ＭＳ Ｐゴシック" pitchFamily="34" charset="-128"/>
              </a:rPr>
              <a:t>Two points shall be awarded for any valid hand technique executed to the legal body area with light contact and good technique. </a:t>
            </a:r>
          </a:p>
        </p:txBody>
      </p:sp>
    </p:spTree>
    <p:extLst>
      <p:ext uri="{BB962C8B-B14F-4D97-AF65-F5344CB8AC3E}">
        <p14:creationId xmlns:p14="http://schemas.microsoft.com/office/powerpoint/2010/main" val="1541554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74082"/>
                                        </p:tgtEl>
                                        <p:attrNameLst>
                                          <p:attrName>style.visibility</p:attrName>
                                        </p:attrNameLst>
                                      </p:cBhvr>
                                      <p:to>
                                        <p:strVal val="visible"/>
                                      </p:to>
                                    </p:set>
                                    <p:anim calcmode="lin" valueType="num">
                                      <p:cBhvr>
                                        <p:cTn id="7" dur="500" fill="hold"/>
                                        <p:tgtEl>
                                          <p:spTgt spid="174082"/>
                                        </p:tgtEl>
                                        <p:attrNameLst>
                                          <p:attrName>ppt_w</p:attrName>
                                        </p:attrNameLst>
                                      </p:cBhvr>
                                      <p:tavLst>
                                        <p:tav tm="0">
                                          <p:val>
                                            <p:fltVal val="0"/>
                                          </p:val>
                                        </p:tav>
                                        <p:tav tm="100000">
                                          <p:val>
                                            <p:strVal val="#ppt_w"/>
                                          </p:val>
                                        </p:tav>
                                      </p:tavLst>
                                    </p:anim>
                                    <p:anim calcmode="lin" valueType="num">
                                      <p:cBhvr>
                                        <p:cTn id="8" dur="500" fill="hold"/>
                                        <p:tgtEl>
                                          <p:spTgt spid="174082"/>
                                        </p:tgtEl>
                                        <p:attrNameLst>
                                          <p:attrName>ppt_h</p:attrName>
                                        </p:attrNameLst>
                                      </p:cBhvr>
                                      <p:tavLst>
                                        <p:tav tm="0">
                                          <p:val>
                                            <p:fltVal val="0"/>
                                          </p:val>
                                        </p:tav>
                                        <p:tav tm="100000">
                                          <p:val>
                                            <p:strVal val="#ppt_h"/>
                                          </p:val>
                                        </p:tav>
                                      </p:tavLst>
                                    </p:anim>
                                    <p:animEffect transition="in" filter="fade">
                                      <p:cBhvr>
                                        <p:cTn id="9" dur="500"/>
                                        <p:tgtEl>
                                          <p:spTgt spid="174082"/>
                                        </p:tgtEl>
                                      </p:cBhvr>
                                    </p:animEffect>
                                  </p:childTnLst>
                                </p:cTn>
                              </p:par>
                            </p:childTnLst>
                          </p:cTn>
                        </p:par>
                        <p:par>
                          <p:cTn id="10" fill="hold">
                            <p:stCondLst>
                              <p:cond delay="500"/>
                            </p:stCondLst>
                            <p:childTnLst>
                              <p:par>
                                <p:cTn id="11" presetID="1" presetClass="entr" presetSubtype="0"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par>
                          <p:cTn id="13" fill="hold">
                            <p:stCondLst>
                              <p:cond delay="500"/>
                            </p:stCondLst>
                            <p:childTnLst>
                              <p:par>
                                <p:cTn id="14" presetID="1" presetClass="entr" presetSubtype="0" fill="hold" grpId="0" nodeType="afterEffect">
                                  <p:stCondLst>
                                    <p:cond delay="0"/>
                                  </p:stCondLst>
                                  <p:childTnLst>
                                    <p:set>
                                      <p:cBhvr>
                                        <p:cTn id="15" dur="1" fill="hold">
                                          <p:stCondLst>
                                            <p:cond delay="0"/>
                                          </p:stCondLst>
                                        </p:cTn>
                                        <p:tgtEl>
                                          <p:spTgt spid="736259">
                                            <p:bg/>
                                          </p:spTgt>
                                        </p:tgtEl>
                                        <p:attrNameLst>
                                          <p:attrName>style.visibility</p:attrName>
                                        </p:attrNameLst>
                                      </p:cBhvr>
                                      <p:to>
                                        <p:strVal val="visible"/>
                                      </p:to>
                                    </p:set>
                                  </p:childTnLst>
                                </p:cTn>
                              </p:par>
                            </p:childTnLst>
                          </p:cTn>
                        </p:par>
                        <p:par>
                          <p:cTn id="16" fill="hold">
                            <p:stCondLst>
                              <p:cond delay="500"/>
                            </p:stCondLst>
                            <p:childTnLst>
                              <p:par>
                                <p:cTn id="17" presetID="1" presetClass="entr" presetSubtype="0" fill="hold" grpId="0" nodeType="afterEffect">
                                  <p:stCondLst>
                                    <p:cond delay="0"/>
                                  </p:stCondLst>
                                  <p:childTnLst>
                                    <p:set>
                                      <p:cBhvr>
                                        <p:cTn id="18" dur="1" fill="hold">
                                          <p:stCondLst>
                                            <p:cond delay="0"/>
                                          </p:stCondLst>
                                        </p:cTn>
                                        <p:tgtEl>
                                          <p:spTgt spid="736259">
                                            <p:txEl>
                                              <p:pRg st="0" end="0"/>
                                            </p:txEl>
                                          </p:spTgt>
                                        </p:tgtEl>
                                        <p:attrNameLst>
                                          <p:attrName>style.visibility</p:attrName>
                                        </p:attrNameLst>
                                      </p:cBhvr>
                                      <p:to>
                                        <p:strVal val="visible"/>
                                      </p:to>
                                    </p:set>
                                  </p:childTnLst>
                                </p:cTn>
                              </p:par>
                            </p:childTnLst>
                          </p:cTn>
                        </p:par>
                        <p:par>
                          <p:cTn id="19" fill="hold">
                            <p:stCondLst>
                              <p:cond delay="500"/>
                            </p:stCondLst>
                            <p:childTnLst>
                              <p:par>
                                <p:cTn id="20" presetID="1" presetClass="entr" presetSubtype="0" fill="hold" grpId="0" nodeType="afterEffect">
                                  <p:stCondLst>
                                    <p:cond delay="0"/>
                                  </p:stCondLst>
                                  <p:childTnLst>
                                    <p:set>
                                      <p:cBhvr>
                                        <p:cTn id="21" dur="1" fill="hold">
                                          <p:stCondLst>
                                            <p:cond delay="0"/>
                                          </p:stCondLst>
                                        </p:cTn>
                                        <p:tgtEl>
                                          <p:spTgt spid="736259">
                                            <p:txEl>
                                              <p:pRg st="1" end="1"/>
                                            </p:txEl>
                                          </p:spTgt>
                                        </p:tgtEl>
                                        <p:attrNameLst>
                                          <p:attrName>style.visibility</p:attrName>
                                        </p:attrNameLst>
                                      </p:cBhvr>
                                      <p:to>
                                        <p:strVal val="visible"/>
                                      </p:to>
                                    </p:set>
                                  </p:childTnLst>
                                </p:cTn>
                              </p:par>
                            </p:childTnLst>
                          </p:cTn>
                        </p:par>
                        <p:par>
                          <p:cTn id="22" fill="hold">
                            <p:stCondLst>
                              <p:cond delay="500"/>
                            </p:stCondLst>
                            <p:childTnLst>
                              <p:par>
                                <p:cTn id="23" presetID="1" presetClass="entr" presetSubtype="0" fill="hold" grpId="0" nodeType="afterEffect">
                                  <p:stCondLst>
                                    <p:cond delay="0"/>
                                  </p:stCondLst>
                                  <p:childTnLst>
                                    <p:set>
                                      <p:cBhvr>
                                        <p:cTn id="24" dur="1" fill="hold">
                                          <p:stCondLst>
                                            <p:cond delay="0"/>
                                          </p:stCondLst>
                                        </p:cTn>
                                        <p:tgtEl>
                                          <p:spTgt spid="736259">
                                            <p:txEl>
                                              <p:pRg st="2" end="2"/>
                                            </p:txEl>
                                          </p:spTgt>
                                        </p:tgtEl>
                                        <p:attrNameLst>
                                          <p:attrName>style.visibility</p:attrName>
                                        </p:attrNameLst>
                                      </p:cBhvr>
                                      <p:to>
                                        <p:strVal val="visible"/>
                                      </p:to>
                                    </p:set>
                                  </p:childTnLst>
                                </p:cTn>
                              </p:par>
                            </p:childTnLst>
                          </p:cTn>
                        </p:par>
                        <p:par>
                          <p:cTn id="25" fill="hold">
                            <p:stCondLst>
                              <p:cond delay="500"/>
                            </p:stCondLst>
                            <p:childTnLst>
                              <p:par>
                                <p:cTn id="26" presetID="1" presetClass="entr" presetSubtype="0" fill="hold" grpId="0" nodeType="afterEffect">
                                  <p:stCondLst>
                                    <p:cond delay="0"/>
                                  </p:stCondLst>
                                  <p:childTnLst>
                                    <p:set>
                                      <p:cBhvr>
                                        <p:cTn id="27" dur="1" fill="hold">
                                          <p:stCondLst>
                                            <p:cond delay="0"/>
                                          </p:stCondLst>
                                        </p:cTn>
                                        <p:tgtEl>
                                          <p:spTgt spid="4"/>
                                        </p:tgtEl>
                                        <p:attrNameLst>
                                          <p:attrName>style.visibility</p:attrName>
                                        </p:attrNameLst>
                                      </p:cBhvr>
                                      <p:to>
                                        <p:strVal val="visible"/>
                                      </p:to>
                                    </p:set>
                                  </p:childTnLst>
                                </p:cTn>
                              </p:par>
                            </p:childTnLst>
                          </p:cTn>
                        </p:par>
                        <p:par>
                          <p:cTn id="28" fill="hold">
                            <p:stCondLst>
                              <p:cond delay="500"/>
                            </p:stCondLst>
                            <p:childTnLst>
                              <p:par>
                                <p:cTn id="29" presetID="1" presetClass="entr" presetSubtype="0" fill="hold" grpId="0" nodeType="afterEffect">
                                  <p:stCondLst>
                                    <p:cond delay="0"/>
                                  </p:stCondLst>
                                  <p:childTnLst>
                                    <p:set>
                                      <p:cBhvr>
                                        <p:cTn id="30" dur="1" fill="hold">
                                          <p:stCondLst>
                                            <p:cond delay="0"/>
                                          </p:stCondLst>
                                        </p:cTn>
                                        <p:tgtEl>
                                          <p:spTgt spid="5"/>
                                        </p:tgtEl>
                                        <p:attrNameLst>
                                          <p:attrName>style.visibility</p:attrName>
                                        </p:attrNameLst>
                                      </p:cBhvr>
                                      <p:to>
                                        <p:strVal val="visible"/>
                                      </p:to>
                                    </p:set>
                                  </p:childTnLst>
                                </p:cTn>
                              </p:par>
                            </p:childTnLst>
                          </p:cTn>
                        </p:par>
                        <p:par>
                          <p:cTn id="31" fill="hold">
                            <p:stCondLst>
                              <p:cond delay="500"/>
                            </p:stCondLst>
                            <p:childTnLst>
                              <p:par>
                                <p:cTn id="32" presetID="1" presetClass="entr" presetSubtype="0" fill="hold" grpId="0" nodeType="afterEffect">
                                  <p:stCondLst>
                                    <p:cond delay="0"/>
                                  </p:stCondLst>
                                  <p:childTnLst>
                                    <p:set>
                                      <p:cBhvr>
                                        <p:cTn id="33" dur="1" fill="hold">
                                          <p:stCondLst>
                                            <p:cond delay="0"/>
                                          </p:stCondLst>
                                        </p:cTn>
                                        <p:tgtEl>
                                          <p:spTgt spid="7"/>
                                        </p:tgtEl>
                                        <p:attrNameLst>
                                          <p:attrName>style.visibility</p:attrName>
                                        </p:attrNameLst>
                                      </p:cBhvr>
                                      <p:to>
                                        <p:strVal val="visible"/>
                                      </p:to>
                                    </p:set>
                                  </p:childTnLst>
                                </p:cTn>
                              </p:par>
                            </p:childTnLst>
                          </p:cTn>
                        </p:par>
                        <p:par>
                          <p:cTn id="34" fill="hold">
                            <p:stCondLst>
                              <p:cond delay="500"/>
                            </p:stCondLst>
                            <p:childTnLst>
                              <p:par>
                                <p:cTn id="35" presetID="1" presetClass="entr" presetSubtype="0" fill="hold" grpId="0" nodeType="afterEffect">
                                  <p:stCondLst>
                                    <p:cond delay="0"/>
                                  </p:stCondLst>
                                  <p:childTnLst>
                                    <p:set>
                                      <p:cBhvr>
                                        <p:cTn id="3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74082" grpId="0"/>
      <p:bldP spid="736259" grpId="0" build="p" animBg="1"/>
      <p:bldP spid="4" grpId="0" animBg="1"/>
      <p:bldP spid="5" grpId="0" animBg="1"/>
      <p:bldP spid="7" grpId="0" animBg="1"/>
      <p:bldP spid="8" grpId="0" animBg="1"/>
    </p:bldLst>
  </p:timing>
</p:sld>
</file>

<file path=ppt/slides/slide115.xml><?xml version="1.0" encoding="utf-8"?>
<p:sld xmlns:a="http://schemas.openxmlformats.org/drawingml/2006/main" xmlns:r="http://schemas.openxmlformats.org/officeDocument/2006/relationships" xmlns:p="http://schemas.openxmlformats.org/presentationml/2006/main">
  <p:cSld>
    <p:bg>
      <p:bgPr>
        <a:gradFill rotWithShape="0">
          <a:gsLst>
            <a:gs pos="44300">
              <a:srgbClr val="FF9900">
                <a:alpha val="55000"/>
              </a:srgbClr>
            </a:gs>
            <a:gs pos="0">
              <a:srgbClr val="FF9900">
                <a:alpha val="80000"/>
              </a:srgbClr>
            </a:gs>
            <a:gs pos="100000">
              <a:srgbClr val="FF9900">
                <a:alpha val="18000"/>
              </a:srgbClr>
            </a:gs>
          </a:gsLst>
          <a:lin ang="18900000" scaled="1"/>
        </a:gradFill>
        <a:effectLst/>
      </p:bgPr>
    </p:bg>
    <p:spTree>
      <p:nvGrpSpPr>
        <p:cNvPr id="1" name=""/>
        <p:cNvGrpSpPr/>
        <p:nvPr/>
      </p:nvGrpSpPr>
      <p:grpSpPr>
        <a:xfrm>
          <a:off x="0" y="0"/>
          <a:ext cx="0" cy="0"/>
          <a:chOff x="0" y="0"/>
          <a:chExt cx="0" cy="0"/>
        </a:xfrm>
      </p:grpSpPr>
      <p:sp>
        <p:nvSpPr>
          <p:cNvPr id="4" name="Rectangle 2"/>
          <p:cNvSpPr txBox="1">
            <a:spLocks noChangeArrowheads="1"/>
          </p:cNvSpPr>
          <p:nvPr/>
        </p:nvSpPr>
        <p:spPr bwMode="auto">
          <a:xfrm>
            <a:off x="0" y="86360"/>
            <a:ext cx="9144000" cy="762000"/>
          </a:xfrm>
          <a:prstGeom prst="rect">
            <a:avLst/>
          </a:prstGeom>
          <a:solidFill>
            <a:srgbClr val="FF9900"/>
          </a:solidFill>
          <a:ln w="25400" cap="flat" cmpd="sng" algn="ctr">
            <a:solidFill>
              <a:schemeClr val="dk1"/>
            </a:solidFill>
            <a:prstDash val="solid"/>
            <a:headEnd/>
            <a:tailEnd/>
          </a:ln>
          <a:extLst/>
        </p:spPr>
        <p:style>
          <a:lnRef idx="2">
            <a:schemeClr val="dk1"/>
          </a:lnRef>
          <a:fillRef idx="1">
            <a:schemeClr val="lt1"/>
          </a:fillRef>
          <a:effectRef idx="0">
            <a:schemeClr val="dk1"/>
          </a:effectRef>
          <a:fontRef idx="minor">
            <a:schemeClr val="dk1"/>
          </a:fontRef>
        </p:style>
        <p:txBody>
          <a:bodyPr anchor="b"/>
          <a:lstStyle>
            <a:lvl1pPr algn="ctr" rtl="0" eaLnBrk="0" fontAlgn="base" hangingPunct="0">
              <a:spcBef>
                <a:spcPct val="0"/>
              </a:spcBef>
              <a:spcAft>
                <a:spcPct val="0"/>
              </a:spcAft>
              <a:defRPr kumimoji="1" sz="4000" b="1">
                <a:solidFill>
                  <a:schemeClr val="dk1"/>
                </a:solidFill>
                <a:latin typeface="+mn-lt"/>
                <a:ea typeface="+mn-ea"/>
                <a:cs typeface="+mn-cs"/>
              </a:defRPr>
            </a:lvl1pPr>
            <a:lvl2pPr algn="ctr" rtl="0" eaLnBrk="0" fontAlgn="base" hangingPunct="0">
              <a:spcBef>
                <a:spcPct val="0"/>
              </a:spcBef>
              <a:spcAft>
                <a:spcPct val="0"/>
              </a:spcAft>
              <a:defRPr kumimoji="1" sz="4000" b="1">
                <a:solidFill>
                  <a:schemeClr val="dk1"/>
                </a:solidFill>
                <a:latin typeface="+mn-lt"/>
                <a:ea typeface="+mn-ea"/>
                <a:cs typeface="+mn-cs"/>
              </a:defRPr>
            </a:lvl2pPr>
            <a:lvl3pPr algn="ctr" rtl="0" eaLnBrk="0" fontAlgn="base" hangingPunct="0">
              <a:spcBef>
                <a:spcPct val="0"/>
              </a:spcBef>
              <a:spcAft>
                <a:spcPct val="0"/>
              </a:spcAft>
              <a:defRPr kumimoji="1" sz="4000" b="1">
                <a:solidFill>
                  <a:schemeClr val="dk1"/>
                </a:solidFill>
                <a:latin typeface="+mn-lt"/>
                <a:ea typeface="+mn-ea"/>
                <a:cs typeface="+mn-cs"/>
              </a:defRPr>
            </a:lvl3pPr>
            <a:lvl4pPr algn="ctr" rtl="0" eaLnBrk="0" fontAlgn="base" hangingPunct="0">
              <a:spcBef>
                <a:spcPct val="0"/>
              </a:spcBef>
              <a:spcAft>
                <a:spcPct val="0"/>
              </a:spcAft>
              <a:defRPr kumimoji="1" sz="4000" b="1">
                <a:solidFill>
                  <a:schemeClr val="dk1"/>
                </a:solidFill>
                <a:latin typeface="+mn-lt"/>
                <a:ea typeface="+mn-ea"/>
                <a:cs typeface="+mn-cs"/>
              </a:defRPr>
            </a:lvl4pPr>
            <a:lvl5pPr algn="ctr" rtl="0" eaLnBrk="0" fontAlgn="base" hangingPunct="0">
              <a:spcBef>
                <a:spcPct val="0"/>
              </a:spcBef>
              <a:spcAft>
                <a:spcPct val="0"/>
              </a:spcAft>
              <a:defRPr kumimoji="1" sz="4000" b="1">
                <a:solidFill>
                  <a:schemeClr val="dk1"/>
                </a:solidFill>
                <a:latin typeface="+mn-lt"/>
                <a:ea typeface="+mn-ea"/>
                <a:cs typeface="+mn-cs"/>
              </a:defRPr>
            </a:lvl5pPr>
            <a:lvl6pPr marL="457200" algn="ctr" rtl="0" eaLnBrk="0" fontAlgn="base" hangingPunct="0">
              <a:spcBef>
                <a:spcPct val="0"/>
              </a:spcBef>
              <a:spcAft>
                <a:spcPct val="0"/>
              </a:spcAft>
              <a:defRPr kumimoji="1" sz="4000" b="1">
                <a:solidFill>
                  <a:schemeClr val="dk1"/>
                </a:solidFill>
                <a:latin typeface="+mn-lt"/>
                <a:ea typeface="+mn-ea"/>
                <a:cs typeface="+mn-cs"/>
              </a:defRPr>
            </a:lvl6pPr>
            <a:lvl7pPr marL="914400" algn="ctr" rtl="0" eaLnBrk="0" fontAlgn="base" hangingPunct="0">
              <a:spcBef>
                <a:spcPct val="0"/>
              </a:spcBef>
              <a:spcAft>
                <a:spcPct val="0"/>
              </a:spcAft>
              <a:defRPr kumimoji="1" sz="4000" b="1">
                <a:solidFill>
                  <a:schemeClr val="dk1"/>
                </a:solidFill>
                <a:latin typeface="+mn-lt"/>
                <a:ea typeface="+mn-ea"/>
                <a:cs typeface="+mn-cs"/>
              </a:defRPr>
            </a:lvl7pPr>
            <a:lvl8pPr marL="1371600" algn="ctr" rtl="0" eaLnBrk="0" fontAlgn="base" hangingPunct="0">
              <a:spcBef>
                <a:spcPct val="0"/>
              </a:spcBef>
              <a:spcAft>
                <a:spcPct val="0"/>
              </a:spcAft>
              <a:defRPr kumimoji="1" sz="4000" b="1">
                <a:solidFill>
                  <a:schemeClr val="dk1"/>
                </a:solidFill>
                <a:latin typeface="+mn-lt"/>
                <a:ea typeface="+mn-ea"/>
                <a:cs typeface="+mn-cs"/>
              </a:defRPr>
            </a:lvl8pPr>
            <a:lvl9pPr marL="1828800" algn="ctr" rtl="0" eaLnBrk="0" fontAlgn="base" hangingPunct="0">
              <a:spcBef>
                <a:spcPct val="0"/>
              </a:spcBef>
              <a:spcAft>
                <a:spcPct val="0"/>
              </a:spcAft>
              <a:defRPr kumimoji="1" sz="4000" b="1">
                <a:solidFill>
                  <a:schemeClr val="dk1"/>
                </a:solidFill>
                <a:latin typeface="+mn-lt"/>
                <a:ea typeface="+mn-ea"/>
                <a:cs typeface="+mn-cs"/>
              </a:defRPr>
            </a:lvl9pPr>
          </a:lstStyle>
          <a:p>
            <a:pPr eaLnBrk="1" hangingPunct="1">
              <a:lnSpc>
                <a:spcPct val="100000"/>
              </a:lnSpc>
              <a:buSzTx/>
              <a:buFontTx/>
            </a:pPr>
            <a:r>
              <a:rPr lang="en-US" altLang="en-US" kern="0" dirty="0">
                <a:solidFill>
                  <a:schemeClr val="bg1"/>
                </a:solidFill>
              </a:rPr>
              <a:t>Junior Olympic Games</a:t>
            </a:r>
          </a:p>
        </p:txBody>
      </p:sp>
      <p:sp>
        <p:nvSpPr>
          <p:cNvPr id="2" name="TextBox 1"/>
          <p:cNvSpPr txBox="1"/>
          <p:nvPr/>
        </p:nvSpPr>
        <p:spPr>
          <a:xfrm>
            <a:off x="123389" y="1178560"/>
            <a:ext cx="8900160" cy="5527040"/>
          </a:xfrm>
          <a:prstGeom prst="rect">
            <a:avLst/>
          </a:prstGeom>
          <a:noFill/>
          <a:ln>
            <a:solidFill>
              <a:srgbClr val="FF9900"/>
            </a:solidFill>
          </a:ln>
        </p:spPr>
        <p:txBody>
          <a:bodyPr wrap="square" rtlCol="0">
            <a:noAutofit/>
          </a:bodyPr>
          <a:lstStyle/>
          <a:p>
            <a:r>
              <a:rPr lang="en-US" sz="2800" dirty="0"/>
              <a:t>Junior Olympic Games competition is open to all belts from ages 5-24. (There is no age limit on Special Needs athletes)</a:t>
            </a:r>
          </a:p>
          <a:p>
            <a:endParaRPr lang="en-US" sz="2800" dirty="0"/>
          </a:p>
          <a:p>
            <a:r>
              <a:rPr lang="en-US" sz="2800" dirty="0"/>
              <a:t>Participation at a local or regional licensed qualifying event is the only eligibility requirement to go to the J.O.s. </a:t>
            </a:r>
          </a:p>
          <a:p>
            <a:endParaRPr lang="en-US" sz="2800" dirty="0"/>
          </a:p>
          <a:p>
            <a:r>
              <a:rPr lang="en-US" sz="2800" dirty="0"/>
              <a:t>J.O.s is held at a different location around the country every year. The Games have more than 15,000 athletes competing in various sports.</a:t>
            </a:r>
          </a:p>
          <a:p>
            <a:endParaRPr lang="en-US" sz="2800" dirty="0"/>
          </a:p>
          <a:p>
            <a:r>
              <a:rPr lang="en-US" sz="2800" dirty="0"/>
              <a:t>The 2018 Games will be held in Des Moines, IA.</a:t>
            </a:r>
          </a:p>
          <a:p>
            <a:pPr algn="ctr"/>
            <a:r>
              <a:rPr lang="en-US" dirty="0"/>
              <a:t> </a:t>
            </a:r>
          </a:p>
        </p:txBody>
      </p:sp>
    </p:spTree>
    <p:custDataLst>
      <p:tags r:id="rId1"/>
    </p:custDataLst>
    <p:extLst>
      <p:ext uri="{BB962C8B-B14F-4D97-AF65-F5344CB8AC3E}">
        <p14:creationId xmlns:p14="http://schemas.microsoft.com/office/powerpoint/2010/main" val="259493125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16.xml><?xml version="1.0" encoding="utf-8"?>
<p:sld xmlns:a="http://schemas.openxmlformats.org/drawingml/2006/main" xmlns:r="http://schemas.openxmlformats.org/officeDocument/2006/relationships" xmlns:p="http://schemas.openxmlformats.org/presentationml/2006/main">
  <p:cSld>
    <p:bg>
      <p:bgPr>
        <a:gradFill rotWithShape="0">
          <a:gsLst>
            <a:gs pos="44300">
              <a:srgbClr val="FF9900">
                <a:alpha val="55000"/>
              </a:srgbClr>
            </a:gs>
            <a:gs pos="0">
              <a:srgbClr val="FF9900">
                <a:alpha val="80000"/>
              </a:srgbClr>
            </a:gs>
            <a:gs pos="100000">
              <a:srgbClr val="FF9900">
                <a:alpha val="18000"/>
              </a:srgbClr>
            </a:gs>
          </a:gsLst>
          <a:lin ang="18900000" scaled="1"/>
        </a:gradFill>
        <a:effectLst/>
      </p:bgPr>
    </p:bg>
    <p:spTree>
      <p:nvGrpSpPr>
        <p:cNvPr id="1" name=""/>
        <p:cNvGrpSpPr/>
        <p:nvPr/>
      </p:nvGrpSpPr>
      <p:grpSpPr>
        <a:xfrm>
          <a:off x="0" y="0"/>
          <a:ext cx="0" cy="0"/>
          <a:chOff x="0" y="0"/>
          <a:chExt cx="0" cy="0"/>
        </a:xfrm>
      </p:grpSpPr>
      <p:sp>
        <p:nvSpPr>
          <p:cNvPr id="4" name="Rectangle 2"/>
          <p:cNvSpPr txBox="1">
            <a:spLocks noChangeArrowheads="1"/>
          </p:cNvSpPr>
          <p:nvPr/>
        </p:nvSpPr>
        <p:spPr bwMode="auto">
          <a:xfrm>
            <a:off x="0" y="86360"/>
            <a:ext cx="9144000" cy="762000"/>
          </a:xfrm>
          <a:prstGeom prst="rect">
            <a:avLst/>
          </a:prstGeom>
          <a:solidFill>
            <a:srgbClr val="FF9900"/>
          </a:solidFill>
          <a:ln w="25400" cap="flat" cmpd="sng" algn="ctr">
            <a:solidFill>
              <a:schemeClr val="dk1"/>
            </a:solidFill>
            <a:prstDash val="solid"/>
            <a:headEnd/>
            <a:tailEnd/>
          </a:ln>
          <a:extLst/>
        </p:spPr>
        <p:style>
          <a:lnRef idx="2">
            <a:schemeClr val="dk1"/>
          </a:lnRef>
          <a:fillRef idx="1">
            <a:schemeClr val="lt1"/>
          </a:fillRef>
          <a:effectRef idx="0">
            <a:schemeClr val="dk1"/>
          </a:effectRef>
          <a:fontRef idx="minor">
            <a:schemeClr val="dk1"/>
          </a:fontRef>
        </p:style>
        <p:txBody>
          <a:bodyPr anchor="b"/>
          <a:lstStyle>
            <a:lvl1pPr algn="ctr" rtl="0" eaLnBrk="0" fontAlgn="base" hangingPunct="0">
              <a:spcBef>
                <a:spcPct val="0"/>
              </a:spcBef>
              <a:spcAft>
                <a:spcPct val="0"/>
              </a:spcAft>
              <a:defRPr kumimoji="1" sz="4000" b="1">
                <a:solidFill>
                  <a:schemeClr val="dk1"/>
                </a:solidFill>
                <a:latin typeface="+mn-lt"/>
                <a:ea typeface="+mn-ea"/>
                <a:cs typeface="+mn-cs"/>
              </a:defRPr>
            </a:lvl1pPr>
            <a:lvl2pPr algn="ctr" rtl="0" eaLnBrk="0" fontAlgn="base" hangingPunct="0">
              <a:spcBef>
                <a:spcPct val="0"/>
              </a:spcBef>
              <a:spcAft>
                <a:spcPct val="0"/>
              </a:spcAft>
              <a:defRPr kumimoji="1" sz="4000" b="1">
                <a:solidFill>
                  <a:schemeClr val="dk1"/>
                </a:solidFill>
                <a:latin typeface="+mn-lt"/>
                <a:ea typeface="+mn-ea"/>
                <a:cs typeface="+mn-cs"/>
              </a:defRPr>
            </a:lvl2pPr>
            <a:lvl3pPr algn="ctr" rtl="0" eaLnBrk="0" fontAlgn="base" hangingPunct="0">
              <a:spcBef>
                <a:spcPct val="0"/>
              </a:spcBef>
              <a:spcAft>
                <a:spcPct val="0"/>
              </a:spcAft>
              <a:defRPr kumimoji="1" sz="4000" b="1">
                <a:solidFill>
                  <a:schemeClr val="dk1"/>
                </a:solidFill>
                <a:latin typeface="+mn-lt"/>
                <a:ea typeface="+mn-ea"/>
                <a:cs typeface="+mn-cs"/>
              </a:defRPr>
            </a:lvl3pPr>
            <a:lvl4pPr algn="ctr" rtl="0" eaLnBrk="0" fontAlgn="base" hangingPunct="0">
              <a:spcBef>
                <a:spcPct val="0"/>
              </a:spcBef>
              <a:spcAft>
                <a:spcPct val="0"/>
              </a:spcAft>
              <a:defRPr kumimoji="1" sz="4000" b="1">
                <a:solidFill>
                  <a:schemeClr val="dk1"/>
                </a:solidFill>
                <a:latin typeface="+mn-lt"/>
                <a:ea typeface="+mn-ea"/>
                <a:cs typeface="+mn-cs"/>
              </a:defRPr>
            </a:lvl4pPr>
            <a:lvl5pPr algn="ctr" rtl="0" eaLnBrk="0" fontAlgn="base" hangingPunct="0">
              <a:spcBef>
                <a:spcPct val="0"/>
              </a:spcBef>
              <a:spcAft>
                <a:spcPct val="0"/>
              </a:spcAft>
              <a:defRPr kumimoji="1" sz="4000" b="1">
                <a:solidFill>
                  <a:schemeClr val="dk1"/>
                </a:solidFill>
                <a:latin typeface="+mn-lt"/>
                <a:ea typeface="+mn-ea"/>
                <a:cs typeface="+mn-cs"/>
              </a:defRPr>
            </a:lvl5pPr>
            <a:lvl6pPr marL="457200" algn="ctr" rtl="0" eaLnBrk="0" fontAlgn="base" hangingPunct="0">
              <a:spcBef>
                <a:spcPct val="0"/>
              </a:spcBef>
              <a:spcAft>
                <a:spcPct val="0"/>
              </a:spcAft>
              <a:defRPr kumimoji="1" sz="4000" b="1">
                <a:solidFill>
                  <a:schemeClr val="dk1"/>
                </a:solidFill>
                <a:latin typeface="+mn-lt"/>
                <a:ea typeface="+mn-ea"/>
                <a:cs typeface="+mn-cs"/>
              </a:defRPr>
            </a:lvl6pPr>
            <a:lvl7pPr marL="914400" algn="ctr" rtl="0" eaLnBrk="0" fontAlgn="base" hangingPunct="0">
              <a:spcBef>
                <a:spcPct val="0"/>
              </a:spcBef>
              <a:spcAft>
                <a:spcPct val="0"/>
              </a:spcAft>
              <a:defRPr kumimoji="1" sz="4000" b="1">
                <a:solidFill>
                  <a:schemeClr val="dk1"/>
                </a:solidFill>
                <a:latin typeface="+mn-lt"/>
                <a:ea typeface="+mn-ea"/>
                <a:cs typeface="+mn-cs"/>
              </a:defRPr>
            </a:lvl7pPr>
            <a:lvl8pPr marL="1371600" algn="ctr" rtl="0" eaLnBrk="0" fontAlgn="base" hangingPunct="0">
              <a:spcBef>
                <a:spcPct val="0"/>
              </a:spcBef>
              <a:spcAft>
                <a:spcPct val="0"/>
              </a:spcAft>
              <a:defRPr kumimoji="1" sz="4000" b="1">
                <a:solidFill>
                  <a:schemeClr val="dk1"/>
                </a:solidFill>
                <a:latin typeface="+mn-lt"/>
                <a:ea typeface="+mn-ea"/>
                <a:cs typeface="+mn-cs"/>
              </a:defRPr>
            </a:lvl8pPr>
            <a:lvl9pPr marL="1828800" algn="ctr" rtl="0" eaLnBrk="0" fontAlgn="base" hangingPunct="0">
              <a:spcBef>
                <a:spcPct val="0"/>
              </a:spcBef>
              <a:spcAft>
                <a:spcPct val="0"/>
              </a:spcAft>
              <a:defRPr kumimoji="1" sz="4000" b="1">
                <a:solidFill>
                  <a:schemeClr val="dk1"/>
                </a:solidFill>
                <a:latin typeface="+mn-lt"/>
                <a:ea typeface="+mn-ea"/>
                <a:cs typeface="+mn-cs"/>
              </a:defRPr>
            </a:lvl9pPr>
          </a:lstStyle>
          <a:p>
            <a:pPr eaLnBrk="1" hangingPunct="1">
              <a:lnSpc>
                <a:spcPct val="100000"/>
              </a:lnSpc>
              <a:buSzTx/>
              <a:buFontTx/>
            </a:pPr>
            <a:r>
              <a:rPr lang="en-US" altLang="en-US" kern="0" dirty="0">
                <a:solidFill>
                  <a:schemeClr val="bg1"/>
                </a:solidFill>
              </a:rPr>
              <a:t>Junior Olympic Games</a:t>
            </a:r>
          </a:p>
        </p:txBody>
      </p:sp>
      <p:sp>
        <p:nvSpPr>
          <p:cNvPr id="2" name="TextBox 1"/>
          <p:cNvSpPr txBox="1"/>
          <p:nvPr/>
        </p:nvSpPr>
        <p:spPr>
          <a:xfrm>
            <a:off x="123388" y="985520"/>
            <a:ext cx="8908851" cy="5720080"/>
          </a:xfrm>
          <a:prstGeom prst="rect">
            <a:avLst/>
          </a:prstGeom>
          <a:noFill/>
          <a:ln>
            <a:solidFill>
              <a:srgbClr val="FF9900"/>
            </a:solidFill>
          </a:ln>
        </p:spPr>
        <p:txBody>
          <a:bodyPr wrap="square" rtlCol="0">
            <a:noAutofit/>
          </a:bodyPr>
          <a:lstStyle/>
          <a:p>
            <a:pPr marL="0" marR="0" algn="ctr">
              <a:spcBef>
                <a:spcPts val="0"/>
              </a:spcBef>
              <a:spcAft>
                <a:spcPts val="0"/>
              </a:spcAft>
            </a:pPr>
            <a:r>
              <a:rPr lang="en-US" b="1" dirty="0">
                <a:latin typeface="Arial"/>
                <a:ea typeface="Calibri"/>
              </a:rPr>
              <a:t>J.O. Games competition offers the following events</a:t>
            </a:r>
            <a:endParaRPr lang="en-US" sz="4000" dirty="0">
              <a:latin typeface="Times New Roman"/>
              <a:ea typeface="Times New Roman"/>
            </a:endParaRPr>
          </a:p>
          <a:p>
            <a:pPr marL="2171700" lvl="4" indent="-342900">
              <a:spcBef>
                <a:spcPts val="0"/>
              </a:spcBef>
              <a:spcAft>
                <a:spcPts val="0"/>
              </a:spcAft>
              <a:buFont typeface="Symbol"/>
              <a:buChar char=""/>
            </a:pPr>
            <a:r>
              <a:rPr lang="en-US" dirty="0">
                <a:latin typeface="Arial"/>
                <a:ea typeface="Calibri"/>
              </a:rPr>
              <a:t>Individual Traditional Forms</a:t>
            </a:r>
            <a:endParaRPr lang="en-US" sz="4000" dirty="0">
              <a:latin typeface="Times New Roman"/>
              <a:ea typeface="Times New Roman"/>
            </a:endParaRPr>
          </a:p>
          <a:p>
            <a:pPr marL="2171700" lvl="4" indent="-342900">
              <a:spcBef>
                <a:spcPts val="0"/>
              </a:spcBef>
              <a:spcAft>
                <a:spcPts val="0"/>
              </a:spcAft>
              <a:buFont typeface="Symbol"/>
              <a:buChar char=""/>
            </a:pPr>
            <a:r>
              <a:rPr lang="en-US" dirty="0">
                <a:latin typeface="Arial"/>
                <a:ea typeface="Calibri"/>
              </a:rPr>
              <a:t>Creative Forms</a:t>
            </a:r>
            <a:endParaRPr lang="en-US" sz="4000" dirty="0">
              <a:latin typeface="Times New Roman"/>
              <a:ea typeface="Times New Roman"/>
            </a:endParaRPr>
          </a:p>
          <a:p>
            <a:pPr marL="2171700" lvl="4" indent="-342900">
              <a:spcBef>
                <a:spcPts val="0"/>
              </a:spcBef>
              <a:spcAft>
                <a:spcPts val="0"/>
              </a:spcAft>
              <a:buFont typeface="Symbol"/>
              <a:buChar char=""/>
            </a:pPr>
            <a:r>
              <a:rPr lang="en-US" dirty="0">
                <a:latin typeface="Arial"/>
                <a:ea typeface="Calibri"/>
              </a:rPr>
              <a:t>Creative Musical Forms</a:t>
            </a:r>
            <a:endParaRPr lang="en-US" sz="4000" dirty="0">
              <a:latin typeface="Times New Roman"/>
              <a:ea typeface="Times New Roman"/>
            </a:endParaRPr>
          </a:p>
          <a:p>
            <a:pPr marL="2171700" lvl="4" indent="-342900">
              <a:spcBef>
                <a:spcPts val="0"/>
              </a:spcBef>
              <a:spcAft>
                <a:spcPts val="0"/>
              </a:spcAft>
              <a:buFont typeface="Symbol"/>
              <a:buChar char=""/>
            </a:pPr>
            <a:r>
              <a:rPr lang="en-US" dirty="0">
                <a:latin typeface="Arial"/>
                <a:ea typeface="Calibri"/>
              </a:rPr>
              <a:t>Weapons Forms</a:t>
            </a:r>
            <a:endParaRPr lang="en-US" sz="4000" dirty="0">
              <a:latin typeface="Times New Roman"/>
              <a:ea typeface="Times New Roman"/>
            </a:endParaRPr>
          </a:p>
          <a:p>
            <a:pPr marL="2171700" lvl="4" indent="-342900">
              <a:spcBef>
                <a:spcPts val="0"/>
              </a:spcBef>
              <a:spcAft>
                <a:spcPts val="0"/>
              </a:spcAft>
              <a:buFont typeface="Symbol"/>
              <a:buChar char=""/>
            </a:pPr>
            <a:r>
              <a:rPr lang="en-US" dirty="0">
                <a:latin typeface="Arial"/>
                <a:ea typeface="Calibri"/>
              </a:rPr>
              <a:t>Musical Weapons Forms</a:t>
            </a:r>
            <a:endParaRPr lang="en-US" sz="4000" dirty="0">
              <a:latin typeface="Times New Roman"/>
              <a:ea typeface="Times New Roman"/>
            </a:endParaRPr>
          </a:p>
          <a:p>
            <a:pPr marL="2171700" lvl="4" indent="-342900">
              <a:spcBef>
                <a:spcPts val="0"/>
              </a:spcBef>
              <a:spcAft>
                <a:spcPts val="0"/>
              </a:spcAft>
              <a:buFont typeface="Symbol"/>
              <a:buChar char=""/>
            </a:pPr>
            <a:r>
              <a:rPr lang="en-US" dirty="0">
                <a:latin typeface="Arial"/>
                <a:ea typeface="Calibri"/>
              </a:rPr>
              <a:t>Self-Defense</a:t>
            </a:r>
            <a:endParaRPr lang="en-US" sz="4000" dirty="0">
              <a:latin typeface="Times New Roman"/>
              <a:ea typeface="Times New Roman"/>
            </a:endParaRPr>
          </a:p>
          <a:p>
            <a:pPr marL="2171700" lvl="4" indent="-342900">
              <a:spcBef>
                <a:spcPts val="0"/>
              </a:spcBef>
              <a:spcAft>
                <a:spcPts val="0"/>
              </a:spcAft>
              <a:buFont typeface="Symbol"/>
              <a:buChar char=""/>
            </a:pPr>
            <a:r>
              <a:rPr lang="en-US" dirty="0">
                <a:latin typeface="Arial"/>
                <a:ea typeface="Calibri"/>
              </a:rPr>
              <a:t>Creative Board Breaking</a:t>
            </a:r>
            <a:endParaRPr lang="en-US" sz="4000" dirty="0">
              <a:latin typeface="Times New Roman"/>
              <a:ea typeface="Times New Roman"/>
            </a:endParaRPr>
          </a:p>
          <a:p>
            <a:pPr marL="2171700" lvl="4" indent="-342900">
              <a:spcBef>
                <a:spcPts val="0"/>
              </a:spcBef>
              <a:spcAft>
                <a:spcPts val="0"/>
              </a:spcAft>
              <a:buFont typeface="Symbol"/>
              <a:buChar char=""/>
            </a:pPr>
            <a:r>
              <a:rPr lang="en-US" dirty="0">
                <a:latin typeface="Arial"/>
                <a:ea typeface="Calibri"/>
              </a:rPr>
              <a:t>Speed Board Breaking</a:t>
            </a:r>
            <a:endParaRPr lang="en-US" sz="4000" dirty="0">
              <a:latin typeface="Times New Roman"/>
              <a:ea typeface="Times New Roman"/>
            </a:endParaRPr>
          </a:p>
          <a:p>
            <a:pPr marL="2171700" lvl="4" indent="-342900">
              <a:spcBef>
                <a:spcPts val="0"/>
              </a:spcBef>
              <a:spcAft>
                <a:spcPts val="0"/>
              </a:spcAft>
              <a:buFont typeface="Symbol"/>
              <a:buChar char=""/>
            </a:pPr>
            <a:r>
              <a:rPr lang="en-US" dirty="0">
                <a:latin typeface="Arial"/>
                <a:ea typeface="Calibri"/>
              </a:rPr>
              <a:t>Flying/Jumping Board Breaking</a:t>
            </a:r>
            <a:endParaRPr lang="en-US" sz="4000" dirty="0">
              <a:latin typeface="Times New Roman"/>
              <a:ea typeface="Times New Roman"/>
            </a:endParaRPr>
          </a:p>
          <a:p>
            <a:pPr marL="2171700" lvl="4" indent="-342900">
              <a:spcBef>
                <a:spcPts val="0"/>
              </a:spcBef>
              <a:spcAft>
                <a:spcPts val="0"/>
              </a:spcAft>
              <a:buFont typeface="Symbol"/>
              <a:buChar char=""/>
            </a:pPr>
            <a:r>
              <a:rPr lang="en-US" dirty="0">
                <a:latin typeface="Arial"/>
                <a:ea typeface="Calibri"/>
              </a:rPr>
              <a:t>Power Hand Board Breaking</a:t>
            </a:r>
            <a:endParaRPr lang="en-US" sz="4000" dirty="0">
              <a:latin typeface="Times New Roman"/>
              <a:ea typeface="Times New Roman"/>
            </a:endParaRPr>
          </a:p>
          <a:p>
            <a:pPr marL="2171700" lvl="4" indent="-342900">
              <a:spcBef>
                <a:spcPts val="0"/>
              </a:spcBef>
              <a:spcAft>
                <a:spcPts val="0"/>
              </a:spcAft>
              <a:buFont typeface="Symbol"/>
              <a:buChar char=""/>
            </a:pPr>
            <a:r>
              <a:rPr lang="en-US" dirty="0">
                <a:latin typeface="Arial"/>
                <a:ea typeface="Calibri"/>
              </a:rPr>
              <a:t>Power Foot Board Breaking</a:t>
            </a:r>
            <a:endParaRPr lang="en-US" sz="4000" dirty="0">
              <a:latin typeface="Times New Roman"/>
              <a:ea typeface="Times New Roman"/>
            </a:endParaRPr>
          </a:p>
          <a:p>
            <a:pPr marL="2171700" lvl="4" indent="-342900">
              <a:spcBef>
                <a:spcPts val="0"/>
              </a:spcBef>
              <a:spcAft>
                <a:spcPts val="0"/>
              </a:spcAft>
              <a:buFont typeface="Symbol"/>
              <a:buChar char=""/>
            </a:pPr>
            <a:r>
              <a:rPr lang="en-US" dirty="0">
                <a:latin typeface="Arial"/>
                <a:ea typeface="Calibri"/>
              </a:rPr>
              <a:t>Repetitive Speed Foot Board Breaking</a:t>
            </a:r>
            <a:endParaRPr lang="en-US" sz="4000" dirty="0">
              <a:latin typeface="Times New Roman"/>
              <a:ea typeface="Times New Roman"/>
            </a:endParaRPr>
          </a:p>
          <a:p>
            <a:pPr marL="2171700" lvl="4" indent="-342900">
              <a:spcBef>
                <a:spcPts val="0"/>
              </a:spcBef>
              <a:spcAft>
                <a:spcPts val="0"/>
              </a:spcAft>
              <a:buFont typeface="Symbol"/>
              <a:buChar char=""/>
            </a:pPr>
            <a:r>
              <a:rPr lang="en-US" dirty="0">
                <a:latin typeface="Arial"/>
                <a:ea typeface="Calibri"/>
              </a:rPr>
              <a:t>Repetitive Speed Hand Board Breaking</a:t>
            </a:r>
            <a:endParaRPr lang="en-US" sz="4000" dirty="0">
              <a:latin typeface="Times New Roman"/>
              <a:ea typeface="Times New Roman"/>
            </a:endParaRPr>
          </a:p>
          <a:p>
            <a:pPr marL="2171700" lvl="4" indent="-342900">
              <a:spcBef>
                <a:spcPts val="0"/>
              </a:spcBef>
              <a:spcAft>
                <a:spcPts val="0"/>
              </a:spcAft>
              <a:buFont typeface="Symbol"/>
              <a:buChar char=""/>
            </a:pPr>
            <a:r>
              <a:rPr lang="en-US" dirty="0">
                <a:latin typeface="Arial"/>
                <a:ea typeface="Calibri"/>
              </a:rPr>
              <a:t>Padded Weapons Sparring</a:t>
            </a:r>
            <a:endParaRPr lang="en-US" sz="4000" dirty="0">
              <a:latin typeface="Times New Roman"/>
              <a:ea typeface="Times New Roman"/>
            </a:endParaRPr>
          </a:p>
          <a:p>
            <a:pPr marL="2171700" lvl="4" indent="-342900">
              <a:spcBef>
                <a:spcPts val="0"/>
              </a:spcBef>
              <a:spcAft>
                <a:spcPts val="0"/>
              </a:spcAft>
              <a:buFont typeface="Symbol"/>
              <a:buChar char=""/>
            </a:pPr>
            <a:r>
              <a:rPr lang="en-US" dirty="0">
                <a:latin typeface="Arial"/>
                <a:ea typeface="Calibri"/>
              </a:rPr>
              <a:t>Team Forms</a:t>
            </a:r>
            <a:endParaRPr lang="en-US" sz="4000" dirty="0">
              <a:latin typeface="Times New Roman"/>
              <a:ea typeface="Times New Roman"/>
            </a:endParaRPr>
          </a:p>
          <a:p>
            <a:pPr marL="2171700" lvl="4" indent="-342900">
              <a:spcBef>
                <a:spcPts val="0"/>
              </a:spcBef>
              <a:spcAft>
                <a:spcPts val="0"/>
              </a:spcAft>
              <a:buFont typeface="Symbol"/>
              <a:buChar char=""/>
            </a:pPr>
            <a:r>
              <a:rPr lang="en-US" dirty="0">
                <a:latin typeface="Arial"/>
                <a:ea typeface="Calibri"/>
              </a:rPr>
              <a:t>Demo Team Competition</a:t>
            </a:r>
            <a:endParaRPr lang="en-US" sz="4000" dirty="0">
              <a:latin typeface="Times New Roman"/>
              <a:ea typeface="Times New Roman"/>
            </a:endParaRPr>
          </a:p>
          <a:p>
            <a:pPr algn="ctr"/>
            <a:r>
              <a:rPr lang="en-US" dirty="0"/>
              <a:t> </a:t>
            </a:r>
          </a:p>
        </p:txBody>
      </p:sp>
    </p:spTree>
    <p:custDataLst>
      <p:tags r:id="rId1"/>
    </p:custDataLst>
    <p:extLst>
      <p:ext uri="{BB962C8B-B14F-4D97-AF65-F5344CB8AC3E}">
        <p14:creationId xmlns:p14="http://schemas.microsoft.com/office/powerpoint/2010/main" val="18738380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17.xml><?xml version="1.0" encoding="utf-8"?>
<p:sld xmlns:a="http://schemas.openxmlformats.org/drawingml/2006/main" xmlns:r="http://schemas.openxmlformats.org/officeDocument/2006/relationships" xmlns:p="http://schemas.openxmlformats.org/presentationml/2006/main">
  <p:cSld>
    <p:bg>
      <p:bgPr>
        <a:gradFill rotWithShape="0">
          <a:gsLst>
            <a:gs pos="44300">
              <a:srgbClr val="FF9900">
                <a:alpha val="55000"/>
              </a:srgbClr>
            </a:gs>
            <a:gs pos="0">
              <a:srgbClr val="FF9900">
                <a:alpha val="80000"/>
              </a:srgbClr>
            </a:gs>
            <a:gs pos="100000">
              <a:srgbClr val="FF9900">
                <a:alpha val="18000"/>
              </a:srgbClr>
            </a:gs>
          </a:gsLst>
          <a:lin ang="18900000" scaled="1"/>
        </a:gradFill>
        <a:effectLst/>
      </p:bgPr>
    </p:bg>
    <p:spTree>
      <p:nvGrpSpPr>
        <p:cNvPr id="1" name=""/>
        <p:cNvGrpSpPr/>
        <p:nvPr/>
      </p:nvGrpSpPr>
      <p:grpSpPr>
        <a:xfrm>
          <a:off x="0" y="0"/>
          <a:ext cx="0" cy="0"/>
          <a:chOff x="0" y="0"/>
          <a:chExt cx="0" cy="0"/>
        </a:xfrm>
      </p:grpSpPr>
      <p:sp>
        <p:nvSpPr>
          <p:cNvPr id="4" name="Rectangle 2"/>
          <p:cNvSpPr txBox="1">
            <a:spLocks noChangeArrowheads="1"/>
          </p:cNvSpPr>
          <p:nvPr/>
        </p:nvSpPr>
        <p:spPr bwMode="auto">
          <a:xfrm>
            <a:off x="0" y="86360"/>
            <a:ext cx="9144000" cy="762000"/>
          </a:xfrm>
          <a:prstGeom prst="rect">
            <a:avLst/>
          </a:prstGeom>
          <a:solidFill>
            <a:srgbClr val="FF9900"/>
          </a:solidFill>
          <a:ln w="25400" cap="flat" cmpd="sng" algn="ctr">
            <a:solidFill>
              <a:schemeClr val="dk1"/>
            </a:solidFill>
            <a:prstDash val="solid"/>
            <a:headEnd/>
            <a:tailEnd/>
          </a:ln>
          <a:extLst/>
        </p:spPr>
        <p:style>
          <a:lnRef idx="2">
            <a:schemeClr val="dk1"/>
          </a:lnRef>
          <a:fillRef idx="1">
            <a:schemeClr val="lt1"/>
          </a:fillRef>
          <a:effectRef idx="0">
            <a:schemeClr val="dk1"/>
          </a:effectRef>
          <a:fontRef idx="minor">
            <a:schemeClr val="dk1"/>
          </a:fontRef>
        </p:style>
        <p:txBody>
          <a:bodyPr anchor="b"/>
          <a:lstStyle>
            <a:lvl1pPr algn="ctr" rtl="0" eaLnBrk="0" fontAlgn="base" hangingPunct="0">
              <a:spcBef>
                <a:spcPct val="0"/>
              </a:spcBef>
              <a:spcAft>
                <a:spcPct val="0"/>
              </a:spcAft>
              <a:defRPr kumimoji="1" sz="4000" b="1">
                <a:solidFill>
                  <a:schemeClr val="dk1"/>
                </a:solidFill>
                <a:latin typeface="+mn-lt"/>
                <a:ea typeface="+mn-ea"/>
                <a:cs typeface="+mn-cs"/>
              </a:defRPr>
            </a:lvl1pPr>
            <a:lvl2pPr algn="ctr" rtl="0" eaLnBrk="0" fontAlgn="base" hangingPunct="0">
              <a:spcBef>
                <a:spcPct val="0"/>
              </a:spcBef>
              <a:spcAft>
                <a:spcPct val="0"/>
              </a:spcAft>
              <a:defRPr kumimoji="1" sz="4000" b="1">
                <a:solidFill>
                  <a:schemeClr val="dk1"/>
                </a:solidFill>
                <a:latin typeface="+mn-lt"/>
                <a:ea typeface="+mn-ea"/>
                <a:cs typeface="+mn-cs"/>
              </a:defRPr>
            </a:lvl2pPr>
            <a:lvl3pPr algn="ctr" rtl="0" eaLnBrk="0" fontAlgn="base" hangingPunct="0">
              <a:spcBef>
                <a:spcPct val="0"/>
              </a:spcBef>
              <a:spcAft>
                <a:spcPct val="0"/>
              </a:spcAft>
              <a:defRPr kumimoji="1" sz="4000" b="1">
                <a:solidFill>
                  <a:schemeClr val="dk1"/>
                </a:solidFill>
                <a:latin typeface="+mn-lt"/>
                <a:ea typeface="+mn-ea"/>
                <a:cs typeface="+mn-cs"/>
              </a:defRPr>
            </a:lvl3pPr>
            <a:lvl4pPr algn="ctr" rtl="0" eaLnBrk="0" fontAlgn="base" hangingPunct="0">
              <a:spcBef>
                <a:spcPct val="0"/>
              </a:spcBef>
              <a:spcAft>
                <a:spcPct val="0"/>
              </a:spcAft>
              <a:defRPr kumimoji="1" sz="4000" b="1">
                <a:solidFill>
                  <a:schemeClr val="dk1"/>
                </a:solidFill>
                <a:latin typeface="+mn-lt"/>
                <a:ea typeface="+mn-ea"/>
                <a:cs typeface="+mn-cs"/>
              </a:defRPr>
            </a:lvl4pPr>
            <a:lvl5pPr algn="ctr" rtl="0" eaLnBrk="0" fontAlgn="base" hangingPunct="0">
              <a:spcBef>
                <a:spcPct val="0"/>
              </a:spcBef>
              <a:spcAft>
                <a:spcPct val="0"/>
              </a:spcAft>
              <a:defRPr kumimoji="1" sz="4000" b="1">
                <a:solidFill>
                  <a:schemeClr val="dk1"/>
                </a:solidFill>
                <a:latin typeface="+mn-lt"/>
                <a:ea typeface="+mn-ea"/>
                <a:cs typeface="+mn-cs"/>
              </a:defRPr>
            </a:lvl5pPr>
            <a:lvl6pPr marL="457200" algn="ctr" rtl="0" eaLnBrk="0" fontAlgn="base" hangingPunct="0">
              <a:spcBef>
                <a:spcPct val="0"/>
              </a:spcBef>
              <a:spcAft>
                <a:spcPct val="0"/>
              </a:spcAft>
              <a:defRPr kumimoji="1" sz="4000" b="1">
                <a:solidFill>
                  <a:schemeClr val="dk1"/>
                </a:solidFill>
                <a:latin typeface="+mn-lt"/>
                <a:ea typeface="+mn-ea"/>
                <a:cs typeface="+mn-cs"/>
              </a:defRPr>
            </a:lvl6pPr>
            <a:lvl7pPr marL="914400" algn="ctr" rtl="0" eaLnBrk="0" fontAlgn="base" hangingPunct="0">
              <a:spcBef>
                <a:spcPct val="0"/>
              </a:spcBef>
              <a:spcAft>
                <a:spcPct val="0"/>
              </a:spcAft>
              <a:defRPr kumimoji="1" sz="4000" b="1">
                <a:solidFill>
                  <a:schemeClr val="dk1"/>
                </a:solidFill>
                <a:latin typeface="+mn-lt"/>
                <a:ea typeface="+mn-ea"/>
                <a:cs typeface="+mn-cs"/>
              </a:defRPr>
            </a:lvl7pPr>
            <a:lvl8pPr marL="1371600" algn="ctr" rtl="0" eaLnBrk="0" fontAlgn="base" hangingPunct="0">
              <a:spcBef>
                <a:spcPct val="0"/>
              </a:spcBef>
              <a:spcAft>
                <a:spcPct val="0"/>
              </a:spcAft>
              <a:defRPr kumimoji="1" sz="4000" b="1">
                <a:solidFill>
                  <a:schemeClr val="dk1"/>
                </a:solidFill>
                <a:latin typeface="+mn-lt"/>
                <a:ea typeface="+mn-ea"/>
                <a:cs typeface="+mn-cs"/>
              </a:defRPr>
            </a:lvl8pPr>
            <a:lvl9pPr marL="1828800" algn="ctr" rtl="0" eaLnBrk="0" fontAlgn="base" hangingPunct="0">
              <a:spcBef>
                <a:spcPct val="0"/>
              </a:spcBef>
              <a:spcAft>
                <a:spcPct val="0"/>
              </a:spcAft>
              <a:defRPr kumimoji="1" sz="4000" b="1">
                <a:solidFill>
                  <a:schemeClr val="dk1"/>
                </a:solidFill>
                <a:latin typeface="+mn-lt"/>
                <a:ea typeface="+mn-ea"/>
                <a:cs typeface="+mn-cs"/>
              </a:defRPr>
            </a:lvl9pPr>
          </a:lstStyle>
          <a:p>
            <a:pPr eaLnBrk="1" hangingPunct="1">
              <a:lnSpc>
                <a:spcPct val="100000"/>
              </a:lnSpc>
              <a:buSzTx/>
              <a:buFontTx/>
            </a:pPr>
            <a:r>
              <a:rPr lang="en-US" altLang="en-US" kern="0" dirty="0">
                <a:solidFill>
                  <a:schemeClr val="bg1"/>
                </a:solidFill>
              </a:rPr>
              <a:t>Junior Olympic Games</a:t>
            </a:r>
          </a:p>
        </p:txBody>
      </p:sp>
      <p:sp>
        <p:nvSpPr>
          <p:cNvPr id="2" name="TextBox 1"/>
          <p:cNvSpPr txBox="1"/>
          <p:nvPr/>
        </p:nvSpPr>
        <p:spPr>
          <a:xfrm>
            <a:off x="123389" y="1229360"/>
            <a:ext cx="8888532" cy="5476240"/>
          </a:xfrm>
          <a:prstGeom prst="rect">
            <a:avLst/>
          </a:prstGeom>
          <a:noFill/>
          <a:ln>
            <a:solidFill>
              <a:srgbClr val="FF9900"/>
            </a:solidFill>
          </a:ln>
        </p:spPr>
        <p:txBody>
          <a:bodyPr wrap="square" rtlCol="0">
            <a:noAutofit/>
          </a:bodyPr>
          <a:lstStyle/>
          <a:p>
            <a:pPr marL="0" marR="0" algn="ctr">
              <a:spcBef>
                <a:spcPts val="0"/>
              </a:spcBef>
              <a:spcAft>
                <a:spcPts val="0"/>
              </a:spcAft>
            </a:pPr>
            <a:r>
              <a:rPr lang="en-US" sz="4400" b="1" dirty="0">
                <a:latin typeface="Arial"/>
                <a:ea typeface="Calibri"/>
              </a:rPr>
              <a:t>J.O. Games Competition Rules</a:t>
            </a:r>
          </a:p>
          <a:p>
            <a:pPr marL="0" marR="0" algn="ctr">
              <a:spcBef>
                <a:spcPts val="0"/>
              </a:spcBef>
              <a:spcAft>
                <a:spcPts val="0"/>
              </a:spcAft>
            </a:pPr>
            <a:endParaRPr lang="en-US" sz="4000" dirty="0">
              <a:latin typeface="Times New Roman"/>
              <a:ea typeface="Times New Roman"/>
            </a:endParaRPr>
          </a:p>
          <a:p>
            <a:pPr marR="0" lvl="0" algn="ctr">
              <a:spcBef>
                <a:spcPts val="0"/>
              </a:spcBef>
              <a:spcAft>
                <a:spcPts val="0"/>
              </a:spcAft>
            </a:pPr>
            <a:r>
              <a:rPr lang="en-US" sz="5400" dirty="0">
                <a:latin typeface="Arial"/>
                <a:ea typeface="Times New Roman"/>
              </a:rPr>
              <a:t>For more information on the rules governing each type of Games competition refer to the J.O. Games section of the 2018 Handbook.</a:t>
            </a:r>
            <a:endParaRPr lang="en-US" sz="5400" dirty="0">
              <a:latin typeface="Times New Roman"/>
              <a:ea typeface="Times New Roman"/>
            </a:endParaRPr>
          </a:p>
          <a:p>
            <a:pPr algn="ctr"/>
            <a:r>
              <a:rPr lang="en-US" dirty="0"/>
              <a:t> </a:t>
            </a:r>
          </a:p>
        </p:txBody>
      </p:sp>
    </p:spTree>
    <p:custDataLst>
      <p:tags r:id="rId1"/>
    </p:custDataLst>
    <p:extLst>
      <p:ext uri="{BB962C8B-B14F-4D97-AF65-F5344CB8AC3E}">
        <p14:creationId xmlns:p14="http://schemas.microsoft.com/office/powerpoint/2010/main" val="131350457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18.xml><?xml version="1.0" encoding="utf-8"?>
<p:sld xmlns:a="http://schemas.openxmlformats.org/drawingml/2006/main" xmlns:r="http://schemas.openxmlformats.org/officeDocument/2006/relationships" xmlns:p="http://schemas.openxmlformats.org/presentationml/2006/main">
  <p:cSld>
    <p:bg>
      <p:bgPr>
        <a:gradFill rotWithShape="0">
          <a:gsLst>
            <a:gs pos="1000">
              <a:srgbClr val="92D050"/>
            </a:gs>
            <a:gs pos="32000">
              <a:srgbClr val="D469FF"/>
            </a:gs>
            <a:gs pos="56000">
              <a:srgbClr val="BA0066"/>
            </a:gs>
            <a:gs pos="84000">
              <a:srgbClr val="FFFF00"/>
            </a:gs>
            <a:gs pos="100000">
              <a:srgbClr val="FF8200"/>
            </a:gs>
          </a:gsLst>
          <a:lin ang="18900000" scaled="0"/>
        </a:gradFill>
        <a:effectLst/>
      </p:bgPr>
    </p:bg>
    <p:spTree>
      <p:nvGrpSpPr>
        <p:cNvPr id="1" name=""/>
        <p:cNvGrpSpPr/>
        <p:nvPr/>
      </p:nvGrpSpPr>
      <p:grpSpPr>
        <a:xfrm>
          <a:off x="0" y="0"/>
          <a:ext cx="0" cy="0"/>
          <a:chOff x="0" y="0"/>
          <a:chExt cx="0" cy="0"/>
        </a:xfrm>
      </p:grpSpPr>
      <p:sp>
        <p:nvSpPr>
          <p:cNvPr id="3" name="Text Box 2"/>
          <p:cNvSpPr txBox="1">
            <a:spLocks noChangeArrowheads="1"/>
          </p:cNvSpPr>
          <p:nvPr/>
        </p:nvSpPr>
        <p:spPr bwMode="auto">
          <a:xfrm>
            <a:off x="762000" y="685800"/>
            <a:ext cx="7793038" cy="5372100"/>
          </a:xfrm>
          <a:prstGeom prst="rect">
            <a:avLst/>
          </a:prstGeom>
          <a:solidFill>
            <a:srgbClr val="A50021">
              <a:alpha val="0"/>
            </a:srgbClr>
          </a:solidFill>
          <a:ln w="38100">
            <a:solidFill>
              <a:srgbClr val="A50021"/>
            </a:solidFill>
            <a:miter lim="800000"/>
            <a:headEnd/>
            <a:tailEnd/>
          </a:ln>
        </p:spPr>
        <p:txBody>
          <a:bodyPr>
            <a:spAutoFit/>
          </a:bodyPr>
          <a:lstStyle>
            <a:lvl1pPr>
              <a:spcBef>
                <a:spcPct val="0"/>
              </a:spcBef>
              <a:defRPr sz="2400">
                <a:solidFill>
                  <a:schemeClr val="tx1"/>
                </a:solidFill>
                <a:latin typeface="Times New Roman" pitchFamily="18" charset="0"/>
              </a:defRPr>
            </a:lvl1pPr>
            <a:lvl2pPr marL="742950" indent="-285750">
              <a:spcBef>
                <a:spcPct val="0"/>
              </a:spcBef>
              <a:defRPr sz="2400">
                <a:solidFill>
                  <a:schemeClr val="tx1"/>
                </a:solidFill>
                <a:latin typeface="Times New Roman" pitchFamily="18" charset="0"/>
              </a:defRPr>
            </a:lvl2pPr>
            <a:lvl3pPr marL="1143000" indent="-228600">
              <a:spcBef>
                <a:spcPct val="0"/>
              </a:spcBef>
              <a:defRPr sz="2400">
                <a:solidFill>
                  <a:schemeClr val="tx1"/>
                </a:solidFill>
                <a:latin typeface="Times New Roman" pitchFamily="18" charset="0"/>
              </a:defRPr>
            </a:lvl3pPr>
            <a:lvl4pPr marL="1600200" indent="-228600">
              <a:spcBef>
                <a:spcPct val="0"/>
              </a:spcBef>
              <a:defRPr sz="2400">
                <a:solidFill>
                  <a:schemeClr val="tx1"/>
                </a:solidFill>
                <a:latin typeface="Times New Roman" pitchFamily="18" charset="0"/>
              </a:defRPr>
            </a:lvl4pPr>
            <a:lvl5pPr marL="2057400" indent="-228600">
              <a:spcBef>
                <a:spcPct val="0"/>
              </a:spcBef>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lnSpc>
                <a:spcPct val="100000"/>
              </a:lnSpc>
              <a:buSzTx/>
              <a:buFontTx/>
              <a:buNone/>
              <a:defRPr/>
            </a:pPr>
            <a:r>
              <a:rPr kumimoji="0" lang="en-GB" altLang="en-US" sz="17200" dirty="0">
                <a:effectDag name="">
                  <a:cont type="tree" name="">
                    <a:effect ref="fillLine"/>
                    <a:outerShdw dist="38100" dir="13500000" algn="br">
                      <a:srgbClr val="F75273"/>
                    </a:outerShdw>
                  </a:cont>
                  <a:cont type="tree" name="">
                    <a:effect ref="fillLine"/>
                    <a:outerShdw dist="38100" dir="2700000" algn="tl">
                      <a:srgbClr val="630013"/>
                    </a:outerShdw>
                  </a:cont>
                  <a:effect ref="fillLine"/>
                </a:effectDag>
                <a:latin typeface="Harrington" pitchFamily="82" charset="0"/>
              </a:rPr>
              <a:t>The</a:t>
            </a:r>
            <a:r>
              <a:rPr kumimoji="0" lang="en-GB" altLang="en-US" sz="17200" dirty="0">
                <a:solidFill>
                  <a:srgbClr val="A50021"/>
                </a:solidFill>
                <a:effectDag name="">
                  <a:cont type="tree" name="">
                    <a:effect ref="fillLine"/>
                    <a:outerShdw dist="38100" dir="13500000" algn="br">
                      <a:srgbClr val="F75273"/>
                    </a:outerShdw>
                  </a:cont>
                  <a:cont type="tree" name="">
                    <a:effect ref="fillLine"/>
                    <a:outerShdw dist="38100" dir="2700000" algn="tl">
                      <a:srgbClr val="630013"/>
                    </a:outerShdw>
                  </a:cont>
                  <a:effect ref="fillLine"/>
                </a:effectDag>
                <a:latin typeface="Harrington" pitchFamily="82" charset="0"/>
              </a:rPr>
              <a:t> </a:t>
            </a:r>
            <a:r>
              <a:rPr kumimoji="0" lang="en-GB" altLang="en-US" sz="17200" dirty="0">
                <a:effectDag name="">
                  <a:cont type="tree" name="">
                    <a:effect ref="fillLine"/>
                    <a:outerShdw dist="38100" dir="13500000" algn="br">
                      <a:srgbClr val="F75273"/>
                    </a:outerShdw>
                  </a:cont>
                  <a:cont type="tree" name="">
                    <a:effect ref="fillLine"/>
                    <a:outerShdw dist="38100" dir="2700000" algn="tl">
                      <a:srgbClr val="630013"/>
                    </a:outerShdw>
                  </a:cont>
                  <a:effect ref="fillLine"/>
                </a:effectDag>
                <a:latin typeface="Harrington" pitchFamily="82" charset="0"/>
              </a:rPr>
              <a:t>End</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gradFill rotWithShape="0">
          <a:gsLst>
            <a:gs pos="0">
              <a:srgbClr val="FFCCCC"/>
            </a:gs>
            <a:gs pos="100000">
              <a:srgbClr val="FFD6D6"/>
            </a:gs>
          </a:gsLst>
          <a:lin ang="5400000" scaled="1"/>
        </a:gra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bwMode="auto">
          <a:xfrm>
            <a:off x="457200" y="76200"/>
            <a:ext cx="8229600" cy="53340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vert="horz" wrap="square" lIns="91440" tIns="45720" rIns="91440" bIns="45720" numCol="1" anchor="t" anchorCtr="0" compatLnSpc="1">
            <a:prstTxWarp prst="textNoShape">
              <a:avLst/>
            </a:prstTxWarp>
          </a:bodyPr>
          <a:lstStyle/>
          <a:p>
            <a:pPr>
              <a:defRPr/>
            </a:pPr>
            <a:r>
              <a:rPr lang="en-US" dirty="0">
                <a:solidFill>
                  <a:schemeClr val="tx1"/>
                </a:solidFill>
                <a:cs typeface="+mj-cs"/>
              </a:rPr>
              <a:t>2018 Rule Changes</a:t>
            </a:r>
          </a:p>
        </p:txBody>
      </p:sp>
      <p:sp>
        <p:nvSpPr>
          <p:cNvPr id="740355" name="Rectangle 3"/>
          <p:cNvSpPr>
            <a:spLocks noGrp="1" noChangeArrowheads="1"/>
          </p:cNvSpPr>
          <p:nvPr>
            <p:ph type="body" idx="1"/>
          </p:nvPr>
        </p:nvSpPr>
        <p:spPr bwMode="auto">
          <a:xfrm>
            <a:off x="152400" y="1447800"/>
            <a:ext cx="8915400" cy="5257800"/>
          </a:xfrm>
          <a:prstGeom prst="rect">
            <a:avLst/>
          </a:prstGeom>
          <a:noFill/>
          <a:ln>
            <a:solidFill>
              <a:schemeClr val="tx1"/>
            </a:solidFill>
            <a:miter lim="800000"/>
            <a:headEnd/>
            <a:tailEnd/>
          </a:ln>
          <a:extLst/>
        </p:spPr>
        <p:txBody>
          <a:bodyPr vert="horz" wrap="square" lIns="91440" tIns="45720" rIns="91440" bIns="45720" numCol="1" anchor="t" anchorCtr="0" compatLnSpc="1">
            <a:prstTxWarp prst="textNoShape">
              <a:avLst/>
            </a:prstTxWarp>
          </a:bodyPr>
          <a:lstStyle/>
          <a:p>
            <a:pPr marL="0" indent="0" algn="ctr">
              <a:buClrTx/>
              <a:buNone/>
              <a:defRPr/>
            </a:pPr>
            <a:r>
              <a:rPr lang="en-US" dirty="0">
                <a:ea typeface="ＭＳ Ｐゴシック" pitchFamily="34" charset="-128"/>
              </a:rPr>
              <a:t>Valid Scores for Olympic Sparring</a:t>
            </a:r>
          </a:p>
          <a:p>
            <a:pPr marL="0" indent="0" algn="ctr">
              <a:buClrTx/>
              <a:buNone/>
              <a:defRPr/>
            </a:pPr>
            <a:endParaRPr lang="en-US" sz="1400" dirty="0">
              <a:ea typeface="ＭＳ Ｐゴシック" pitchFamily="34" charset="-128"/>
            </a:endParaRPr>
          </a:p>
          <a:p>
            <a:pPr marL="457200" indent="-406400">
              <a:spcBef>
                <a:spcPts val="0"/>
              </a:spcBef>
              <a:spcAft>
                <a:spcPts val="0"/>
              </a:spcAft>
              <a:buClrTx/>
              <a:buSzPct val="100000"/>
              <a:buFont typeface="Wingdings" panose="05000000000000000000" pitchFamily="2" charset="2"/>
              <a:buChar char="Ø"/>
            </a:pPr>
            <a:r>
              <a:rPr lang="en-US" sz="2400" b="1" dirty="0">
                <a:solidFill>
                  <a:srgbClr val="000000"/>
                </a:solidFill>
                <a:ea typeface="Times New Roman" panose="02020603050405020304" pitchFamily="18" charset="0"/>
              </a:rPr>
              <a:t>One point </a:t>
            </a:r>
            <a:r>
              <a:rPr lang="en-US" sz="2400" dirty="0">
                <a:solidFill>
                  <a:srgbClr val="000000"/>
                </a:solidFill>
                <a:ea typeface="Times New Roman" panose="02020603050405020304" pitchFamily="18" charset="0"/>
              </a:rPr>
              <a:t>for a valid hand attack to the legal scoring area of the trunk</a:t>
            </a:r>
            <a:endParaRPr lang="en-US" sz="2400" dirty="0">
              <a:ea typeface="Times New Roman" panose="02020603050405020304" pitchFamily="18" charset="0"/>
            </a:endParaRPr>
          </a:p>
          <a:p>
            <a:pPr marL="457200" lvl="1" indent="-406400">
              <a:spcBef>
                <a:spcPts val="0"/>
              </a:spcBef>
              <a:spcAft>
                <a:spcPts val="0"/>
              </a:spcAft>
              <a:buClrTx/>
              <a:buSzPct val="100000"/>
              <a:buFont typeface="Wingdings" panose="05000000000000000000" pitchFamily="2" charset="2"/>
              <a:buChar char="Ø"/>
            </a:pPr>
            <a:r>
              <a:rPr lang="en-US" sz="2400" b="1" dirty="0">
                <a:solidFill>
                  <a:srgbClr val="000000"/>
                </a:solidFill>
                <a:ea typeface="Times New Roman" panose="02020603050405020304" pitchFamily="18" charset="0"/>
              </a:rPr>
              <a:t>Two points </a:t>
            </a:r>
            <a:r>
              <a:rPr lang="en-US" sz="2400" dirty="0">
                <a:solidFill>
                  <a:srgbClr val="000000"/>
                </a:solidFill>
                <a:ea typeface="Times New Roman" panose="02020603050405020304" pitchFamily="18" charset="0"/>
              </a:rPr>
              <a:t>for a valid foot attack to the legal scoring area of the trunk</a:t>
            </a:r>
            <a:endParaRPr lang="en-US" sz="2400" dirty="0">
              <a:ea typeface="Times New Roman" panose="02020603050405020304" pitchFamily="18" charset="0"/>
            </a:endParaRPr>
          </a:p>
          <a:p>
            <a:pPr marL="457200" lvl="1" indent="-406400">
              <a:spcBef>
                <a:spcPts val="0"/>
              </a:spcBef>
              <a:spcAft>
                <a:spcPts val="0"/>
              </a:spcAft>
              <a:buClrTx/>
              <a:buSzPct val="100000"/>
              <a:buFont typeface="Wingdings" panose="05000000000000000000" pitchFamily="2" charset="2"/>
              <a:buChar char="Ø"/>
            </a:pPr>
            <a:r>
              <a:rPr lang="en-US" sz="2400" b="1" dirty="0">
                <a:solidFill>
                  <a:srgbClr val="000000"/>
                </a:solidFill>
                <a:ea typeface="Times New Roman" panose="02020603050405020304" pitchFamily="18" charset="0"/>
              </a:rPr>
              <a:t>Three points </a:t>
            </a:r>
            <a:r>
              <a:rPr lang="en-US" sz="2400" dirty="0">
                <a:solidFill>
                  <a:srgbClr val="000000"/>
                </a:solidFill>
                <a:ea typeface="Times New Roman" panose="02020603050405020304" pitchFamily="18" charset="0"/>
              </a:rPr>
              <a:t>for a valid turning kick to the legal scoring area of the trunk (continuous motion)</a:t>
            </a:r>
            <a:endParaRPr lang="en-US" sz="2400" dirty="0">
              <a:ea typeface="Times New Roman" panose="02020603050405020304" pitchFamily="18" charset="0"/>
            </a:endParaRPr>
          </a:p>
          <a:p>
            <a:pPr marL="457200" lvl="1" indent="-406400">
              <a:spcBef>
                <a:spcPts val="0"/>
              </a:spcBef>
              <a:spcAft>
                <a:spcPts val="0"/>
              </a:spcAft>
              <a:buClrTx/>
              <a:buSzPct val="100000"/>
              <a:buFont typeface="Wingdings" panose="05000000000000000000" pitchFamily="2" charset="2"/>
              <a:buChar char="Ø"/>
            </a:pPr>
            <a:r>
              <a:rPr lang="en-US" sz="2400" b="1" dirty="0">
                <a:solidFill>
                  <a:srgbClr val="000000"/>
                </a:solidFill>
                <a:ea typeface="Times New Roman" panose="02020603050405020304" pitchFamily="18" charset="0"/>
              </a:rPr>
              <a:t>Three points </a:t>
            </a:r>
            <a:r>
              <a:rPr lang="en-US" sz="2400" dirty="0">
                <a:solidFill>
                  <a:srgbClr val="000000"/>
                </a:solidFill>
                <a:ea typeface="Times New Roman" panose="02020603050405020304" pitchFamily="18" charset="0"/>
              </a:rPr>
              <a:t>for a valid kick to the head</a:t>
            </a:r>
            <a:endParaRPr lang="en-US" sz="2400" dirty="0">
              <a:ea typeface="Times New Roman" panose="02020603050405020304" pitchFamily="18" charset="0"/>
            </a:endParaRPr>
          </a:p>
          <a:p>
            <a:pPr marL="457200" lvl="1" indent="-406400">
              <a:spcBef>
                <a:spcPts val="0"/>
              </a:spcBef>
              <a:spcAft>
                <a:spcPts val="0"/>
              </a:spcAft>
              <a:buClrTx/>
              <a:buSzPct val="100000"/>
              <a:buFont typeface="Wingdings" panose="05000000000000000000" pitchFamily="2" charset="2"/>
              <a:buChar char="Ø"/>
            </a:pPr>
            <a:r>
              <a:rPr lang="en-US" sz="2400" b="1" dirty="0">
                <a:solidFill>
                  <a:srgbClr val="000000"/>
                </a:solidFill>
                <a:ea typeface="Times New Roman" panose="02020603050405020304" pitchFamily="18" charset="0"/>
              </a:rPr>
              <a:t>Four points </a:t>
            </a:r>
            <a:r>
              <a:rPr lang="en-US" sz="2400" dirty="0">
                <a:solidFill>
                  <a:srgbClr val="000000"/>
                </a:solidFill>
                <a:ea typeface="Times New Roman" panose="02020603050405020304" pitchFamily="18" charset="0"/>
              </a:rPr>
              <a:t>for a valid turning kick to the head (continuous motion)</a:t>
            </a:r>
            <a:endParaRPr lang="en-US" sz="2400" dirty="0">
              <a:ea typeface="Times New Roman" panose="02020603050405020304" pitchFamily="18" charset="0"/>
            </a:endParaRPr>
          </a:p>
          <a:p>
            <a:pPr marL="457200" lvl="1" indent="-406400">
              <a:spcBef>
                <a:spcPts val="0"/>
              </a:spcBef>
              <a:spcAft>
                <a:spcPts val="0"/>
              </a:spcAft>
              <a:buClrTx/>
              <a:buSzPct val="100000"/>
              <a:buFont typeface="Wingdings" panose="05000000000000000000" pitchFamily="2" charset="2"/>
              <a:buChar char="Ø"/>
            </a:pPr>
            <a:r>
              <a:rPr lang="en-US" sz="2400" b="1" dirty="0">
                <a:solidFill>
                  <a:srgbClr val="000000"/>
                </a:solidFill>
                <a:ea typeface="Times New Roman" panose="02020603050405020304" pitchFamily="18" charset="0"/>
              </a:rPr>
              <a:t>One point </a:t>
            </a:r>
            <a:r>
              <a:rPr lang="en-US" sz="2400" dirty="0">
                <a:solidFill>
                  <a:srgbClr val="000000"/>
                </a:solidFill>
                <a:ea typeface="Times New Roman" panose="02020603050405020304" pitchFamily="18" charset="0"/>
              </a:rPr>
              <a:t>will be awarded a competitor for every </a:t>
            </a:r>
            <a:r>
              <a:rPr lang="en-US" sz="2400" i="1" dirty="0">
                <a:solidFill>
                  <a:srgbClr val="000000"/>
                </a:solidFill>
                <a:ea typeface="Times New Roman" panose="02020603050405020304" pitchFamily="18" charset="0"/>
              </a:rPr>
              <a:t>gam-jeom</a:t>
            </a:r>
            <a:r>
              <a:rPr lang="en-US" sz="2400" dirty="0">
                <a:solidFill>
                  <a:srgbClr val="000000"/>
                </a:solidFill>
                <a:ea typeface="Times New Roman" panose="02020603050405020304" pitchFamily="18" charset="0"/>
              </a:rPr>
              <a:t> infraction given to the opponent.</a:t>
            </a:r>
            <a:endParaRPr lang="en-US" sz="2400" dirty="0">
              <a:ea typeface="Times New Roman" panose="02020603050405020304" pitchFamily="18" charset="0"/>
            </a:endParaRPr>
          </a:p>
          <a:p>
            <a:pPr marL="0" indent="0" algn="ctr">
              <a:buClrTx/>
              <a:buNone/>
              <a:defRPr/>
            </a:pPr>
            <a:endParaRPr lang="en-US" sz="3600" dirty="0">
              <a:ea typeface="ＭＳ Ｐゴシック" pitchFamily="34" charset="-128"/>
            </a:endParaRPr>
          </a:p>
        </p:txBody>
      </p:sp>
      <p:sp>
        <p:nvSpPr>
          <p:cNvPr id="4" name="Rectangle 3"/>
          <p:cNvSpPr>
            <a:spLocks noChangeArrowheads="1"/>
          </p:cNvSpPr>
          <p:nvPr/>
        </p:nvSpPr>
        <p:spPr bwMode="auto">
          <a:xfrm>
            <a:off x="152400" y="838200"/>
            <a:ext cx="8915400" cy="477982"/>
          </a:xfrm>
          <a:prstGeom prst="rect">
            <a:avLst/>
          </a:prstGeom>
          <a:solidFill>
            <a:srgbClr val="C00000">
              <a:shade val="30000"/>
              <a:satMod val="115000"/>
            </a:srgbClr>
          </a:solidFill>
          <a:ln w="9525">
            <a:solidFill>
              <a:schemeClr val="accent6"/>
            </a:solid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chor="ctr"/>
          <a:lstStyle/>
          <a:p>
            <a:pPr algn="ctr">
              <a:defRPr/>
            </a:pPr>
            <a:r>
              <a:rPr lang="en-US" dirty="0">
                <a:solidFill>
                  <a:srgbClr val="FFFFFF"/>
                </a:solidFill>
                <a:ea typeface="ＭＳ Ｐゴシック" pitchFamily="34" charset="-128"/>
              </a:rPr>
              <a:t>Olympic Sparring Rule Changes </a:t>
            </a:r>
          </a:p>
        </p:txBody>
      </p:sp>
    </p:spTree>
    <p:extLst>
      <p:ext uri="{BB962C8B-B14F-4D97-AF65-F5344CB8AC3E}">
        <p14:creationId xmlns:p14="http://schemas.microsoft.com/office/powerpoint/2010/main" val="533509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p:stCondLst>
                              <p:cond delay="500"/>
                            </p:stCondLst>
                            <p:childTnLst>
                              <p:par>
                                <p:cTn id="11" presetID="1" presetClass="entr" presetSubtype="0" fill="hold" grpId="0" nodeType="afterEffect">
                                  <p:stCondLst>
                                    <p:cond delay="0"/>
                                  </p:stCondLst>
                                  <p:childTnLst>
                                    <p:set>
                                      <p:cBhvr>
                                        <p:cTn id="12" dur="1" fill="hold">
                                          <p:stCondLst>
                                            <p:cond delay="0"/>
                                          </p:stCondLst>
                                        </p:cTn>
                                        <p:tgtEl>
                                          <p:spTgt spid="740355">
                                            <p:bg/>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0355" grpId="0" build="p" animBg="1"/>
      <p:bldP spid="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gradFill rotWithShape="0">
          <a:gsLst>
            <a:gs pos="0">
              <a:srgbClr val="FFCCCC"/>
            </a:gs>
            <a:gs pos="100000">
              <a:srgbClr val="FFD6D6"/>
            </a:gs>
          </a:gsLst>
          <a:lin ang="5400000" scaled="1"/>
        </a:gra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bwMode="auto">
          <a:xfrm>
            <a:off x="457200" y="76200"/>
            <a:ext cx="8229600" cy="53340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vert="horz" wrap="square" lIns="91440" tIns="45720" rIns="91440" bIns="45720" numCol="1" anchor="t" anchorCtr="0" compatLnSpc="1">
            <a:prstTxWarp prst="textNoShape">
              <a:avLst/>
            </a:prstTxWarp>
          </a:bodyPr>
          <a:lstStyle/>
          <a:p>
            <a:pPr>
              <a:defRPr/>
            </a:pPr>
            <a:r>
              <a:rPr lang="en-US" dirty="0">
                <a:solidFill>
                  <a:schemeClr val="tx1"/>
                </a:solidFill>
                <a:cs typeface="+mj-cs"/>
              </a:rPr>
              <a:t>2018 Rule Changes</a:t>
            </a:r>
          </a:p>
        </p:txBody>
      </p:sp>
      <p:sp>
        <p:nvSpPr>
          <p:cNvPr id="740355" name="Rectangle 3"/>
          <p:cNvSpPr>
            <a:spLocks noGrp="1" noChangeArrowheads="1"/>
          </p:cNvSpPr>
          <p:nvPr>
            <p:ph type="body" idx="1"/>
          </p:nvPr>
        </p:nvSpPr>
        <p:spPr bwMode="auto">
          <a:xfrm>
            <a:off x="152400" y="1544782"/>
            <a:ext cx="8915400" cy="5160818"/>
          </a:xfrm>
          <a:prstGeom prst="rect">
            <a:avLst/>
          </a:prstGeom>
          <a:noFill/>
          <a:ln>
            <a:solidFill>
              <a:schemeClr val="tx1"/>
            </a:solidFill>
            <a:miter lim="800000"/>
            <a:headEnd/>
            <a:tailEnd/>
          </a:ln>
          <a:extLst/>
        </p:spPr>
        <p:txBody>
          <a:bodyPr vert="horz" wrap="square" lIns="91440" tIns="45720" rIns="91440" bIns="45720" numCol="1" anchor="t" anchorCtr="0" compatLnSpc="1">
            <a:prstTxWarp prst="textNoShape">
              <a:avLst/>
            </a:prstTxWarp>
          </a:bodyPr>
          <a:lstStyle/>
          <a:p>
            <a:pPr marL="0" indent="0" algn="ctr">
              <a:buClrTx/>
              <a:buNone/>
              <a:defRPr/>
            </a:pPr>
            <a:r>
              <a:rPr lang="en-US" sz="2400" b="1" dirty="0">
                <a:ea typeface="ＭＳ Ｐゴシック" pitchFamily="34" charset="-128"/>
              </a:rPr>
              <a:t>Changes Impacted with Elimination of Kyong-go Penalties</a:t>
            </a:r>
          </a:p>
          <a:p>
            <a:pPr marL="0" indent="0">
              <a:spcBef>
                <a:spcPts val="0"/>
              </a:spcBef>
              <a:spcAft>
                <a:spcPts val="0"/>
              </a:spcAft>
              <a:buNone/>
            </a:pPr>
            <a:endParaRPr lang="en-US" sz="2800" b="1" dirty="0">
              <a:ea typeface="ＭＳ Ｐゴシック" pitchFamily="34" charset="-128"/>
            </a:endParaRPr>
          </a:p>
          <a:p>
            <a:pPr marL="0" indent="0" algn="ctr">
              <a:spcBef>
                <a:spcPts val="0"/>
              </a:spcBef>
              <a:spcAft>
                <a:spcPts val="0"/>
              </a:spcAft>
              <a:buNone/>
            </a:pPr>
            <a:r>
              <a:rPr lang="en-US" sz="2800" b="1" dirty="0">
                <a:solidFill>
                  <a:srgbClr val="000000"/>
                </a:solidFill>
                <a:ea typeface="Times New Roman" panose="02020603050405020304" pitchFamily="18" charset="0"/>
              </a:rPr>
              <a:t>Compliance</a:t>
            </a:r>
          </a:p>
          <a:p>
            <a:pPr marL="0" indent="0" algn="ctr">
              <a:spcBef>
                <a:spcPts val="0"/>
              </a:spcBef>
              <a:spcAft>
                <a:spcPts val="0"/>
              </a:spcAft>
              <a:buNone/>
            </a:pPr>
            <a:endParaRPr lang="en-US" sz="1100" dirty="0">
              <a:latin typeface="Times New Roman" panose="02020603050405020304" pitchFamily="18" charset="0"/>
              <a:ea typeface="Times New Roman" panose="02020603050405020304" pitchFamily="18" charset="0"/>
            </a:endParaRPr>
          </a:p>
          <a:p>
            <a:pPr marL="0" indent="0">
              <a:spcBef>
                <a:spcPts val="0"/>
              </a:spcBef>
              <a:spcAft>
                <a:spcPts val="0"/>
              </a:spcAft>
              <a:buNone/>
              <a:tabLst>
                <a:tab pos="228600" algn="l"/>
                <a:tab pos="457200" algn="l"/>
              </a:tabLst>
            </a:pPr>
            <a:r>
              <a:rPr lang="en-US" sz="2000" dirty="0">
                <a:solidFill>
                  <a:srgbClr val="000000"/>
                </a:solidFill>
                <a:latin typeface="Arial" panose="020B0604020202020204" pitchFamily="34" charset="0"/>
                <a:ea typeface="Times New Roman" panose="02020603050405020304" pitchFamily="18" charset="0"/>
              </a:rPr>
              <a:t>If a competitor, upon being called to the center of the ring to compete, is found in violation of Articles I and/or II (Protective Equipment and Personal Requirements) that competitor will receive one minute to come into compliance. If within that one minute the  competitor returns to the center ready to compete, he/she will receive </a:t>
            </a:r>
            <a:r>
              <a:rPr lang="en-US" sz="2000" b="1" dirty="0">
                <a:solidFill>
                  <a:srgbClr val="FF0000"/>
                </a:solidFill>
                <a:latin typeface="Arial" panose="020B0604020202020204" pitchFamily="34" charset="0"/>
                <a:ea typeface="Times New Roman" panose="02020603050405020304" pitchFamily="18" charset="0"/>
              </a:rPr>
              <a:t>a </a:t>
            </a:r>
            <a:r>
              <a:rPr lang="en-US" sz="2000" b="1" i="1" dirty="0">
                <a:solidFill>
                  <a:srgbClr val="FF0000"/>
                </a:solidFill>
                <a:latin typeface="Arial" panose="020B0604020202020204" pitchFamily="34" charset="0"/>
                <a:ea typeface="Times New Roman" panose="02020603050405020304" pitchFamily="18" charset="0"/>
              </a:rPr>
              <a:t>gam-jeom</a:t>
            </a:r>
            <a:r>
              <a:rPr lang="en-US" sz="2000" b="1" dirty="0">
                <a:solidFill>
                  <a:srgbClr val="FF0000"/>
                </a:solidFill>
                <a:latin typeface="Arial" panose="020B0604020202020204" pitchFamily="34" charset="0"/>
                <a:ea typeface="Times New Roman" panose="02020603050405020304" pitchFamily="18" charset="0"/>
              </a:rPr>
              <a:t> </a:t>
            </a:r>
            <a:r>
              <a:rPr lang="en-US" sz="2000" dirty="0">
                <a:solidFill>
                  <a:srgbClr val="000000"/>
                </a:solidFill>
                <a:latin typeface="Arial" panose="020B0604020202020204" pitchFamily="34" charset="0"/>
                <a:ea typeface="Times New Roman" panose="02020603050405020304" pitchFamily="18" charset="0"/>
              </a:rPr>
              <a:t>and the match will begin. If he/she does not return to the center ready to compete at the end of one minute an additional one-minute count down will begin. If that competitor returns to the center within the second one-minute period, then the competitor will receive a </a:t>
            </a:r>
            <a:r>
              <a:rPr lang="en-US" sz="2000" b="1" dirty="0">
                <a:solidFill>
                  <a:srgbClr val="FF0000"/>
                </a:solidFill>
                <a:latin typeface="Arial" panose="020B0604020202020204" pitchFamily="34" charset="0"/>
                <a:ea typeface="Times New Roman" panose="02020603050405020304" pitchFamily="18" charset="0"/>
              </a:rPr>
              <a:t>second </a:t>
            </a:r>
            <a:r>
              <a:rPr lang="en-US" sz="2000" b="1" i="1" dirty="0">
                <a:solidFill>
                  <a:srgbClr val="FF0000"/>
                </a:solidFill>
                <a:latin typeface="Arial" panose="020B0604020202020204" pitchFamily="34" charset="0"/>
                <a:ea typeface="Times New Roman" panose="02020603050405020304" pitchFamily="18" charset="0"/>
              </a:rPr>
              <a:t>gam-jeom</a:t>
            </a:r>
            <a:r>
              <a:rPr lang="en-US" sz="2000" b="1" dirty="0">
                <a:solidFill>
                  <a:srgbClr val="FF0000"/>
                </a:solidFill>
                <a:latin typeface="Arial" panose="020B0604020202020204" pitchFamily="34" charset="0"/>
                <a:ea typeface="Times New Roman" panose="02020603050405020304" pitchFamily="18" charset="0"/>
              </a:rPr>
              <a:t> </a:t>
            </a:r>
            <a:r>
              <a:rPr lang="en-US" sz="2000" dirty="0">
                <a:solidFill>
                  <a:srgbClr val="000000"/>
                </a:solidFill>
                <a:latin typeface="Arial" panose="020B0604020202020204" pitchFamily="34" charset="0"/>
                <a:ea typeface="Times New Roman" panose="02020603050405020304" pitchFamily="18" charset="0"/>
              </a:rPr>
              <a:t>and the match will begin. If the competitor does not return within the total two-minute grace period, that competitor may be disqualified.</a:t>
            </a:r>
            <a:endParaRPr lang="en-US" sz="2000" dirty="0">
              <a:latin typeface="Arial" panose="020B0604020202020204" pitchFamily="34" charset="0"/>
              <a:ea typeface="Times New Roman" panose="02020603050405020304" pitchFamily="18" charset="0"/>
            </a:endParaRPr>
          </a:p>
          <a:p>
            <a:pPr marL="0" indent="0" algn="ctr">
              <a:buClrTx/>
              <a:buNone/>
              <a:defRPr/>
            </a:pPr>
            <a:endParaRPr lang="en-US" sz="3600" dirty="0">
              <a:ea typeface="ＭＳ Ｐゴシック" pitchFamily="34" charset="-128"/>
            </a:endParaRPr>
          </a:p>
        </p:txBody>
      </p:sp>
      <p:sp>
        <p:nvSpPr>
          <p:cNvPr id="4" name="Rectangle 3"/>
          <p:cNvSpPr>
            <a:spLocks noChangeArrowheads="1"/>
          </p:cNvSpPr>
          <p:nvPr/>
        </p:nvSpPr>
        <p:spPr bwMode="auto">
          <a:xfrm>
            <a:off x="152400" y="838200"/>
            <a:ext cx="8915400" cy="477982"/>
          </a:xfrm>
          <a:prstGeom prst="rect">
            <a:avLst/>
          </a:prstGeom>
          <a:solidFill>
            <a:srgbClr val="C00000">
              <a:shade val="30000"/>
              <a:satMod val="115000"/>
            </a:srgbClr>
          </a:solidFill>
          <a:ln w="9525">
            <a:solidFill>
              <a:schemeClr val="accent6"/>
            </a:solid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chor="ctr"/>
          <a:lstStyle/>
          <a:p>
            <a:pPr algn="ctr">
              <a:defRPr/>
            </a:pPr>
            <a:r>
              <a:rPr lang="en-US" dirty="0">
                <a:solidFill>
                  <a:srgbClr val="FFFFFF"/>
                </a:solidFill>
                <a:ea typeface="ＭＳ Ｐゴシック" pitchFamily="34" charset="-128"/>
              </a:rPr>
              <a:t>Olympic Sparring Rule Changes </a:t>
            </a:r>
          </a:p>
        </p:txBody>
      </p:sp>
    </p:spTree>
    <p:extLst>
      <p:ext uri="{BB962C8B-B14F-4D97-AF65-F5344CB8AC3E}">
        <p14:creationId xmlns:p14="http://schemas.microsoft.com/office/powerpoint/2010/main" val="1923442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p:stCondLst>
                              <p:cond delay="500"/>
                            </p:stCondLst>
                            <p:childTnLst>
                              <p:par>
                                <p:cTn id="11" presetID="1" presetClass="entr" presetSubtype="0" fill="hold" grpId="0" nodeType="afterEffect">
                                  <p:stCondLst>
                                    <p:cond delay="0"/>
                                  </p:stCondLst>
                                  <p:childTnLst>
                                    <p:set>
                                      <p:cBhvr>
                                        <p:cTn id="12" dur="1" fill="hold">
                                          <p:stCondLst>
                                            <p:cond delay="0"/>
                                          </p:stCondLst>
                                        </p:cTn>
                                        <p:tgtEl>
                                          <p:spTgt spid="740355">
                                            <p:bg/>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0355" grpId="0" build="p" animBg="1"/>
      <p:bldP spid="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gradFill rotWithShape="0">
          <a:gsLst>
            <a:gs pos="0">
              <a:srgbClr val="FFCCCC"/>
            </a:gs>
            <a:gs pos="100000">
              <a:srgbClr val="FFD6D6"/>
            </a:gs>
          </a:gsLst>
          <a:lin ang="5400000" scaled="1"/>
        </a:gra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bwMode="auto">
          <a:xfrm>
            <a:off x="457200" y="76200"/>
            <a:ext cx="8229600" cy="53340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vert="horz" wrap="square" lIns="91440" tIns="45720" rIns="91440" bIns="45720" numCol="1" anchor="t" anchorCtr="0" compatLnSpc="1">
            <a:prstTxWarp prst="textNoShape">
              <a:avLst/>
            </a:prstTxWarp>
          </a:bodyPr>
          <a:lstStyle/>
          <a:p>
            <a:pPr>
              <a:defRPr/>
            </a:pPr>
            <a:r>
              <a:rPr lang="en-US" dirty="0">
                <a:solidFill>
                  <a:schemeClr val="tx1"/>
                </a:solidFill>
                <a:cs typeface="+mj-cs"/>
              </a:rPr>
              <a:t>2018 Rule Changes</a:t>
            </a:r>
          </a:p>
        </p:txBody>
      </p:sp>
      <p:sp>
        <p:nvSpPr>
          <p:cNvPr id="740355" name="Rectangle 3"/>
          <p:cNvSpPr>
            <a:spLocks noGrp="1" noChangeArrowheads="1"/>
          </p:cNvSpPr>
          <p:nvPr>
            <p:ph type="body" idx="1"/>
          </p:nvPr>
        </p:nvSpPr>
        <p:spPr bwMode="auto">
          <a:xfrm>
            <a:off x="152400" y="1544782"/>
            <a:ext cx="8915400" cy="5160818"/>
          </a:xfrm>
          <a:prstGeom prst="rect">
            <a:avLst/>
          </a:prstGeom>
          <a:noFill/>
          <a:ln>
            <a:solidFill>
              <a:schemeClr val="tx1"/>
            </a:solidFill>
            <a:miter lim="800000"/>
            <a:headEnd/>
            <a:tailEnd/>
          </a:ln>
          <a:extLst/>
        </p:spPr>
        <p:txBody>
          <a:bodyPr vert="horz" wrap="square" lIns="91440" tIns="45720" rIns="91440" bIns="45720" numCol="1" anchor="t" anchorCtr="0" compatLnSpc="1">
            <a:prstTxWarp prst="textNoShape">
              <a:avLst/>
            </a:prstTxWarp>
          </a:bodyPr>
          <a:lstStyle/>
          <a:p>
            <a:pPr marL="0" indent="0" algn="ctr">
              <a:buClrTx/>
              <a:buNone/>
              <a:defRPr/>
            </a:pPr>
            <a:r>
              <a:rPr lang="en-US" sz="2400" b="1" dirty="0">
                <a:ea typeface="ＭＳ Ｐゴシック" pitchFamily="34" charset="-128"/>
              </a:rPr>
              <a:t>Changes Impacted with Elimination of Kyong-go Penalties</a:t>
            </a:r>
          </a:p>
          <a:p>
            <a:pPr marL="0" indent="0">
              <a:spcBef>
                <a:spcPts val="0"/>
              </a:spcBef>
              <a:spcAft>
                <a:spcPts val="0"/>
              </a:spcAft>
              <a:buNone/>
            </a:pPr>
            <a:endParaRPr lang="en-US" sz="900" b="1" dirty="0">
              <a:ea typeface="ＭＳ Ｐゴシック" pitchFamily="34" charset="-128"/>
            </a:endParaRPr>
          </a:p>
          <a:p>
            <a:pPr marL="0" indent="0" algn="ctr">
              <a:spcBef>
                <a:spcPts val="0"/>
              </a:spcBef>
              <a:spcAft>
                <a:spcPts val="0"/>
              </a:spcAft>
              <a:buNone/>
            </a:pPr>
            <a:r>
              <a:rPr lang="en-US" sz="2400" b="1" dirty="0">
                <a:solidFill>
                  <a:srgbClr val="000000"/>
                </a:solidFill>
                <a:ea typeface="Times New Roman" panose="02020603050405020304" pitchFamily="18" charset="0"/>
              </a:rPr>
              <a:t>Golden Point Round and Rules of Superiority</a:t>
            </a:r>
          </a:p>
          <a:p>
            <a:pPr marL="0" indent="0" algn="ctr">
              <a:spcBef>
                <a:spcPts val="0"/>
              </a:spcBef>
              <a:spcAft>
                <a:spcPts val="0"/>
              </a:spcAft>
              <a:buNone/>
            </a:pPr>
            <a:endParaRPr lang="en-US" sz="900" dirty="0">
              <a:ea typeface="Times New Roman" panose="02020603050405020304" pitchFamily="18" charset="0"/>
            </a:endParaRPr>
          </a:p>
          <a:p>
            <a:pPr marL="0" indent="0">
              <a:spcBef>
                <a:spcPts val="0"/>
              </a:spcBef>
              <a:spcAft>
                <a:spcPts val="0"/>
              </a:spcAft>
              <a:buNone/>
            </a:pPr>
            <a:r>
              <a:rPr lang="en-US" sz="2000" dirty="0">
                <a:ea typeface="Times New Roman" panose="02020603050405020304" pitchFamily="18" charset="0"/>
                <a:cs typeface="Times New Roman" panose="02020603050405020304" pitchFamily="18" charset="0"/>
              </a:rPr>
              <a:t>In the event the score is tied a “Golden Point” round of </a:t>
            </a:r>
            <a:r>
              <a:rPr lang="en-US" sz="2000" b="1" dirty="0">
                <a:solidFill>
                  <a:srgbClr val="FF0000"/>
                </a:solidFill>
                <a:ea typeface="Times New Roman" panose="02020603050405020304" pitchFamily="18" charset="0"/>
                <a:cs typeface="Times New Roman" panose="02020603050405020304" pitchFamily="18" charset="0"/>
              </a:rPr>
              <a:t>one (1) minute duration </a:t>
            </a:r>
            <a:r>
              <a:rPr lang="en-US" sz="2000" dirty="0">
                <a:ea typeface="Times New Roman" panose="02020603050405020304" pitchFamily="18" charset="0"/>
                <a:cs typeface="Times New Roman" panose="02020603050405020304" pitchFamily="18" charset="0"/>
              </a:rPr>
              <a:t>will follow. The score and penalties will be reset to zero for the Golden Point round. The competitors will be directed back to their coaches’ seat for the normal rest period between rounds. The first contestant to score a point(s) or whose opponent received </a:t>
            </a:r>
            <a:r>
              <a:rPr lang="en-US" sz="2000" b="1" dirty="0">
                <a:solidFill>
                  <a:srgbClr val="FF0000"/>
                </a:solidFill>
                <a:ea typeface="Times New Roman" panose="02020603050405020304" pitchFamily="18" charset="0"/>
                <a:cs typeface="Times New Roman" panose="02020603050405020304" pitchFamily="18" charset="0"/>
              </a:rPr>
              <a:t>two (2) </a:t>
            </a:r>
            <a:r>
              <a:rPr lang="en-US" sz="2000" b="1" i="1" dirty="0">
                <a:solidFill>
                  <a:srgbClr val="FF0000"/>
                </a:solidFill>
                <a:ea typeface="Times New Roman" panose="02020603050405020304" pitchFamily="18" charset="0"/>
                <a:cs typeface="Times New Roman" panose="02020603050405020304" pitchFamily="18" charset="0"/>
              </a:rPr>
              <a:t>gam-</a:t>
            </a:r>
            <a:r>
              <a:rPr lang="en-US" sz="2000" b="1" i="1" dirty="0" err="1">
                <a:solidFill>
                  <a:srgbClr val="FF0000"/>
                </a:solidFill>
                <a:ea typeface="Times New Roman" panose="02020603050405020304" pitchFamily="18" charset="0"/>
                <a:cs typeface="Times New Roman" panose="02020603050405020304" pitchFamily="18" charset="0"/>
              </a:rPr>
              <a:t>jeoms</a:t>
            </a:r>
            <a:r>
              <a:rPr lang="en-US" sz="2000" b="1" dirty="0">
                <a:solidFill>
                  <a:srgbClr val="FF0000"/>
                </a:solidFill>
                <a:ea typeface="Times New Roman" panose="02020603050405020304" pitchFamily="18" charset="0"/>
                <a:cs typeface="Times New Roman" panose="02020603050405020304" pitchFamily="18" charset="0"/>
              </a:rPr>
              <a:t> </a:t>
            </a:r>
            <a:r>
              <a:rPr lang="en-US" sz="2000" dirty="0">
                <a:ea typeface="Times New Roman" panose="02020603050405020304" pitchFamily="18" charset="0"/>
                <a:cs typeface="Times New Roman" panose="02020603050405020304" pitchFamily="18" charset="0"/>
              </a:rPr>
              <a:t>in the Golden Point round shall be declared the winner. </a:t>
            </a:r>
          </a:p>
          <a:p>
            <a:pPr marL="0" indent="0">
              <a:spcBef>
                <a:spcPts val="0"/>
              </a:spcBef>
              <a:spcAft>
                <a:spcPts val="0"/>
              </a:spcAft>
              <a:buNone/>
            </a:pPr>
            <a:endParaRPr lang="en-US" sz="2000" dirty="0">
              <a:ea typeface="Times New Roman" panose="02020603050405020304" pitchFamily="18" charset="0"/>
              <a:cs typeface="Times New Roman" panose="02020603050405020304" pitchFamily="18" charset="0"/>
            </a:endParaRPr>
          </a:p>
          <a:p>
            <a:pPr marL="0" indent="0">
              <a:spcBef>
                <a:spcPts val="0"/>
              </a:spcBef>
              <a:spcAft>
                <a:spcPts val="0"/>
              </a:spcAft>
              <a:buNone/>
            </a:pPr>
            <a:r>
              <a:rPr lang="en-US" sz="2000" dirty="0">
                <a:ea typeface="Times New Roman" panose="02020603050405020304" pitchFamily="18" charset="0"/>
                <a:cs typeface="Times New Roman" panose="02020603050405020304" pitchFamily="18" charset="0"/>
              </a:rPr>
              <a:t>If </a:t>
            </a:r>
            <a:r>
              <a:rPr lang="en-US" sz="2000" u="sng" dirty="0">
                <a:ea typeface="Times New Roman" panose="02020603050405020304" pitchFamily="18" charset="0"/>
                <a:cs typeface="Times New Roman" panose="02020603050405020304" pitchFamily="18" charset="0"/>
              </a:rPr>
              <a:t>not</a:t>
            </a:r>
            <a:r>
              <a:rPr lang="en-US" sz="2000" dirty="0">
                <a:ea typeface="Times New Roman" panose="02020603050405020304" pitchFamily="18" charset="0"/>
                <a:cs typeface="Times New Roman" panose="02020603050405020304" pitchFamily="18" charset="0"/>
              </a:rPr>
              <a:t> using PSS, </a:t>
            </a:r>
            <a:r>
              <a:rPr lang="en-US" sz="2000" dirty="0">
                <a:ea typeface="Times New Roman" panose="02020603050405020304" pitchFamily="18" charset="0"/>
              </a:rPr>
              <a:t>the Referee and Corner Judges will use the normal superiority method based on the Golden Point round to determine the winner. On the Referee’s </a:t>
            </a:r>
            <a:r>
              <a:rPr lang="en-US" sz="2000" i="1" dirty="0">
                <a:ea typeface="Times New Roman" panose="02020603050405020304" pitchFamily="18" charset="0"/>
              </a:rPr>
              <a:t>woo-</a:t>
            </a:r>
            <a:r>
              <a:rPr lang="en-US" sz="2000" i="1" dirty="0" err="1">
                <a:ea typeface="Times New Roman" panose="02020603050405020304" pitchFamily="18" charset="0"/>
              </a:rPr>
              <a:t>si</a:t>
            </a:r>
            <a:r>
              <a:rPr lang="en-US" sz="2000" i="1" dirty="0">
                <a:ea typeface="Times New Roman" panose="02020603050405020304" pitchFamily="18" charset="0"/>
              </a:rPr>
              <a:t>-</a:t>
            </a:r>
            <a:r>
              <a:rPr lang="en-US" sz="2000" i="1" dirty="0" err="1">
                <a:ea typeface="Times New Roman" panose="02020603050405020304" pitchFamily="18" charset="0"/>
              </a:rPr>
              <a:t>girok</a:t>
            </a:r>
            <a:r>
              <a:rPr lang="en-US" sz="2000" dirty="0">
                <a:ea typeface="Times New Roman" panose="02020603050405020304" pitchFamily="18" charset="0"/>
              </a:rPr>
              <a:t> command, Corner Judges will record a vote using paper to indicate their decision for the winner.</a:t>
            </a:r>
          </a:p>
          <a:p>
            <a:pPr marL="0" indent="0">
              <a:spcBef>
                <a:spcPts val="0"/>
              </a:spcBef>
              <a:spcAft>
                <a:spcPts val="0"/>
              </a:spcAft>
              <a:buNone/>
            </a:pPr>
            <a:endParaRPr lang="en-US" sz="2800" dirty="0">
              <a:ea typeface="Times New Roman" panose="02020603050405020304" pitchFamily="18" charset="0"/>
            </a:endParaRPr>
          </a:p>
          <a:p>
            <a:pPr marL="0" indent="0">
              <a:spcBef>
                <a:spcPts val="0"/>
              </a:spcBef>
              <a:spcAft>
                <a:spcPts val="0"/>
              </a:spcAft>
              <a:buNone/>
            </a:pPr>
            <a:r>
              <a:rPr lang="en-US" sz="2000" dirty="0">
                <a:ea typeface="Times New Roman" panose="02020603050405020304" pitchFamily="18" charset="0"/>
                <a:cs typeface="Times New Roman" panose="02020603050405020304" pitchFamily="18" charset="0"/>
              </a:rPr>
              <a:t> </a:t>
            </a:r>
            <a:endParaRPr lang="en-US" sz="2000" dirty="0">
              <a:ea typeface="Times New Roman" panose="02020603050405020304" pitchFamily="18" charset="0"/>
            </a:endParaRPr>
          </a:p>
          <a:p>
            <a:pPr marL="0" indent="0" algn="ctr">
              <a:buClrTx/>
              <a:buNone/>
              <a:defRPr/>
            </a:pPr>
            <a:endParaRPr lang="en-US" sz="3600" dirty="0">
              <a:ea typeface="ＭＳ Ｐゴシック" pitchFamily="34" charset="-128"/>
            </a:endParaRPr>
          </a:p>
        </p:txBody>
      </p:sp>
      <p:sp>
        <p:nvSpPr>
          <p:cNvPr id="4" name="Rectangle 3"/>
          <p:cNvSpPr>
            <a:spLocks noChangeArrowheads="1"/>
          </p:cNvSpPr>
          <p:nvPr/>
        </p:nvSpPr>
        <p:spPr bwMode="auto">
          <a:xfrm>
            <a:off x="152400" y="838200"/>
            <a:ext cx="8915400" cy="477982"/>
          </a:xfrm>
          <a:prstGeom prst="rect">
            <a:avLst/>
          </a:prstGeom>
          <a:solidFill>
            <a:srgbClr val="C00000">
              <a:shade val="30000"/>
              <a:satMod val="115000"/>
            </a:srgbClr>
          </a:solidFill>
          <a:ln w="9525">
            <a:solidFill>
              <a:schemeClr val="accent6"/>
            </a:solid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chor="ctr"/>
          <a:lstStyle/>
          <a:p>
            <a:pPr algn="ctr">
              <a:defRPr/>
            </a:pPr>
            <a:r>
              <a:rPr lang="en-US" dirty="0">
                <a:solidFill>
                  <a:srgbClr val="FFFFFF"/>
                </a:solidFill>
                <a:ea typeface="ＭＳ Ｐゴシック" pitchFamily="34" charset="-128"/>
              </a:rPr>
              <a:t>Olympic Sparring Rule Changes </a:t>
            </a:r>
          </a:p>
        </p:txBody>
      </p:sp>
    </p:spTree>
    <p:extLst>
      <p:ext uri="{BB962C8B-B14F-4D97-AF65-F5344CB8AC3E}">
        <p14:creationId xmlns:p14="http://schemas.microsoft.com/office/powerpoint/2010/main" val="3849757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p:stCondLst>
                              <p:cond delay="500"/>
                            </p:stCondLst>
                            <p:childTnLst>
                              <p:par>
                                <p:cTn id="11" presetID="1" presetClass="entr" presetSubtype="0" fill="hold" grpId="0" nodeType="afterEffect">
                                  <p:stCondLst>
                                    <p:cond delay="0"/>
                                  </p:stCondLst>
                                  <p:childTnLst>
                                    <p:set>
                                      <p:cBhvr>
                                        <p:cTn id="12" dur="1" fill="hold">
                                          <p:stCondLst>
                                            <p:cond delay="0"/>
                                          </p:stCondLst>
                                        </p:cTn>
                                        <p:tgtEl>
                                          <p:spTgt spid="740355">
                                            <p:bg/>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0355" grpId="0" build="p" animBg="1"/>
      <p:bldP spid="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gradFill rotWithShape="0">
          <a:gsLst>
            <a:gs pos="0">
              <a:srgbClr val="FFCCCC"/>
            </a:gs>
            <a:gs pos="100000">
              <a:srgbClr val="FFD6D6"/>
            </a:gs>
          </a:gsLst>
          <a:lin ang="5400000" scaled="1"/>
        </a:gra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bwMode="auto">
          <a:xfrm>
            <a:off x="457200" y="76200"/>
            <a:ext cx="8229600" cy="53340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vert="horz" wrap="square" lIns="91440" tIns="45720" rIns="91440" bIns="45720" numCol="1" anchor="t" anchorCtr="0" compatLnSpc="1">
            <a:prstTxWarp prst="textNoShape">
              <a:avLst/>
            </a:prstTxWarp>
          </a:bodyPr>
          <a:lstStyle/>
          <a:p>
            <a:pPr>
              <a:defRPr/>
            </a:pPr>
            <a:r>
              <a:rPr lang="en-US" dirty="0">
                <a:solidFill>
                  <a:schemeClr val="tx1"/>
                </a:solidFill>
                <a:cs typeface="+mj-cs"/>
              </a:rPr>
              <a:t>2018 Rule Changes</a:t>
            </a:r>
          </a:p>
        </p:txBody>
      </p:sp>
      <p:sp>
        <p:nvSpPr>
          <p:cNvPr id="740355" name="Rectangle 3"/>
          <p:cNvSpPr>
            <a:spLocks noGrp="1" noChangeArrowheads="1"/>
          </p:cNvSpPr>
          <p:nvPr>
            <p:ph type="body" idx="1"/>
          </p:nvPr>
        </p:nvSpPr>
        <p:spPr bwMode="auto">
          <a:xfrm>
            <a:off x="152400" y="1544782"/>
            <a:ext cx="8915400" cy="5160818"/>
          </a:xfrm>
          <a:prstGeom prst="rect">
            <a:avLst/>
          </a:prstGeom>
          <a:noFill/>
          <a:ln>
            <a:solidFill>
              <a:schemeClr val="tx1"/>
            </a:solidFill>
            <a:miter lim="800000"/>
            <a:headEnd/>
            <a:tailEnd/>
          </a:ln>
          <a:extLst/>
        </p:spPr>
        <p:txBody>
          <a:bodyPr vert="horz" wrap="square" lIns="91440" tIns="45720" rIns="91440" bIns="45720" numCol="1" anchor="t" anchorCtr="0" compatLnSpc="1">
            <a:prstTxWarp prst="textNoShape">
              <a:avLst/>
            </a:prstTxWarp>
          </a:bodyPr>
          <a:lstStyle/>
          <a:p>
            <a:pPr marL="0" indent="0" algn="ctr">
              <a:buClrTx/>
              <a:buNone/>
              <a:defRPr/>
            </a:pPr>
            <a:r>
              <a:rPr lang="en-US" sz="2400" b="1" dirty="0">
                <a:ea typeface="ＭＳ Ｐゴシック" pitchFamily="34" charset="-128"/>
              </a:rPr>
              <a:t>Changes Impacted with Elimination of Kyong-go Penalties</a:t>
            </a:r>
          </a:p>
          <a:p>
            <a:pPr marL="0" indent="0">
              <a:spcBef>
                <a:spcPts val="0"/>
              </a:spcBef>
              <a:spcAft>
                <a:spcPts val="0"/>
              </a:spcAft>
              <a:buNone/>
            </a:pPr>
            <a:endParaRPr lang="en-US" sz="900" b="1" dirty="0">
              <a:ea typeface="ＭＳ Ｐゴシック" pitchFamily="34" charset="-128"/>
            </a:endParaRPr>
          </a:p>
          <a:p>
            <a:pPr marL="0" indent="0" algn="ctr">
              <a:spcBef>
                <a:spcPts val="0"/>
              </a:spcBef>
              <a:spcAft>
                <a:spcPts val="0"/>
              </a:spcAft>
              <a:buNone/>
            </a:pPr>
            <a:r>
              <a:rPr lang="en-US" sz="2400" b="1" dirty="0">
                <a:solidFill>
                  <a:srgbClr val="000000"/>
                </a:solidFill>
                <a:ea typeface="Times New Roman" panose="02020603050405020304" pitchFamily="18" charset="0"/>
              </a:rPr>
              <a:t>Golden Point Round and Rules of Superiority</a:t>
            </a:r>
          </a:p>
          <a:p>
            <a:pPr marL="0" indent="0">
              <a:spcBef>
                <a:spcPts val="0"/>
              </a:spcBef>
              <a:spcAft>
                <a:spcPts val="0"/>
              </a:spcAft>
              <a:buNone/>
            </a:pPr>
            <a:endParaRPr lang="en-US" sz="2000" dirty="0">
              <a:ea typeface="Times New Roman" panose="02020603050405020304" pitchFamily="18" charset="0"/>
            </a:endParaRPr>
          </a:p>
          <a:p>
            <a:pPr marL="0" indent="0">
              <a:spcBef>
                <a:spcPts val="0"/>
              </a:spcBef>
              <a:spcAft>
                <a:spcPts val="0"/>
              </a:spcAft>
              <a:buNone/>
            </a:pPr>
            <a:r>
              <a:rPr lang="en-US" sz="1800" dirty="0">
                <a:ea typeface="Times New Roman" panose="02020603050405020304" pitchFamily="18" charset="0"/>
              </a:rPr>
              <a:t>If the match is still not decided after the Golden Point round, and the </a:t>
            </a:r>
            <a:r>
              <a:rPr lang="en-US" sz="1800" dirty="0">
                <a:solidFill>
                  <a:srgbClr val="000000"/>
                </a:solidFill>
                <a:ea typeface="Times New Roman" panose="02020603050405020304" pitchFamily="18" charset="0"/>
              </a:rPr>
              <a:t>competitor</a:t>
            </a:r>
            <a:r>
              <a:rPr lang="en-US" sz="1800" dirty="0">
                <a:ea typeface="Times New Roman" panose="02020603050405020304" pitchFamily="18" charset="0"/>
              </a:rPr>
              <a:t>s are </a:t>
            </a:r>
            <a:r>
              <a:rPr lang="en-US" sz="1800" u="sng" dirty="0">
                <a:ea typeface="Times New Roman" panose="02020603050405020304" pitchFamily="18" charset="0"/>
              </a:rPr>
              <a:t>using PSS </a:t>
            </a:r>
            <a:r>
              <a:rPr lang="en-US" sz="1800" dirty="0">
                <a:ea typeface="Times New Roman" panose="02020603050405020304" pitchFamily="18" charset="0"/>
              </a:rPr>
              <a:t>equipment, the winner will be determined as follows:</a:t>
            </a:r>
          </a:p>
          <a:p>
            <a:pPr>
              <a:spcBef>
                <a:spcPts val="0"/>
              </a:spcBef>
              <a:spcAft>
                <a:spcPts val="0"/>
              </a:spcAft>
            </a:pPr>
            <a:r>
              <a:rPr lang="en-US" sz="1800" dirty="0">
                <a:ea typeface="Times New Roman" panose="02020603050405020304" pitchFamily="18" charset="0"/>
              </a:rPr>
              <a:t>The first criteria will be the competitor who makes the most contact to the other competitor's chest protector in the Golden Point round as scored by PSS (the hit level does not matter). **</a:t>
            </a:r>
            <a:r>
              <a:rPr lang="en-US" sz="1800" b="1" dirty="0">
                <a:ea typeface="Times New Roman" panose="02020603050405020304" pitchFamily="18" charset="0"/>
              </a:rPr>
              <a:t>Note</a:t>
            </a:r>
            <a:r>
              <a:rPr lang="en-US" sz="1800" dirty="0">
                <a:ea typeface="Times New Roman" panose="02020603050405020304" pitchFamily="18" charset="0"/>
              </a:rPr>
              <a:t>:  If a point scored from an illegal act and the referee invalidates the point, giving a </a:t>
            </a:r>
            <a:r>
              <a:rPr lang="en-US" sz="1800" b="1" i="1" dirty="0">
                <a:solidFill>
                  <a:srgbClr val="FF0000"/>
                </a:solidFill>
                <a:ea typeface="Times New Roman" panose="02020603050405020304" pitchFamily="18" charset="0"/>
              </a:rPr>
              <a:t>gam-jeom</a:t>
            </a:r>
            <a:r>
              <a:rPr lang="en-US" sz="1800" i="1" dirty="0">
                <a:ea typeface="Times New Roman" panose="02020603050405020304" pitchFamily="18" charset="0"/>
              </a:rPr>
              <a:t>, </a:t>
            </a:r>
            <a:r>
              <a:rPr lang="en-US" sz="1800" dirty="0">
                <a:ea typeface="Times New Roman" panose="02020603050405020304" pitchFamily="18" charset="0"/>
              </a:rPr>
              <a:t>the TL must eliminate the missed hit immediately from the scored hits.</a:t>
            </a:r>
          </a:p>
          <a:p>
            <a:pPr>
              <a:spcBef>
                <a:spcPts val="0"/>
              </a:spcBef>
              <a:spcAft>
                <a:spcPts val="0"/>
              </a:spcAft>
            </a:pPr>
            <a:r>
              <a:rPr lang="en-US" sz="1800" dirty="0">
                <a:ea typeface="Times New Roman" panose="02020603050405020304" pitchFamily="18" charset="0"/>
              </a:rPr>
              <a:t>If the score is still tied (same number of hits), the competitor who receives the least </a:t>
            </a:r>
            <a:r>
              <a:rPr lang="en-US" sz="1800" b="1" i="1" dirty="0">
                <a:solidFill>
                  <a:srgbClr val="FF0000"/>
                </a:solidFill>
                <a:ea typeface="Times New Roman" panose="02020603050405020304" pitchFamily="18" charset="0"/>
              </a:rPr>
              <a:t>gam-</a:t>
            </a:r>
            <a:r>
              <a:rPr lang="en-US" sz="1800" b="1" i="1" dirty="0" err="1">
                <a:solidFill>
                  <a:srgbClr val="FF0000"/>
                </a:solidFill>
                <a:ea typeface="Times New Roman" panose="02020603050405020304" pitchFamily="18" charset="0"/>
              </a:rPr>
              <a:t>jeoms</a:t>
            </a:r>
            <a:r>
              <a:rPr lang="en-US" sz="1800" dirty="0">
                <a:ea typeface="Times New Roman" panose="02020603050405020304" pitchFamily="18" charset="0"/>
              </a:rPr>
              <a:t> from all rounds will be the winner.</a:t>
            </a:r>
          </a:p>
          <a:p>
            <a:pPr>
              <a:spcBef>
                <a:spcPts val="0"/>
              </a:spcBef>
              <a:spcAft>
                <a:spcPts val="0"/>
              </a:spcAft>
            </a:pPr>
            <a:r>
              <a:rPr lang="en-US" sz="1800" dirty="0">
                <a:ea typeface="Times New Roman" panose="02020603050405020304" pitchFamily="18" charset="0"/>
              </a:rPr>
              <a:t>If the first two criteria are tied, the Referee and Corner Judges will use the normal superiority method based on the Golden Point round to determine the winner. On the Referee’s </a:t>
            </a:r>
            <a:r>
              <a:rPr lang="en-US" sz="1800" i="1" dirty="0">
                <a:ea typeface="Times New Roman" panose="02020603050405020304" pitchFamily="18" charset="0"/>
              </a:rPr>
              <a:t>woo-</a:t>
            </a:r>
            <a:r>
              <a:rPr lang="en-US" sz="1800" i="1" dirty="0" err="1">
                <a:ea typeface="Times New Roman" panose="02020603050405020304" pitchFamily="18" charset="0"/>
              </a:rPr>
              <a:t>si</a:t>
            </a:r>
            <a:r>
              <a:rPr lang="en-US" sz="1800" i="1" dirty="0">
                <a:ea typeface="Times New Roman" panose="02020603050405020304" pitchFamily="18" charset="0"/>
              </a:rPr>
              <a:t>-</a:t>
            </a:r>
            <a:r>
              <a:rPr lang="en-US" sz="1800" i="1" dirty="0" err="1">
                <a:ea typeface="Times New Roman" panose="02020603050405020304" pitchFamily="18" charset="0"/>
              </a:rPr>
              <a:t>girok</a:t>
            </a:r>
            <a:r>
              <a:rPr lang="en-US" sz="1800" dirty="0">
                <a:ea typeface="Times New Roman" panose="02020603050405020304" pitchFamily="18" charset="0"/>
              </a:rPr>
              <a:t> command, Corner Judges will record a vote (using paper, controllers or hand signal) to indicate their decision for the winner.</a:t>
            </a:r>
          </a:p>
          <a:p>
            <a:pPr marL="0" indent="0" algn="ctr">
              <a:buClrTx/>
              <a:buNone/>
              <a:defRPr/>
            </a:pPr>
            <a:endParaRPr lang="en-US" sz="3600" dirty="0">
              <a:ea typeface="ＭＳ Ｐゴシック" pitchFamily="34" charset="-128"/>
            </a:endParaRPr>
          </a:p>
        </p:txBody>
      </p:sp>
      <p:sp>
        <p:nvSpPr>
          <p:cNvPr id="4" name="Rectangle 3"/>
          <p:cNvSpPr>
            <a:spLocks noChangeArrowheads="1"/>
          </p:cNvSpPr>
          <p:nvPr/>
        </p:nvSpPr>
        <p:spPr bwMode="auto">
          <a:xfrm>
            <a:off x="152400" y="838200"/>
            <a:ext cx="8915400" cy="477982"/>
          </a:xfrm>
          <a:prstGeom prst="rect">
            <a:avLst/>
          </a:prstGeom>
          <a:solidFill>
            <a:srgbClr val="C00000">
              <a:shade val="30000"/>
              <a:satMod val="115000"/>
            </a:srgbClr>
          </a:solidFill>
          <a:ln w="9525">
            <a:solidFill>
              <a:schemeClr val="accent6"/>
            </a:solid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chor="ctr"/>
          <a:lstStyle/>
          <a:p>
            <a:pPr algn="ctr">
              <a:defRPr/>
            </a:pPr>
            <a:r>
              <a:rPr lang="en-US" dirty="0">
                <a:solidFill>
                  <a:srgbClr val="FFFFFF"/>
                </a:solidFill>
                <a:ea typeface="ＭＳ Ｐゴシック" pitchFamily="34" charset="-128"/>
              </a:rPr>
              <a:t>Olympic Sparring Rule Changes </a:t>
            </a:r>
          </a:p>
        </p:txBody>
      </p:sp>
    </p:spTree>
    <p:extLst>
      <p:ext uri="{BB962C8B-B14F-4D97-AF65-F5344CB8AC3E}">
        <p14:creationId xmlns:p14="http://schemas.microsoft.com/office/powerpoint/2010/main" val="1358522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p:stCondLst>
                              <p:cond delay="500"/>
                            </p:stCondLst>
                            <p:childTnLst>
                              <p:par>
                                <p:cTn id="11" presetID="1" presetClass="entr" presetSubtype="0" fill="hold" grpId="0" nodeType="afterEffect">
                                  <p:stCondLst>
                                    <p:cond delay="0"/>
                                  </p:stCondLst>
                                  <p:childTnLst>
                                    <p:set>
                                      <p:cBhvr>
                                        <p:cTn id="12" dur="1" fill="hold">
                                          <p:stCondLst>
                                            <p:cond delay="0"/>
                                          </p:stCondLst>
                                        </p:cTn>
                                        <p:tgtEl>
                                          <p:spTgt spid="740355">
                                            <p:bg/>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0355" grpId="0" build="p" animBg="1"/>
      <p:bldP spid="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gradFill rotWithShape="0">
          <a:gsLst>
            <a:gs pos="0">
              <a:srgbClr val="FFCCCC"/>
            </a:gs>
            <a:gs pos="100000">
              <a:srgbClr val="FFD6D6"/>
            </a:gs>
          </a:gsLst>
          <a:lin ang="5400000" scaled="1"/>
        </a:gra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bwMode="auto">
          <a:xfrm>
            <a:off x="457200" y="76200"/>
            <a:ext cx="8229600" cy="53340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vert="horz" wrap="square" lIns="91440" tIns="45720" rIns="91440" bIns="45720" numCol="1" anchor="t" anchorCtr="0" compatLnSpc="1">
            <a:prstTxWarp prst="textNoShape">
              <a:avLst/>
            </a:prstTxWarp>
          </a:bodyPr>
          <a:lstStyle/>
          <a:p>
            <a:pPr>
              <a:defRPr/>
            </a:pPr>
            <a:r>
              <a:rPr lang="en-US" dirty="0">
                <a:solidFill>
                  <a:schemeClr val="tx1"/>
                </a:solidFill>
                <a:cs typeface="+mj-cs"/>
              </a:rPr>
              <a:t>2018 Rule Changes</a:t>
            </a:r>
          </a:p>
        </p:txBody>
      </p:sp>
      <p:sp>
        <p:nvSpPr>
          <p:cNvPr id="740355" name="Rectangle 3"/>
          <p:cNvSpPr>
            <a:spLocks noGrp="1" noChangeArrowheads="1"/>
          </p:cNvSpPr>
          <p:nvPr>
            <p:ph type="body" idx="1"/>
          </p:nvPr>
        </p:nvSpPr>
        <p:spPr bwMode="auto">
          <a:xfrm>
            <a:off x="152400" y="1544782"/>
            <a:ext cx="8915400" cy="5160818"/>
          </a:xfrm>
          <a:prstGeom prst="rect">
            <a:avLst/>
          </a:prstGeom>
          <a:noFill/>
          <a:ln>
            <a:solidFill>
              <a:schemeClr val="tx1"/>
            </a:solidFill>
            <a:miter lim="800000"/>
            <a:headEnd/>
            <a:tailEnd/>
          </a:ln>
          <a:extLst/>
        </p:spPr>
        <p:txBody>
          <a:bodyPr vert="horz" wrap="square" lIns="91440" tIns="45720" rIns="91440" bIns="45720" numCol="1" anchor="t" anchorCtr="0" compatLnSpc="1">
            <a:prstTxWarp prst="textNoShape">
              <a:avLst/>
            </a:prstTxWarp>
          </a:bodyPr>
          <a:lstStyle/>
          <a:p>
            <a:pPr marL="0" indent="0" algn="ctr">
              <a:buClrTx/>
              <a:buNone/>
              <a:defRPr/>
            </a:pPr>
            <a:r>
              <a:rPr lang="en-US" sz="2400" b="1" dirty="0">
                <a:ea typeface="ＭＳ Ｐゴシック" pitchFamily="34" charset="-128"/>
              </a:rPr>
              <a:t>Changes Impacted with Elimination of Kyong-go Penalties</a:t>
            </a:r>
          </a:p>
          <a:p>
            <a:pPr marL="0" indent="0">
              <a:spcBef>
                <a:spcPts val="0"/>
              </a:spcBef>
              <a:spcAft>
                <a:spcPts val="0"/>
              </a:spcAft>
              <a:buNone/>
            </a:pPr>
            <a:endParaRPr lang="en-US" sz="900" b="1" dirty="0">
              <a:ea typeface="ＭＳ Ｐゴシック" pitchFamily="34" charset="-128"/>
            </a:endParaRPr>
          </a:p>
          <a:p>
            <a:pPr marL="0" indent="0" algn="ctr">
              <a:buClrTx/>
              <a:buNone/>
              <a:defRPr/>
            </a:pPr>
            <a:r>
              <a:rPr lang="en-US" sz="3600" dirty="0">
                <a:ea typeface="ＭＳ Ｐゴシック" pitchFamily="34" charset="-128"/>
              </a:rPr>
              <a:t>Punitive Declaration</a:t>
            </a:r>
          </a:p>
          <a:p>
            <a:pPr marL="0" lvl="0" indent="0">
              <a:buNone/>
            </a:pPr>
            <a:r>
              <a:rPr lang="en-US" dirty="0"/>
              <a:t>If a competitor accumulates ten </a:t>
            </a:r>
            <a:r>
              <a:rPr lang="en-US" b="1" dirty="0">
                <a:solidFill>
                  <a:srgbClr val="FF0000"/>
                </a:solidFill>
              </a:rPr>
              <a:t>(10) </a:t>
            </a:r>
            <a:r>
              <a:rPr lang="en-US" b="1" i="1" dirty="0">
                <a:solidFill>
                  <a:srgbClr val="FF0000"/>
                </a:solidFill>
              </a:rPr>
              <a:t>gam-jeom </a:t>
            </a:r>
            <a:r>
              <a:rPr lang="en-US" dirty="0"/>
              <a:t>penalties, the</a:t>
            </a:r>
            <a:r>
              <a:rPr lang="en-US" b="1" i="1" dirty="0">
                <a:solidFill>
                  <a:srgbClr val="FF0000"/>
                </a:solidFill>
              </a:rPr>
              <a:t> </a:t>
            </a:r>
            <a:r>
              <a:rPr lang="en-US" dirty="0"/>
              <a:t>Referee will declare him/her the loser by punitive declaration.</a:t>
            </a:r>
            <a:endParaRPr lang="en-US" b="1" dirty="0">
              <a:solidFill>
                <a:srgbClr val="FF0000"/>
              </a:solidFill>
            </a:endParaRPr>
          </a:p>
          <a:p>
            <a:pPr marL="0" indent="0" algn="ctr">
              <a:buClrTx/>
              <a:buNone/>
              <a:defRPr/>
            </a:pPr>
            <a:r>
              <a:rPr lang="en-US" sz="3600" dirty="0" err="1">
                <a:ea typeface="ＭＳ Ｐゴシック" pitchFamily="34" charset="-128"/>
              </a:rPr>
              <a:t>Joo-eui</a:t>
            </a:r>
            <a:r>
              <a:rPr lang="en-US" sz="3600" dirty="0">
                <a:ea typeface="ＭＳ Ｐゴシック" pitchFamily="34" charset="-128"/>
              </a:rPr>
              <a:t> Warnings</a:t>
            </a:r>
          </a:p>
          <a:p>
            <a:pPr marL="0" indent="0" algn="ctr">
              <a:spcBef>
                <a:spcPts val="0"/>
              </a:spcBef>
              <a:buClrTx/>
              <a:buNone/>
              <a:defRPr/>
            </a:pPr>
            <a:r>
              <a:rPr lang="en-US" sz="2800" dirty="0" err="1">
                <a:ea typeface="ＭＳ Ｐゴシック" pitchFamily="34" charset="-128"/>
              </a:rPr>
              <a:t>Joo-eui</a:t>
            </a:r>
            <a:r>
              <a:rPr lang="en-US" sz="2800" dirty="0">
                <a:ea typeface="ＭＳ Ｐゴシック" pitchFamily="34" charset="-128"/>
              </a:rPr>
              <a:t> warnings can now be given for Gam-Jeom penalties with the same restrictions of one per person, per infraction, per round.</a:t>
            </a:r>
          </a:p>
        </p:txBody>
      </p:sp>
      <p:sp>
        <p:nvSpPr>
          <p:cNvPr id="4" name="Rectangle 3"/>
          <p:cNvSpPr>
            <a:spLocks noChangeArrowheads="1"/>
          </p:cNvSpPr>
          <p:nvPr/>
        </p:nvSpPr>
        <p:spPr bwMode="auto">
          <a:xfrm>
            <a:off x="152400" y="838200"/>
            <a:ext cx="8915400" cy="477982"/>
          </a:xfrm>
          <a:prstGeom prst="rect">
            <a:avLst/>
          </a:prstGeom>
          <a:solidFill>
            <a:srgbClr val="C00000">
              <a:shade val="30000"/>
              <a:satMod val="115000"/>
            </a:srgbClr>
          </a:solidFill>
          <a:ln w="9525">
            <a:solidFill>
              <a:schemeClr val="accent6"/>
            </a:solid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chor="ctr"/>
          <a:lstStyle/>
          <a:p>
            <a:pPr algn="ctr">
              <a:defRPr/>
            </a:pPr>
            <a:r>
              <a:rPr lang="en-US" dirty="0">
                <a:solidFill>
                  <a:srgbClr val="FFFFFF"/>
                </a:solidFill>
                <a:ea typeface="ＭＳ Ｐゴシック" pitchFamily="34" charset="-128"/>
              </a:rPr>
              <a:t>Olympic Sparring Rule Changes </a:t>
            </a:r>
          </a:p>
        </p:txBody>
      </p:sp>
    </p:spTree>
    <p:extLst>
      <p:ext uri="{BB962C8B-B14F-4D97-AF65-F5344CB8AC3E}">
        <p14:creationId xmlns:p14="http://schemas.microsoft.com/office/powerpoint/2010/main" val="1481338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p:stCondLst>
                              <p:cond delay="500"/>
                            </p:stCondLst>
                            <p:childTnLst>
                              <p:par>
                                <p:cTn id="11" presetID="1" presetClass="entr" presetSubtype="0" fill="hold" grpId="0" nodeType="afterEffect">
                                  <p:stCondLst>
                                    <p:cond delay="0"/>
                                  </p:stCondLst>
                                  <p:childTnLst>
                                    <p:set>
                                      <p:cBhvr>
                                        <p:cTn id="12" dur="1" fill="hold">
                                          <p:stCondLst>
                                            <p:cond delay="0"/>
                                          </p:stCondLst>
                                        </p:cTn>
                                        <p:tgtEl>
                                          <p:spTgt spid="740355">
                                            <p:bg/>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0355" grpId="0" build="p" animBg="1"/>
      <p:bldP spid="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gradFill rotWithShape="0">
          <a:gsLst>
            <a:gs pos="0">
              <a:srgbClr val="FFCCCC"/>
            </a:gs>
            <a:gs pos="100000">
              <a:srgbClr val="FFD6D6"/>
            </a:gs>
          </a:gsLst>
          <a:lin ang="5400000" scaled="1"/>
        </a:gra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bwMode="auto">
          <a:xfrm>
            <a:off x="457200" y="50799"/>
            <a:ext cx="8229600" cy="53340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vert="horz" wrap="square" lIns="91440" tIns="45720" rIns="91440" bIns="45720" numCol="1" anchor="t" anchorCtr="0" compatLnSpc="1">
            <a:prstTxWarp prst="textNoShape">
              <a:avLst/>
            </a:prstTxWarp>
          </a:bodyPr>
          <a:lstStyle/>
          <a:p>
            <a:pPr>
              <a:defRPr/>
            </a:pPr>
            <a:r>
              <a:rPr lang="en-US" dirty="0">
                <a:solidFill>
                  <a:schemeClr val="tx1"/>
                </a:solidFill>
                <a:cs typeface="+mj-cs"/>
              </a:rPr>
              <a:t>2018 Rule Changes</a:t>
            </a:r>
          </a:p>
        </p:txBody>
      </p:sp>
      <p:sp>
        <p:nvSpPr>
          <p:cNvPr id="740355" name="Rectangle 3"/>
          <p:cNvSpPr>
            <a:spLocks noGrp="1" noChangeArrowheads="1"/>
          </p:cNvSpPr>
          <p:nvPr>
            <p:ph type="body" idx="1"/>
          </p:nvPr>
        </p:nvSpPr>
        <p:spPr bwMode="auto">
          <a:xfrm>
            <a:off x="152400" y="1223050"/>
            <a:ext cx="8915400" cy="5507949"/>
          </a:xfrm>
          <a:prstGeom prst="rect">
            <a:avLst/>
          </a:prstGeom>
          <a:noFill/>
          <a:ln>
            <a:solidFill>
              <a:schemeClr val="tx1"/>
            </a:solidFill>
            <a:miter lim="800000"/>
            <a:headEnd/>
            <a:tailEnd/>
          </a:ln>
          <a:extLst/>
        </p:spPr>
        <p:txBody>
          <a:bodyPr vert="horz" wrap="square" lIns="91440" tIns="45720" rIns="91440" bIns="45720" numCol="1" anchor="t" anchorCtr="0" compatLnSpc="1">
            <a:prstTxWarp prst="textNoShape">
              <a:avLst/>
            </a:prstTxWarp>
          </a:bodyPr>
          <a:lstStyle/>
          <a:p>
            <a:pPr marL="0" indent="0" algn="ctr">
              <a:buClrTx/>
              <a:buNone/>
              <a:defRPr/>
            </a:pPr>
            <a:endParaRPr lang="en-US" sz="800" b="1" dirty="0">
              <a:ea typeface="ＭＳ Ｐゴシック" pitchFamily="34" charset="-128"/>
            </a:endParaRPr>
          </a:p>
          <a:p>
            <a:pPr marL="0" indent="0" algn="ctr">
              <a:buClrTx/>
              <a:buNone/>
              <a:defRPr/>
            </a:pPr>
            <a:r>
              <a:rPr lang="en-US" sz="2400" b="1" dirty="0">
                <a:ea typeface="ＭＳ Ｐゴシック" pitchFamily="34" charset="-128"/>
              </a:rPr>
              <a:t>Match Times </a:t>
            </a:r>
          </a:p>
          <a:p>
            <a:pPr marL="0" indent="0">
              <a:spcBef>
                <a:spcPts val="0"/>
              </a:spcBef>
              <a:buClrTx/>
              <a:buNone/>
              <a:defRPr/>
            </a:pPr>
            <a:r>
              <a:rPr lang="en-US" sz="1800" b="1" dirty="0">
                <a:ea typeface="ＭＳ Ｐゴシック" pitchFamily="34" charset="-128"/>
              </a:rPr>
              <a:t>Colored Belt Rounds </a:t>
            </a:r>
          </a:p>
          <a:p>
            <a:pPr marL="684213" indent="-285750">
              <a:spcBef>
                <a:spcPts val="0"/>
              </a:spcBef>
              <a:buClrTx/>
              <a:buSzPct val="100000"/>
              <a:buFont typeface="Wingdings" panose="05000000000000000000" pitchFamily="2" charset="2"/>
              <a:buChar char="Ø"/>
              <a:defRPr/>
            </a:pPr>
            <a:r>
              <a:rPr lang="en-US" sz="1800" dirty="0">
                <a:ea typeface="ＭＳ Ｐゴシック" pitchFamily="34" charset="-128"/>
              </a:rPr>
              <a:t>All colored belt matches shall consist of two 90-second rounds with a 30-second rest between rounds. </a:t>
            </a:r>
          </a:p>
          <a:p>
            <a:pPr marL="0" indent="0" algn="ctr">
              <a:buClrTx/>
              <a:buNone/>
              <a:defRPr/>
            </a:pPr>
            <a:r>
              <a:rPr lang="en-US" sz="1800" dirty="0">
                <a:ea typeface="ＭＳ Ｐゴシック" pitchFamily="34" charset="-128"/>
              </a:rPr>
              <a:t> </a:t>
            </a:r>
          </a:p>
          <a:p>
            <a:pPr marL="0" indent="0">
              <a:buClrTx/>
              <a:buNone/>
              <a:defRPr/>
            </a:pPr>
            <a:r>
              <a:rPr lang="en-US" sz="1800" b="1" dirty="0">
                <a:ea typeface="ＭＳ Ｐゴシック" pitchFamily="34" charset="-128"/>
              </a:rPr>
              <a:t>Black Belt Rounds: AAU Team Trials and/or National Championship matches </a:t>
            </a:r>
          </a:p>
          <a:p>
            <a:pPr marL="685800" lvl="1">
              <a:buClrTx/>
              <a:buFont typeface="Wingdings" panose="05000000000000000000" pitchFamily="2" charset="2"/>
              <a:buChar char="Ø"/>
              <a:defRPr/>
            </a:pPr>
            <a:r>
              <a:rPr lang="en-US" sz="1800" dirty="0">
                <a:ea typeface="ＭＳ Ｐゴシック" pitchFamily="34" charset="-128"/>
              </a:rPr>
              <a:t>Youth (5-9), Mini-Cadet (10-11), Cadet (12-14) and Executive (33 and up) shall compete using three one-minute rounds with a 30-second rest  </a:t>
            </a:r>
          </a:p>
          <a:p>
            <a:pPr marL="685800" lvl="1">
              <a:buClrTx/>
              <a:buFont typeface="Wingdings" panose="05000000000000000000" pitchFamily="2" charset="2"/>
              <a:buChar char="Ø"/>
              <a:defRPr/>
            </a:pPr>
            <a:r>
              <a:rPr lang="en-US" sz="1800" dirty="0">
                <a:ea typeface="ＭＳ Ｐゴシック" pitchFamily="34" charset="-128"/>
              </a:rPr>
              <a:t>Junior (15-17) Shall compete using three 90-second rounds with a 30second rest  </a:t>
            </a:r>
          </a:p>
          <a:p>
            <a:pPr marL="685800" lvl="1">
              <a:buClrTx/>
              <a:buFont typeface="Wingdings" panose="05000000000000000000" pitchFamily="2" charset="2"/>
              <a:buChar char="Ø"/>
              <a:defRPr/>
            </a:pPr>
            <a:r>
              <a:rPr lang="en-US" sz="1800" dirty="0">
                <a:ea typeface="ＭＳ Ｐゴシック" pitchFamily="34" charset="-128"/>
              </a:rPr>
              <a:t>Senior (18-32) Shall compete using three two-minute rounds with a 60second rest </a:t>
            </a:r>
          </a:p>
          <a:p>
            <a:pPr marL="0" indent="0">
              <a:buClrTx/>
              <a:buNone/>
              <a:defRPr/>
            </a:pPr>
            <a:endParaRPr lang="en-US" sz="1600" dirty="0">
              <a:ea typeface="ＭＳ Ｐゴシック" pitchFamily="34" charset="-128"/>
            </a:endParaRPr>
          </a:p>
          <a:p>
            <a:pPr marL="0" indent="0">
              <a:buClrTx/>
              <a:buNone/>
              <a:defRPr/>
            </a:pPr>
            <a:r>
              <a:rPr lang="en-US" sz="1800" b="1" dirty="0">
                <a:ea typeface="ＭＳ Ｐゴシック" pitchFamily="34" charset="-128"/>
              </a:rPr>
              <a:t>For District and Regional competition</a:t>
            </a:r>
            <a:r>
              <a:rPr lang="en-US" sz="1800" dirty="0">
                <a:ea typeface="ＭＳ Ｐゴシック" pitchFamily="34" charset="-128"/>
              </a:rPr>
              <a:t>, the tournament Directors have the option of using the times outlined above or using two two-minute rounds with a 30-second rest between rounds for Black Belts. Match times being used at local events must be specified on tournament flyer. </a:t>
            </a:r>
          </a:p>
          <a:p>
            <a:pPr marL="0" indent="0" algn="ctr">
              <a:buClrTx/>
              <a:buNone/>
              <a:defRPr/>
            </a:pPr>
            <a:r>
              <a:rPr lang="en-US" sz="2800" dirty="0">
                <a:ea typeface="ＭＳ Ｐゴシック" pitchFamily="34" charset="-128"/>
              </a:rPr>
              <a:t> </a:t>
            </a:r>
          </a:p>
        </p:txBody>
      </p:sp>
      <p:sp>
        <p:nvSpPr>
          <p:cNvPr id="4" name="Rectangle 3"/>
          <p:cNvSpPr>
            <a:spLocks noChangeArrowheads="1"/>
          </p:cNvSpPr>
          <p:nvPr/>
        </p:nvSpPr>
        <p:spPr bwMode="auto">
          <a:xfrm>
            <a:off x="152400" y="728129"/>
            <a:ext cx="8915400" cy="477982"/>
          </a:xfrm>
          <a:prstGeom prst="rect">
            <a:avLst/>
          </a:prstGeom>
          <a:solidFill>
            <a:srgbClr val="C00000">
              <a:shade val="30000"/>
              <a:satMod val="115000"/>
            </a:srgbClr>
          </a:solidFill>
          <a:ln w="9525">
            <a:solidFill>
              <a:schemeClr val="accent6"/>
            </a:solid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chor="ctr"/>
          <a:lstStyle/>
          <a:p>
            <a:pPr algn="ctr">
              <a:defRPr/>
            </a:pPr>
            <a:r>
              <a:rPr lang="en-US" dirty="0">
                <a:solidFill>
                  <a:srgbClr val="FFFFFF"/>
                </a:solidFill>
                <a:ea typeface="ＭＳ Ｐゴシック" pitchFamily="34" charset="-128"/>
              </a:rPr>
              <a:t>Olympic Sparring Rule Changes </a:t>
            </a:r>
          </a:p>
        </p:txBody>
      </p:sp>
    </p:spTree>
    <p:extLst>
      <p:ext uri="{BB962C8B-B14F-4D97-AF65-F5344CB8AC3E}">
        <p14:creationId xmlns:p14="http://schemas.microsoft.com/office/powerpoint/2010/main" val="2766450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p:stCondLst>
                              <p:cond delay="500"/>
                            </p:stCondLst>
                            <p:childTnLst>
                              <p:par>
                                <p:cTn id="11" presetID="1" presetClass="entr" presetSubtype="0" fill="hold" grpId="0" nodeType="afterEffect">
                                  <p:stCondLst>
                                    <p:cond delay="0"/>
                                  </p:stCondLst>
                                  <p:childTnLst>
                                    <p:set>
                                      <p:cBhvr>
                                        <p:cTn id="12" dur="1" fill="hold">
                                          <p:stCondLst>
                                            <p:cond delay="0"/>
                                          </p:stCondLst>
                                        </p:cTn>
                                        <p:tgtEl>
                                          <p:spTgt spid="740355">
                                            <p:bg/>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0355" grpId="0" build="p" animBg="1"/>
      <p:bldP spid="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gradFill rotWithShape="0">
          <a:gsLst>
            <a:gs pos="0">
              <a:srgbClr val="FFFF99"/>
            </a:gs>
            <a:gs pos="100000">
              <a:srgbClr val="797949"/>
            </a:gs>
          </a:gsLst>
          <a:lin ang="2700000" scaled="1"/>
        </a:gradFill>
        <a:effectLst/>
      </p:bgPr>
    </p:bg>
    <p:spTree>
      <p:nvGrpSpPr>
        <p:cNvPr id="1" name=""/>
        <p:cNvGrpSpPr/>
        <p:nvPr/>
      </p:nvGrpSpPr>
      <p:grpSpPr>
        <a:xfrm>
          <a:off x="0" y="0"/>
          <a:ext cx="0" cy="0"/>
          <a:chOff x="0" y="0"/>
          <a:chExt cx="0" cy="0"/>
        </a:xfrm>
      </p:grpSpPr>
      <p:sp>
        <p:nvSpPr>
          <p:cNvPr id="13" name="Rectangle 2"/>
          <p:cNvSpPr>
            <a:spLocks noGrp="1" noChangeArrowheads="1"/>
          </p:cNvSpPr>
          <p:nvPr>
            <p:ph type="title"/>
          </p:nvPr>
        </p:nvSpPr>
        <p:spPr bwMode="auto">
          <a:xfrm>
            <a:off x="406400" y="285750"/>
            <a:ext cx="8432800" cy="880110"/>
          </a:xfrm>
          <a:prstGeom prst="rect">
            <a:avLst/>
          </a:prstGeom>
          <a:solidFill>
            <a:srgbClr val="8A0000"/>
          </a:solidFill>
        </p:spPr>
        <p:txBody>
          <a:bodyPr vert="horz" wrap="square" lIns="91440" tIns="45720" rIns="91440" bIns="45720" numCol="1" anchor="t" anchorCtr="0" compatLnSpc="1">
            <a:prstTxWarp prst="textNoShape">
              <a:avLst/>
            </a:prstTxWarp>
          </a:bodyPr>
          <a:lstStyle/>
          <a:p>
            <a:r>
              <a:rPr lang="en-US" altLang="en-US" sz="3600" dirty="0">
                <a:solidFill>
                  <a:schemeClr val="bg1"/>
                </a:solidFill>
                <a:ea typeface="ＭＳ Ｐゴシック" pitchFamily="34" charset="-128"/>
              </a:rPr>
              <a:t>Coach and Officials Certification Fees</a:t>
            </a:r>
          </a:p>
        </p:txBody>
      </p:sp>
      <p:sp>
        <p:nvSpPr>
          <p:cNvPr id="14" name="Text Box 4"/>
          <p:cNvSpPr txBox="1">
            <a:spLocks noChangeArrowheads="1"/>
          </p:cNvSpPr>
          <p:nvPr/>
        </p:nvSpPr>
        <p:spPr bwMode="auto">
          <a:xfrm>
            <a:off x="304800" y="2016443"/>
            <a:ext cx="4114800" cy="163036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lvl1pPr marL="342900" indent="-342900">
              <a:defRPr kumimoji="1" sz="2400">
                <a:solidFill>
                  <a:schemeClr val="tx1"/>
                </a:solidFill>
                <a:latin typeface="Arial" pitchFamily="34" charset="0"/>
                <a:ea typeface="ＭＳ Ｐゴシック" pitchFamily="34" charset="-128"/>
              </a:defRPr>
            </a:lvl1pPr>
            <a:lvl2pPr marL="742950" indent="-285750">
              <a:defRPr kumimoji="1" sz="2400">
                <a:solidFill>
                  <a:schemeClr val="tx1"/>
                </a:solidFill>
                <a:latin typeface="Arial" pitchFamily="34" charset="0"/>
                <a:ea typeface="ＭＳ Ｐゴシック" pitchFamily="34" charset="-128"/>
              </a:defRPr>
            </a:lvl2pPr>
            <a:lvl3pPr marL="1143000" indent="-228600">
              <a:defRPr kumimoji="1" sz="2400">
                <a:solidFill>
                  <a:schemeClr val="tx1"/>
                </a:solidFill>
                <a:latin typeface="Arial" pitchFamily="34" charset="0"/>
                <a:ea typeface="ＭＳ Ｐゴシック" pitchFamily="34" charset="-128"/>
              </a:defRPr>
            </a:lvl3pPr>
            <a:lvl4pPr marL="1600200" indent="-228600">
              <a:defRPr kumimoji="1" sz="2400">
                <a:solidFill>
                  <a:schemeClr val="tx1"/>
                </a:solidFill>
                <a:latin typeface="Arial" pitchFamily="34" charset="0"/>
                <a:ea typeface="ＭＳ Ｐゴシック" pitchFamily="34" charset="-128"/>
              </a:defRPr>
            </a:lvl4pPr>
            <a:lvl5pPr marL="2057400" indent="-228600">
              <a:defRPr kumimoji="1" sz="2400">
                <a:solidFill>
                  <a:schemeClr val="tx1"/>
                </a:solidFill>
                <a:latin typeface="Arial" pitchFamily="34" charset="0"/>
                <a:ea typeface="ＭＳ Ｐゴシック" pitchFamily="34" charset="-128"/>
              </a:defRPr>
            </a:lvl5pPr>
            <a:lvl6pPr marL="25146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ea typeface="ＭＳ Ｐゴシック" pitchFamily="34" charset="-128"/>
              </a:defRPr>
            </a:lvl6pPr>
            <a:lvl7pPr marL="29718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ea typeface="ＭＳ Ｐゴシック" pitchFamily="34" charset="-128"/>
              </a:defRPr>
            </a:lvl7pPr>
            <a:lvl8pPr marL="34290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ea typeface="ＭＳ Ｐゴシック" pitchFamily="34" charset="-128"/>
              </a:defRPr>
            </a:lvl8pPr>
            <a:lvl9pPr marL="38862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ea typeface="ＭＳ Ｐゴシック" pitchFamily="34" charset="-128"/>
              </a:defRPr>
            </a:lvl9pPr>
          </a:lstStyle>
          <a:p>
            <a:pPr algn="just" eaLnBrk="1" hangingPunct="1">
              <a:lnSpc>
                <a:spcPct val="100000"/>
              </a:lnSpc>
              <a:spcBef>
                <a:spcPct val="50000"/>
              </a:spcBef>
              <a:buSzTx/>
              <a:buFont typeface="Wingdings" pitchFamily="2" charset="2"/>
              <a:buChar char="Ø"/>
              <a:defRPr/>
            </a:pPr>
            <a:r>
              <a:rPr kumimoji="0" lang="en-US" sz="2000" dirty="0">
                <a:latin typeface="+mn-lt"/>
              </a:rPr>
              <a:t>Anyone wishing to coach at any AAU sanctioned event will be required to complete the online coaches certification and pay the $50 online clinic fee.</a:t>
            </a:r>
          </a:p>
        </p:txBody>
      </p:sp>
      <p:sp>
        <p:nvSpPr>
          <p:cNvPr id="15" name="Text Box 4"/>
          <p:cNvSpPr txBox="1">
            <a:spLocks noChangeArrowheads="1"/>
          </p:cNvSpPr>
          <p:nvPr/>
        </p:nvSpPr>
        <p:spPr bwMode="auto">
          <a:xfrm>
            <a:off x="457200" y="4685030"/>
            <a:ext cx="8305800" cy="132397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lvl1pPr marL="342900" indent="-342900">
              <a:defRPr kumimoji="1" sz="2400">
                <a:solidFill>
                  <a:schemeClr val="tx1"/>
                </a:solidFill>
                <a:latin typeface="Arial" pitchFamily="34" charset="0"/>
                <a:ea typeface="ＭＳ Ｐゴシック" pitchFamily="34" charset="-128"/>
              </a:defRPr>
            </a:lvl1pPr>
            <a:lvl2pPr marL="742950" indent="-285750">
              <a:defRPr kumimoji="1" sz="2400">
                <a:solidFill>
                  <a:schemeClr val="tx1"/>
                </a:solidFill>
                <a:latin typeface="Arial" pitchFamily="34" charset="0"/>
                <a:ea typeface="ＭＳ Ｐゴシック" pitchFamily="34" charset="-128"/>
              </a:defRPr>
            </a:lvl2pPr>
            <a:lvl3pPr marL="1143000" indent="-228600">
              <a:defRPr kumimoji="1" sz="2400">
                <a:solidFill>
                  <a:schemeClr val="tx1"/>
                </a:solidFill>
                <a:latin typeface="Arial" pitchFamily="34" charset="0"/>
                <a:ea typeface="ＭＳ Ｐゴシック" pitchFamily="34" charset="-128"/>
              </a:defRPr>
            </a:lvl3pPr>
            <a:lvl4pPr marL="1600200" indent="-228600">
              <a:defRPr kumimoji="1" sz="2400">
                <a:solidFill>
                  <a:schemeClr val="tx1"/>
                </a:solidFill>
                <a:latin typeface="Arial" pitchFamily="34" charset="0"/>
                <a:ea typeface="ＭＳ Ｐゴシック" pitchFamily="34" charset="-128"/>
              </a:defRPr>
            </a:lvl4pPr>
            <a:lvl5pPr marL="2057400" indent="-228600">
              <a:defRPr kumimoji="1" sz="2400">
                <a:solidFill>
                  <a:schemeClr val="tx1"/>
                </a:solidFill>
                <a:latin typeface="Arial" pitchFamily="34" charset="0"/>
                <a:ea typeface="ＭＳ Ｐゴシック" pitchFamily="34" charset="-128"/>
              </a:defRPr>
            </a:lvl5pPr>
            <a:lvl6pPr marL="25146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ea typeface="ＭＳ Ｐゴシック" pitchFamily="34" charset="-128"/>
              </a:defRPr>
            </a:lvl6pPr>
            <a:lvl7pPr marL="29718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ea typeface="ＭＳ Ｐゴシック" pitchFamily="34" charset="-128"/>
              </a:defRPr>
            </a:lvl7pPr>
            <a:lvl8pPr marL="34290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ea typeface="ＭＳ Ｐゴシック" pitchFamily="34" charset="-128"/>
              </a:defRPr>
            </a:lvl8pPr>
            <a:lvl9pPr marL="38862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ea typeface="ＭＳ Ｐゴシック" pitchFamily="34" charset="-128"/>
              </a:defRPr>
            </a:lvl9pPr>
          </a:lstStyle>
          <a:p>
            <a:pPr algn="just" eaLnBrk="1" hangingPunct="1">
              <a:lnSpc>
                <a:spcPct val="100000"/>
              </a:lnSpc>
              <a:spcBef>
                <a:spcPct val="50000"/>
              </a:spcBef>
              <a:buSzTx/>
              <a:buFont typeface="Wingdings" pitchFamily="2" charset="2"/>
              <a:buChar char="Ø"/>
              <a:defRPr/>
            </a:pPr>
            <a:r>
              <a:rPr kumimoji="0" lang="en-US" sz="2000" dirty="0"/>
              <a:t>Anyone wishing to both coach and officiate at any AAU sanctioned event will be required to both take the online clinic to obtain coach’</a:t>
            </a:r>
            <a:r>
              <a:rPr kumimoji="0" lang="en-US" altLang="ja-JP" sz="2000" dirty="0"/>
              <a:t>s certification and attend a local official’s clinic to obtain official’s certification. </a:t>
            </a:r>
            <a:endParaRPr kumimoji="0" lang="en-US" sz="2000" dirty="0"/>
          </a:p>
        </p:txBody>
      </p:sp>
      <p:sp>
        <p:nvSpPr>
          <p:cNvPr id="16" name="Text Box 4"/>
          <p:cNvSpPr txBox="1">
            <a:spLocks noChangeArrowheads="1"/>
          </p:cNvSpPr>
          <p:nvPr/>
        </p:nvSpPr>
        <p:spPr bwMode="auto">
          <a:xfrm>
            <a:off x="4724400" y="2016443"/>
            <a:ext cx="4114800" cy="163036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lvl1pPr marL="342900" indent="-342900">
              <a:defRPr kumimoji="1" sz="2400">
                <a:solidFill>
                  <a:schemeClr val="tx1"/>
                </a:solidFill>
                <a:latin typeface="Arial" pitchFamily="34" charset="0"/>
                <a:ea typeface="ＭＳ Ｐゴシック" pitchFamily="34" charset="-128"/>
              </a:defRPr>
            </a:lvl1pPr>
            <a:lvl2pPr marL="742950" indent="-285750">
              <a:defRPr kumimoji="1" sz="2400">
                <a:solidFill>
                  <a:schemeClr val="tx1"/>
                </a:solidFill>
                <a:latin typeface="Arial" pitchFamily="34" charset="0"/>
                <a:ea typeface="ＭＳ Ｐゴシック" pitchFamily="34" charset="-128"/>
              </a:defRPr>
            </a:lvl2pPr>
            <a:lvl3pPr marL="1143000" indent="-228600">
              <a:defRPr kumimoji="1" sz="2400">
                <a:solidFill>
                  <a:schemeClr val="tx1"/>
                </a:solidFill>
                <a:latin typeface="Arial" pitchFamily="34" charset="0"/>
                <a:ea typeface="ＭＳ Ｐゴシック" pitchFamily="34" charset="-128"/>
              </a:defRPr>
            </a:lvl3pPr>
            <a:lvl4pPr marL="1600200" indent="-228600">
              <a:defRPr kumimoji="1" sz="2400">
                <a:solidFill>
                  <a:schemeClr val="tx1"/>
                </a:solidFill>
                <a:latin typeface="Arial" pitchFamily="34" charset="0"/>
                <a:ea typeface="ＭＳ Ｐゴシック" pitchFamily="34" charset="-128"/>
              </a:defRPr>
            </a:lvl4pPr>
            <a:lvl5pPr marL="2057400" indent="-228600">
              <a:defRPr kumimoji="1" sz="2400">
                <a:solidFill>
                  <a:schemeClr val="tx1"/>
                </a:solidFill>
                <a:latin typeface="Arial" pitchFamily="34" charset="0"/>
                <a:ea typeface="ＭＳ Ｐゴシック" pitchFamily="34" charset="-128"/>
              </a:defRPr>
            </a:lvl5pPr>
            <a:lvl6pPr marL="25146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ea typeface="ＭＳ Ｐゴシック" pitchFamily="34" charset="-128"/>
              </a:defRPr>
            </a:lvl6pPr>
            <a:lvl7pPr marL="29718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ea typeface="ＭＳ Ｐゴシック" pitchFamily="34" charset="-128"/>
              </a:defRPr>
            </a:lvl7pPr>
            <a:lvl8pPr marL="34290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ea typeface="ＭＳ Ｐゴシック" pitchFamily="34" charset="-128"/>
              </a:defRPr>
            </a:lvl8pPr>
            <a:lvl9pPr marL="38862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ea typeface="ＭＳ Ｐゴシック" pitchFamily="34" charset="-128"/>
              </a:defRPr>
            </a:lvl9pPr>
          </a:lstStyle>
          <a:p>
            <a:pPr algn="just" eaLnBrk="1" hangingPunct="1">
              <a:lnSpc>
                <a:spcPct val="100000"/>
              </a:lnSpc>
              <a:spcBef>
                <a:spcPct val="50000"/>
              </a:spcBef>
              <a:buSzTx/>
              <a:buFont typeface="Wingdings" pitchFamily="2" charset="2"/>
              <a:buChar char="Ø"/>
              <a:defRPr/>
            </a:pPr>
            <a:r>
              <a:rPr kumimoji="0" lang="en-US" sz="2000" dirty="0"/>
              <a:t>Anyone wishing to only officiate at any AAU sanctioned event will be required to take a local official’</a:t>
            </a:r>
            <a:r>
              <a:rPr kumimoji="0" lang="en-US" altLang="ja-JP" sz="2000" dirty="0"/>
              <a:t>s certification clinic and pay the $35 clinic fee.</a:t>
            </a:r>
          </a:p>
        </p:txBody>
      </p:sp>
      <p:sp>
        <p:nvSpPr>
          <p:cNvPr id="18" name="Rectangle 17"/>
          <p:cNvSpPr>
            <a:spLocks noChangeArrowheads="1"/>
          </p:cNvSpPr>
          <p:nvPr/>
        </p:nvSpPr>
        <p:spPr bwMode="auto">
          <a:xfrm>
            <a:off x="304800" y="1516380"/>
            <a:ext cx="4114800" cy="412016"/>
          </a:xfrm>
          <a:prstGeom prst="rect">
            <a:avLst/>
          </a:prstGeom>
          <a:solidFill>
            <a:srgbClr val="002060"/>
          </a:solidFill>
          <a:ln w="9525">
            <a:solidFill>
              <a:schemeClr val="accent6"/>
            </a:solid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chor="ctr"/>
          <a:lstStyle/>
          <a:p>
            <a:pPr algn="ctr">
              <a:defRPr/>
            </a:pPr>
            <a:r>
              <a:rPr lang="en-US" dirty="0">
                <a:solidFill>
                  <a:schemeClr val="bg1"/>
                </a:solidFill>
                <a:ea typeface="+mn-ea"/>
              </a:rPr>
              <a:t>Coach</a:t>
            </a:r>
          </a:p>
        </p:txBody>
      </p:sp>
      <p:sp>
        <p:nvSpPr>
          <p:cNvPr id="19" name="Rectangle 18"/>
          <p:cNvSpPr>
            <a:spLocks noChangeArrowheads="1"/>
          </p:cNvSpPr>
          <p:nvPr/>
        </p:nvSpPr>
        <p:spPr bwMode="auto">
          <a:xfrm>
            <a:off x="4724400" y="1516380"/>
            <a:ext cx="4114800" cy="412016"/>
          </a:xfrm>
          <a:prstGeom prst="rect">
            <a:avLst/>
          </a:prstGeom>
          <a:solidFill>
            <a:srgbClr val="002060"/>
          </a:solidFill>
          <a:ln w="9525">
            <a:solidFill>
              <a:schemeClr val="accent6"/>
            </a:solid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chor="ctr"/>
          <a:lstStyle/>
          <a:p>
            <a:pPr algn="ctr">
              <a:defRPr/>
            </a:pPr>
            <a:r>
              <a:rPr lang="en-US" dirty="0">
                <a:solidFill>
                  <a:schemeClr val="bg1"/>
                </a:solidFill>
                <a:ea typeface="+mn-ea"/>
              </a:rPr>
              <a:t>Official</a:t>
            </a:r>
          </a:p>
        </p:txBody>
      </p:sp>
      <p:sp>
        <p:nvSpPr>
          <p:cNvPr id="20" name="Rectangle 19"/>
          <p:cNvSpPr>
            <a:spLocks noChangeArrowheads="1"/>
          </p:cNvSpPr>
          <p:nvPr/>
        </p:nvSpPr>
        <p:spPr bwMode="auto">
          <a:xfrm>
            <a:off x="2743200" y="4178498"/>
            <a:ext cx="3886200" cy="412016"/>
          </a:xfrm>
          <a:prstGeom prst="rect">
            <a:avLst/>
          </a:prstGeom>
          <a:solidFill>
            <a:srgbClr val="002060"/>
          </a:solidFill>
          <a:ln w="9525">
            <a:solidFill>
              <a:schemeClr val="accent6"/>
            </a:solid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chor="ctr"/>
          <a:lstStyle/>
          <a:p>
            <a:pPr algn="ctr">
              <a:defRPr/>
            </a:pPr>
            <a:r>
              <a:rPr lang="en-US" dirty="0">
                <a:solidFill>
                  <a:schemeClr val="bg1"/>
                </a:solidFill>
                <a:ea typeface="+mn-ea"/>
              </a:rPr>
              <a:t>Both</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par>
                          <p:cTn id="10" fill="hold">
                            <p:stCondLst>
                              <p:cond delay="500"/>
                            </p:stCondLst>
                            <p:childTnLst>
                              <p:par>
                                <p:cTn id="11" presetID="1" presetClass="entr" presetSubtype="0" fill="hold" grpId="0" nodeType="after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childTnLst>
                          </p:cTn>
                        </p:par>
                        <p:par>
                          <p:cTn id="13" fill="hold">
                            <p:stCondLst>
                              <p:cond delay="500"/>
                            </p:stCondLst>
                            <p:childTnLst>
                              <p:par>
                                <p:cTn id="14" presetID="1" presetClass="entr" presetSubtype="0" fill="hold" grpId="0" nodeType="afterEffect">
                                  <p:stCondLst>
                                    <p:cond delay="0"/>
                                  </p:stCondLst>
                                  <p:childTnLst>
                                    <p:set>
                                      <p:cBhvr>
                                        <p:cTn id="15" dur="1" fill="hold">
                                          <p:stCondLst>
                                            <p:cond delay="0"/>
                                          </p:stCondLst>
                                        </p:cTn>
                                        <p:tgtEl>
                                          <p:spTgt spid="15"/>
                                        </p:tgtEl>
                                        <p:attrNameLst>
                                          <p:attrName>style.visibility</p:attrName>
                                        </p:attrNameLst>
                                      </p:cBhvr>
                                      <p:to>
                                        <p:strVal val="visible"/>
                                      </p:to>
                                    </p:set>
                                  </p:childTnLst>
                                </p:cTn>
                              </p:par>
                            </p:childTnLst>
                          </p:cTn>
                        </p:par>
                        <p:par>
                          <p:cTn id="16" fill="hold">
                            <p:stCondLst>
                              <p:cond delay="500"/>
                            </p:stCondLst>
                            <p:childTnLst>
                              <p:par>
                                <p:cTn id="17" presetID="1" presetClass="entr" presetSubtype="0" fill="hold" grpId="0" nodeType="after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par>
                          <p:cTn id="19" fill="hold">
                            <p:stCondLst>
                              <p:cond delay="500"/>
                            </p:stCondLst>
                            <p:childTnLst>
                              <p:par>
                                <p:cTn id="20" presetID="1" presetClass="entr" presetSubtype="0" fill="hold" grpId="0" nodeType="afterEffect">
                                  <p:stCondLst>
                                    <p:cond delay="0"/>
                                  </p:stCondLst>
                                  <p:childTnLst>
                                    <p:set>
                                      <p:cBhvr>
                                        <p:cTn id="21" dur="1" fill="hold">
                                          <p:stCondLst>
                                            <p:cond delay="0"/>
                                          </p:stCondLst>
                                        </p:cTn>
                                        <p:tgtEl>
                                          <p:spTgt spid="18"/>
                                        </p:tgtEl>
                                        <p:attrNameLst>
                                          <p:attrName>style.visibility</p:attrName>
                                        </p:attrNameLst>
                                      </p:cBhvr>
                                      <p:to>
                                        <p:strVal val="visible"/>
                                      </p:to>
                                    </p:set>
                                  </p:childTnLst>
                                </p:cTn>
                              </p:par>
                            </p:childTnLst>
                          </p:cTn>
                        </p:par>
                        <p:par>
                          <p:cTn id="22" fill="hold">
                            <p:stCondLst>
                              <p:cond delay="500"/>
                            </p:stCondLst>
                            <p:childTnLst>
                              <p:par>
                                <p:cTn id="23" presetID="1" presetClass="entr" presetSubtype="0" fill="hold" grpId="0" nodeType="afterEffect">
                                  <p:stCondLst>
                                    <p:cond delay="0"/>
                                  </p:stCondLst>
                                  <p:childTnLst>
                                    <p:set>
                                      <p:cBhvr>
                                        <p:cTn id="24" dur="1" fill="hold">
                                          <p:stCondLst>
                                            <p:cond delay="0"/>
                                          </p:stCondLst>
                                        </p:cTn>
                                        <p:tgtEl>
                                          <p:spTgt spid="19"/>
                                        </p:tgtEl>
                                        <p:attrNameLst>
                                          <p:attrName>style.visibility</p:attrName>
                                        </p:attrNameLst>
                                      </p:cBhvr>
                                      <p:to>
                                        <p:strVal val="visible"/>
                                      </p:to>
                                    </p:set>
                                  </p:childTnLst>
                                </p:cTn>
                              </p:par>
                            </p:childTnLst>
                          </p:cTn>
                        </p:par>
                        <p:par>
                          <p:cTn id="25" fill="hold">
                            <p:stCondLst>
                              <p:cond delay="500"/>
                            </p:stCondLst>
                            <p:childTnLst>
                              <p:par>
                                <p:cTn id="26" presetID="1" presetClass="entr" presetSubtype="0" fill="hold" grpId="0" nodeType="afterEffect">
                                  <p:stCondLst>
                                    <p:cond delay="0"/>
                                  </p:stCondLst>
                                  <p:childTnLst>
                                    <p:set>
                                      <p:cBhvr>
                                        <p:cTn id="27"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P spid="18" grpId="0" animBg="1"/>
      <p:bldP spid="19" grpId="0" animBg="1"/>
      <p:bldP spid="2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gradFill rotWithShape="0">
          <a:gsLst>
            <a:gs pos="0">
              <a:srgbClr val="FFFF99"/>
            </a:gs>
            <a:gs pos="100000">
              <a:srgbClr val="797949"/>
            </a:gs>
          </a:gsLst>
          <a:lin ang="2700000" scaled="1"/>
        </a:gradFill>
        <a:effectLst/>
      </p:bgPr>
    </p:bg>
    <p:spTree>
      <p:nvGrpSpPr>
        <p:cNvPr id="1" name=""/>
        <p:cNvGrpSpPr/>
        <p:nvPr/>
      </p:nvGrpSpPr>
      <p:grpSpPr>
        <a:xfrm>
          <a:off x="0" y="0"/>
          <a:ext cx="0" cy="0"/>
          <a:chOff x="0" y="0"/>
          <a:chExt cx="0" cy="0"/>
        </a:xfrm>
      </p:grpSpPr>
      <p:sp>
        <p:nvSpPr>
          <p:cNvPr id="610306" name="Rectangle 2"/>
          <p:cNvSpPr>
            <a:spLocks noGrp="1" noChangeArrowheads="1"/>
          </p:cNvSpPr>
          <p:nvPr>
            <p:ph type="title"/>
          </p:nvPr>
        </p:nvSpPr>
        <p:spPr bwMode="auto">
          <a:xfrm>
            <a:off x="152400" y="152400"/>
            <a:ext cx="8839200" cy="714499"/>
          </a:xfrm>
          <a:prstGeom prst="rect">
            <a:avLst/>
          </a:prstGeom>
          <a:noFill/>
          <a:extLst>
            <a:ext uri="{909E8E84-426E-40DD-AFC4-6F175D3DCCD1}">
              <a14:hiddenFill xmlns:a14="http://schemas.microsoft.com/office/drawing/2010/main">
                <a:solidFill>
                  <a:srgbClr val="FFFFFF">
                    <a:alpha val="0"/>
                  </a:srgbClr>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3600" dirty="0">
                <a:solidFill>
                  <a:schemeClr val="tx1"/>
                </a:solidFill>
              </a:rPr>
              <a:t>Official’s Upgrade Process</a:t>
            </a:r>
          </a:p>
        </p:txBody>
      </p:sp>
      <p:sp>
        <p:nvSpPr>
          <p:cNvPr id="7" name="Rectangle 6"/>
          <p:cNvSpPr>
            <a:spLocks noChangeArrowheads="1"/>
          </p:cNvSpPr>
          <p:nvPr/>
        </p:nvSpPr>
        <p:spPr bwMode="auto">
          <a:xfrm>
            <a:off x="152400" y="1248780"/>
            <a:ext cx="4114800" cy="551078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lnSpc>
                <a:spcPct val="100000"/>
              </a:lnSpc>
              <a:spcBef>
                <a:spcPct val="50000"/>
              </a:spcBef>
              <a:spcAft>
                <a:spcPts val="600"/>
              </a:spcAft>
              <a:buSzPct val="125000"/>
              <a:defRPr/>
            </a:pPr>
            <a:r>
              <a:rPr kumimoji="0" lang="en-US" sz="1600" dirty="0">
                <a:latin typeface="+mn-lt"/>
                <a:ea typeface="ＭＳ Ｐゴシック" charset="0"/>
              </a:rPr>
              <a:t>Refers to Court Officials (scorekeepers, computer operators, etc.) at District, Regional and National levels. Class E officials may, if needed, corner judge non-Black Belt divisions at Regional or District level only.</a:t>
            </a:r>
          </a:p>
          <a:p>
            <a:pPr marL="400050" indent="-400050" eaLnBrk="1" hangingPunct="1">
              <a:lnSpc>
                <a:spcPct val="100000"/>
              </a:lnSpc>
              <a:spcBef>
                <a:spcPct val="50000"/>
              </a:spcBef>
              <a:spcAft>
                <a:spcPts val="600"/>
              </a:spcAft>
              <a:buSzPct val="125000"/>
              <a:buFont typeface="Wingdings" charset="0"/>
              <a:buChar char="Ø"/>
              <a:defRPr/>
            </a:pPr>
            <a:r>
              <a:rPr kumimoji="0" lang="en-US" sz="1600" dirty="0">
                <a:latin typeface="+mn-lt"/>
                <a:ea typeface="ＭＳ Ｐゴシック" charset="0"/>
              </a:rPr>
              <a:t>Basic understanding of official rules and procedures</a:t>
            </a:r>
          </a:p>
          <a:p>
            <a:pPr marL="400050" indent="-400050" eaLnBrk="1" hangingPunct="1">
              <a:lnSpc>
                <a:spcPct val="100000"/>
              </a:lnSpc>
              <a:spcBef>
                <a:spcPct val="50000"/>
              </a:spcBef>
              <a:spcAft>
                <a:spcPts val="600"/>
              </a:spcAft>
              <a:buSzPct val="125000"/>
              <a:buFont typeface="Wingdings" charset="0"/>
              <a:buChar char="Ø"/>
              <a:defRPr/>
            </a:pPr>
            <a:r>
              <a:rPr kumimoji="0" lang="en-US" sz="1600" dirty="0">
                <a:latin typeface="+mn-lt"/>
                <a:ea typeface="ＭＳ Ｐゴシック" charset="0"/>
              </a:rPr>
              <a:t>Working knowledge of time keeping and score keeping</a:t>
            </a:r>
          </a:p>
          <a:p>
            <a:pPr marL="400050" indent="-400050" eaLnBrk="1" hangingPunct="1">
              <a:lnSpc>
                <a:spcPct val="100000"/>
              </a:lnSpc>
              <a:spcBef>
                <a:spcPct val="50000"/>
              </a:spcBef>
              <a:spcAft>
                <a:spcPts val="600"/>
              </a:spcAft>
              <a:buSzPct val="125000"/>
              <a:buFont typeface="Wingdings" charset="0"/>
              <a:buChar char="Ø"/>
              <a:defRPr/>
            </a:pPr>
            <a:r>
              <a:rPr kumimoji="0" lang="en-US" sz="1600" dirty="0">
                <a:latin typeface="+mn-lt"/>
                <a:ea typeface="ＭＳ Ｐゴシック" charset="0"/>
              </a:rPr>
              <a:t>Minimum age requirement of 14</a:t>
            </a:r>
          </a:p>
          <a:p>
            <a:pPr marL="400050" indent="-400050" eaLnBrk="1" hangingPunct="1">
              <a:lnSpc>
                <a:spcPct val="100000"/>
              </a:lnSpc>
              <a:spcBef>
                <a:spcPct val="50000"/>
              </a:spcBef>
              <a:spcAft>
                <a:spcPts val="600"/>
              </a:spcAft>
              <a:buSzPct val="125000"/>
              <a:buFont typeface="Wingdings" charset="0"/>
              <a:buChar char="Ø"/>
              <a:defRPr/>
            </a:pPr>
            <a:r>
              <a:rPr kumimoji="0" lang="en-US" sz="1600" dirty="0">
                <a:latin typeface="+mn-lt"/>
                <a:ea typeface="ＭＳ Ｐゴシック" charset="0"/>
              </a:rPr>
              <a:t>No rank requirement</a:t>
            </a:r>
          </a:p>
          <a:p>
            <a:pPr marL="400050" indent="-400050" eaLnBrk="1" hangingPunct="1">
              <a:lnSpc>
                <a:spcPct val="100000"/>
              </a:lnSpc>
              <a:spcBef>
                <a:spcPct val="50000"/>
              </a:spcBef>
              <a:spcAft>
                <a:spcPts val="600"/>
              </a:spcAft>
              <a:buSzPct val="125000"/>
              <a:buFont typeface="Wingdings" charset="0"/>
              <a:buChar char="Ø"/>
              <a:defRPr/>
            </a:pPr>
            <a:r>
              <a:rPr kumimoji="0" lang="en-US" sz="1600" dirty="0">
                <a:latin typeface="+mn-lt"/>
                <a:ea typeface="ＭＳ Ｐゴシック" charset="0"/>
              </a:rPr>
              <a:t>Yearly attendance of a District/Regional Clinic Workshop</a:t>
            </a:r>
          </a:p>
          <a:p>
            <a:pPr marL="400050" indent="-400050" eaLnBrk="1" hangingPunct="1">
              <a:lnSpc>
                <a:spcPct val="100000"/>
              </a:lnSpc>
              <a:spcBef>
                <a:spcPct val="50000"/>
              </a:spcBef>
              <a:spcAft>
                <a:spcPts val="600"/>
              </a:spcAft>
              <a:buSzPct val="125000"/>
              <a:buFont typeface="Wingdings" charset="0"/>
              <a:buChar char="Ø"/>
              <a:defRPr/>
            </a:pPr>
            <a:r>
              <a:rPr kumimoji="0" lang="en-US" sz="1600" dirty="0">
                <a:latin typeface="+mn-lt"/>
                <a:ea typeface="ＭＳ Ｐゴシック" charset="0"/>
              </a:rPr>
              <a:t>Anyone who is in the system as an E will automatically be upgraded when the required age and/or belt is reached</a:t>
            </a:r>
          </a:p>
        </p:txBody>
      </p:sp>
      <p:sp>
        <p:nvSpPr>
          <p:cNvPr id="8" name="Rectangle 7"/>
          <p:cNvSpPr>
            <a:spLocks noChangeArrowheads="1"/>
          </p:cNvSpPr>
          <p:nvPr/>
        </p:nvSpPr>
        <p:spPr bwMode="auto">
          <a:xfrm>
            <a:off x="152400" y="867780"/>
            <a:ext cx="4027714" cy="304800"/>
          </a:xfrm>
          <a:prstGeom prst="rect">
            <a:avLst/>
          </a:prstGeom>
          <a:solidFill>
            <a:srgbClr val="C00000">
              <a:shade val="30000"/>
              <a:satMod val="115000"/>
            </a:srgbClr>
          </a:solidFill>
          <a:ln w="9525">
            <a:solidFill>
              <a:schemeClr val="accent6"/>
            </a:solid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chor="ctr"/>
          <a:lstStyle/>
          <a:p>
            <a:pPr algn="ctr">
              <a:defRPr/>
            </a:pPr>
            <a:r>
              <a:rPr lang="en-US" dirty="0">
                <a:solidFill>
                  <a:schemeClr val="bg1"/>
                </a:solidFill>
                <a:ea typeface="+mn-ea"/>
              </a:rPr>
              <a:t>Class E</a:t>
            </a:r>
          </a:p>
        </p:txBody>
      </p:sp>
      <p:sp>
        <p:nvSpPr>
          <p:cNvPr id="9" name="Rectangle 3"/>
          <p:cNvSpPr>
            <a:spLocks noChangeArrowheads="1"/>
          </p:cNvSpPr>
          <p:nvPr/>
        </p:nvSpPr>
        <p:spPr bwMode="auto">
          <a:xfrm>
            <a:off x="4343400" y="1250368"/>
            <a:ext cx="4648200" cy="5262979"/>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marL="0" lvl="1" eaLnBrk="1" hangingPunct="1">
              <a:lnSpc>
                <a:spcPct val="100000"/>
              </a:lnSpc>
              <a:spcBef>
                <a:spcPct val="0"/>
              </a:spcBef>
              <a:spcAft>
                <a:spcPts val="0"/>
              </a:spcAft>
              <a:buSzPct val="120000"/>
              <a:defRPr/>
            </a:pPr>
            <a:r>
              <a:rPr kumimoji="0" lang="en-US" sz="1600" dirty="0"/>
              <a:t>Refers to Judges at District, Regional or National competitions. D officials may, if needed or if being evaluated for upgrade, center for non-black belt divisions only.</a:t>
            </a:r>
          </a:p>
          <a:p>
            <a:pPr marL="350838" lvl="1" indent="-350838" eaLnBrk="1" hangingPunct="1">
              <a:lnSpc>
                <a:spcPct val="100000"/>
              </a:lnSpc>
              <a:spcBef>
                <a:spcPct val="0"/>
              </a:spcBef>
              <a:spcAft>
                <a:spcPts val="0"/>
              </a:spcAft>
              <a:buSzPct val="120000"/>
              <a:buFont typeface="Wingdings" pitchFamily="2" charset="2"/>
              <a:buChar char="Ø"/>
              <a:defRPr/>
            </a:pPr>
            <a:endParaRPr kumimoji="0" lang="en-US" sz="1600" dirty="0"/>
          </a:p>
          <a:p>
            <a:pPr marL="350838" lvl="1" indent="-350838" eaLnBrk="1" hangingPunct="1">
              <a:lnSpc>
                <a:spcPct val="100000"/>
              </a:lnSpc>
              <a:spcBef>
                <a:spcPct val="0"/>
              </a:spcBef>
              <a:spcAft>
                <a:spcPts val="0"/>
              </a:spcAft>
              <a:buSzPct val="120000"/>
              <a:buFont typeface="Wingdings" pitchFamily="2" charset="2"/>
              <a:buChar char="Ø"/>
              <a:defRPr/>
            </a:pPr>
            <a:endParaRPr kumimoji="0" lang="en-US" sz="1600" dirty="0"/>
          </a:p>
          <a:p>
            <a:pPr marL="350838" lvl="1" indent="-350838" eaLnBrk="1" hangingPunct="1">
              <a:lnSpc>
                <a:spcPct val="100000"/>
              </a:lnSpc>
              <a:spcBef>
                <a:spcPct val="0"/>
              </a:spcBef>
              <a:spcAft>
                <a:spcPts val="0"/>
              </a:spcAft>
              <a:buSzPct val="120000"/>
              <a:buFont typeface="Wingdings" pitchFamily="2" charset="2"/>
              <a:buChar char="Ø"/>
              <a:defRPr/>
            </a:pPr>
            <a:r>
              <a:rPr kumimoji="0" lang="en-US" sz="1600" dirty="0"/>
              <a:t>Understanding of official rules and procedures</a:t>
            </a:r>
          </a:p>
          <a:p>
            <a:pPr marL="350838" lvl="1" indent="-350838" eaLnBrk="1" hangingPunct="1">
              <a:lnSpc>
                <a:spcPct val="100000"/>
              </a:lnSpc>
              <a:spcBef>
                <a:spcPct val="0"/>
              </a:spcBef>
              <a:spcAft>
                <a:spcPts val="0"/>
              </a:spcAft>
              <a:buSzPct val="120000"/>
              <a:buFont typeface="Wingdings" pitchFamily="2" charset="2"/>
              <a:buChar char="Ø"/>
              <a:defRPr/>
            </a:pPr>
            <a:endParaRPr kumimoji="0" lang="en-US" sz="1600" dirty="0"/>
          </a:p>
          <a:p>
            <a:pPr marL="350838" lvl="1" indent="-350838" eaLnBrk="1" hangingPunct="1">
              <a:lnSpc>
                <a:spcPct val="100000"/>
              </a:lnSpc>
              <a:spcBef>
                <a:spcPct val="0"/>
              </a:spcBef>
              <a:spcAft>
                <a:spcPts val="0"/>
              </a:spcAft>
              <a:buSzPct val="120000"/>
              <a:buFont typeface="Wingdings" pitchFamily="2" charset="2"/>
              <a:buChar char="Ø"/>
              <a:defRPr/>
            </a:pPr>
            <a:r>
              <a:rPr kumimoji="0" lang="en-US" sz="1600" dirty="0"/>
              <a:t>Understanding judge responsibilities at district or regional levels</a:t>
            </a:r>
          </a:p>
          <a:p>
            <a:pPr marL="350838" lvl="1" indent="-350838" eaLnBrk="1" hangingPunct="1">
              <a:lnSpc>
                <a:spcPct val="100000"/>
              </a:lnSpc>
              <a:spcBef>
                <a:spcPct val="0"/>
              </a:spcBef>
              <a:spcAft>
                <a:spcPts val="0"/>
              </a:spcAft>
              <a:buSzPct val="120000"/>
              <a:buFont typeface="Wingdings" pitchFamily="2" charset="2"/>
              <a:buChar char="Ø"/>
              <a:defRPr/>
            </a:pPr>
            <a:endParaRPr kumimoji="0" lang="en-US" sz="1600" dirty="0"/>
          </a:p>
          <a:p>
            <a:pPr marL="350838" lvl="1" indent="-350838" eaLnBrk="1" hangingPunct="1">
              <a:lnSpc>
                <a:spcPct val="100000"/>
              </a:lnSpc>
              <a:spcBef>
                <a:spcPct val="0"/>
              </a:spcBef>
              <a:spcAft>
                <a:spcPts val="0"/>
              </a:spcAft>
              <a:buSzPct val="120000"/>
              <a:buFont typeface="Wingdings" pitchFamily="2" charset="2"/>
              <a:buChar char="Ø"/>
              <a:defRPr/>
            </a:pPr>
            <a:r>
              <a:rPr kumimoji="0" lang="en-US" sz="1600" dirty="0"/>
              <a:t>Working knowledge of charting time keeping and score keeping</a:t>
            </a:r>
          </a:p>
          <a:p>
            <a:pPr marL="350838" lvl="1" indent="-350838" eaLnBrk="1" hangingPunct="1">
              <a:lnSpc>
                <a:spcPct val="100000"/>
              </a:lnSpc>
              <a:spcBef>
                <a:spcPct val="0"/>
              </a:spcBef>
              <a:spcAft>
                <a:spcPts val="0"/>
              </a:spcAft>
              <a:buSzPct val="120000"/>
              <a:buFont typeface="Wingdings" pitchFamily="2" charset="2"/>
              <a:buChar char="Ø"/>
              <a:defRPr/>
            </a:pPr>
            <a:endParaRPr kumimoji="0" lang="en-US" sz="1600" dirty="0"/>
          </a:p>
          <a:p>
            <a:pPr marL="350838" lvl="1" indent="-350838" eaLnBrk="1" hangingPunct="1">
              <a:lnSpc>
                <a:spcPct val="100000"/>
              </a:lnSpc>
              <a:spcBef>
                <a:spcPct val="0"/>
              </a:spcBef>
              <a:spcAft>
                <a:spcPts val="0"/>
              </a:spcAft>
              <a:buSzPct val="120000"/>
              <a:buFont typeface="Wingdings" pitchFamily="2" charset="2"/>
              <a:buChar char="Ø"/>
              <a:defRPr/>
            </a:pPr>
            <a:r>
              <a:rPr kumimoji="0" lang="en-US" sz="1600" dirty="0"/>
              <a:t>Minimum age of 15</a:t>
            </a:r>
          </a:p>
          <a:p>
            <a:pPr marL="350838" lvl="1" indent="-350838" eaLnBrk="1" hangingPunct="1">
              <a:lnSpc>
                <a:spcPct val="100000"/>
              </a:lnSpc>
              <a:spcBef>
                <a:spcPct val="0"/>
              </a:spcBef>
              <a:spcAft>
                <a:spcPts val="0"/>
              </a:spcAft>
              <a:buSzPct val="120000"/>
              <a:buFont typeface="Wingdings" pitchFamily="2" charset="2"/>
              <a:buChar char="Ø"/>
              <a:defRPr/>
            </a:pPr>
            <a:endParaRPr kumimoji="0" lang="en-US" sz="1600" dirty="0"/>
          </a:p>
          <a:p>
            <a:pPr marL="350838" lvl="1" indent="-350838" eaLnBrk="1" hangingPunct="1">
              <a:lnSpc>
                <a:spcPct val="100000"/>
              </a:lnSpc>
              <a:spcBef>
                <a:spcPct val="0"/>
              </a:spcBef>
              <a:spcAft>
                <a:spcPts val="0"/>
              </a:spcAft>
              <a:buSzPct val="120000"/>
              <a:buFont typeface="Wingdings" pitchFamily="2" charset="2"/>
              <a:buChar char="Ø"/>
              <a:defRPr/>
            </a:pPr>
            <a:r>
              <a:rPr kumimoji="0" lang="en-US" sz="1600" dirty="0"/>
              <a:t>Minimum rank of Red/Brown Belt</a:t>
            </a:r>
          </a:p>
          <a:p>
            <a:pPr marL="350838" lvl="1" indent="-350838" eaLnBrk="1" hangingPunct="1">
              <a:lnSpc>
                <a:spcPct val="100000"/>
              </a:lnSpc>
              <a:spcBef>
                <a:spcPct val="0"/>
              </a:spcBef>
              <a:spcAft>
                <a:spcPts val="0"/>
              </a:spcAft>
              <a:buSzPct val="120000"/>
              <a:buFont typeface="Wingdings" pitchFamily="2" charset="2"/>
              <a:buChar char="Ø"/>
              <a:defRPr/>
            </a:pPr>
            <a:endParaRPr kumimoji="0" lang="en-US" sz="1600" dirty="0"/>
          </a:p>
          <a:p>
            <a:pPr marL="350838" lvl="1" indent="-350838" eaLnBrk="1" hangingPunct="1">
              <a:lnSpc>
                <a:spcPct val="100000"/>
              </a:lnSpc>
              <a:spcBef>
                <a:spcPct val="0"/>
              </a:spcBef>
              <a:spcAft>
                <a:spcPts val="0"/>
              </a:spcAft>
              <a:buSzPct val="120000"/>
              <a:buFont typeface="Wingdings" pitchFamily="2" charset="2"/>
              <a:buChar char="Ø"/>
              <a:defRPr/>
            </a:pPr>
            <a:r>
              <a:rPr kumimoji="0" lang="en-US" sz="1600" dirty="0"/>
              <a:t>Must attend a yearly district/regional clinic</a:t>
            </a:r>
          </a:p>
          <a:p>
            <a:pPr marL="350838" lvl="1" indent="-350838" eaLnBrk="1" hangingPunct="1">
              <a:lnSpc>
                <a:spcPct val="100000"/>
              </a:lnSpc>
              <a:spcBef>
                <a:spcPct val="0"/>
              </a:spcBef>
              <a:spcAft>
                <a:spcPts val="0"/>
              </a:spcAft>
              <a:buSzPct val="120000"/>
              <a:buFont typeface="Wingdings" pitchFamily="2" charset="2"/>
              <a:buChar char="Ø"/>
              <a:defRPr/>
            </a:pPr>
            <a:endParaRPr kumimoji="0" lang="en-US" sz="1600" dirty="0"/>
          </a:p>
        </p:txBody>
      </p:sp>
      <p:sp>
        <p:nvSpPr>
          <p:cNvPr id="10" name="Rectangle 9"/>
          <p:cNvSpPr>
            <a:spLocks noChangeArrowheads="1"/>
          </p:cNvSpPr>
          <p:nvPr/>
        </p:nvSpPr>
        <p:spPr bwMode="auto">
          <a:xfrm>
            <a:off x="4343400" y="879261"/>
            <a:ext cx="4648200" cy="304800"/>
          </a:xfrm>
          <a:prstGeom prst="rect">
            <a:avLst/>
          </a:prstGeom>
          <a:solidFill>
            <a:srgbClr val="C00000">
              <a:shade val="30000"/>
              <a:satMod val="115000"/>
            </a:srgbClr>
          </a:solidFill>
          <a:ln w="9525">
            <a:solidFill>
              <a:schemeClr val="accent6"/>
            </a:solid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chor="ctr"/>
          <a:lstStyle/>
          <a:p>
            <a:pPr algn="ctr">
              <a:defRPr/>
            </a:pPr>
            <a:r>
              <a:rPr lang="en-US" dirty="0">
                <a:solidFill>
                  <a:schemeClr val="bg1"/>
                </a:solidFill>
                <a:ea typeface="+mn-ea"/>
              </a:rPr>
              <a:t>Class D</a:t>
            </a:r>
          </a:p>
        </p:txBody>
      </p:sp>
    </p:spTree>
    <p:extLst>
      <p:ext uri="{BB962C8B-B14F-4D97-AF65-F5344CB8AC3E}">
        <p14:creationId xmlns:p14="http://schemas.microsoft.com/office/powerpoint/2010/main" val="319483922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610306"/>
                                        </p:tgtEl>
                                        <p:attrNameLst>
                                          <p:attrName>style.visibility</p:attrName>
                                        </p:attrNameLst>
                                      </p:cBhvr>
                                      <p:to>
                                        <p:strVal val="visible"/>
                                      </p:to>
                                    </p:set>
                                    <p:anim calcmode="lin" valueType="num">
                                      <p:cBhvr>
                                        <p:cTn id="7" dur="500" fill="hold"/>
                                        <p:tgtEl>
                                          <p:spTgt spid="610306"/>
                                        </p:tgtEl>
                                        <p:attrNameLst>
                                          <p:attrName>ppt_w</p:attrName>
                                        </p:attrNameLst>
                                      </p:cBhvr>
                                      <p:tavLst>
                                        <p:tav tm="0">
                                          <p:val>
                                            <p:fltVal val="0"/>
                                          </p:val>
                                        </p:tav>
                                        <p:tav tm="100000">
                                          <p:val>
                                            <p:strVal val="#ppt_w"/>
                                          </p:val>
                                        </p:tav>
                                      </p:tavLst>
                                    </p:anim>
                                    <p:anim calcmode="lin" valueType="num">
                                      <p:cBhvr>
                                        <p:cTn id="8" dur="500" fill="hold"/>
                                        <p:tgtEl>
                                          <p:spTgt spid="610306"/>
                                        </p:tgtEl>
                                        <p:attrNameLst>
                                          <p:attrName>ppt_h</p:attrName>
                                        </p:attrNameLst>
                                      </p:cBhvr>
                                      <p:tavLst>
                                        <p:tav tm="0">
                                          <p:val>
                                            <p:fltVal val="0"/>
                                          </p:val>
                                        </p:tav>
                                        <p:tav tm="100000">
                                          <p:val>
                                            <p:strVal val="#ppt_h"/>
                                          </p:val>
                                        </p:tav>
                                      </p:tavLst>
                                    </p:anim>
                                    <p:animEffect transition="in" filter="fade">
                                      <p:cBhvr>
                                        <p:cTn id="9" dur="500"/>
                                        <p:tgtEl>
                                          <p:spTgt spid="610306"/>
                                        </p:tgtEl>
                                      </p:cBhvr>
                                    </p:animEffect>
                                  </p:childTnLst>
                                </p:cTn>
                              </p:par>
                            </p:childTnLst>
                          </p:cTn>
                        </p:par>
                        <p:par>
                          <p:cTn id="10" fill="hold">
                            <p:stCondLst>
                              <p:cond delay="500"/>
                            </p:stCondLst>
                            <p:childTnLst>
                              <p:par>
                                <p:cTn id="11" presetID="1" presetClass="entr" presetSubtype="0"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par>
                          <p:cTn id="13" fill="hold">
                            <p:stCondLst>
                              <p:cond delay="500"/>
                            </p:stCondLst>
                            <p:childTnLst>
                              <p:par>
                                <p:cTn id="14" presetID="1" presetClass="entr" presetSubtype="0" fill="hold" grpId="0" nodeType="afterEffect">
                                  <p:stCondLst>
                                    <p:cond delay="0"/>
                                  </p:stCondLst>
                                  <p:childTnLst>
                                    <p:set>
                                      <p:cBhvr>
                                        <p:cTn id="15" dur="1" fill="hold">
                                          <p:stCondLst>
                                            <p:cond delay="0"/>
                                          </p:stCondLst>
                                        </p:cTn>
                                        <p:tgtEl>
                                          <p:spTgt spid="8"/>
                                        </p:tgtEl>
                                        <p:attrNameLst>
                                          <p:attrName>style.visibility</p:attrName>
                                        </p:attrNameLst>
                                      </p:cBhvr>
                                      <p:to>
                                        <p:strVal val="visible"/>
                                      </p:to>
                                    </p:set>
                                  </p:childTnLst>
                                </p:cTn>
                              </p:par>
                            </p:childTnLst>
                          </p:cTn>
                        </p:par>
                        <p:par>
                          <p:cTn id="16" fill="hold">
                            <p:stCondLst>
                              <p:cond delay="500"/>
                            </p:stCondLst>
                            <p:childTnLst>
                              <p:par>
                                <p:cTn id="17" presetID="1" presetClass="entr" presetSubtype="0" fill="hold" grpId="0" nodeType="after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par>
                          <p:cTn id="19" fill="hold">
                            <p:stCondLst>
                              <p:cond delay="500"/>
                            </p:stCondLst>
                            <p:childTnLst>
                              <p:par>
                                <p:cTn id="20" presetID="1" presetClass="entr" presetSubtype="0" fill="hold" grpId="0" nodeType="afterEffect">
                                  <p:stCondLst>
                                    <p:cond delay="0"/>
                                  </p:stCondLst>
                                  <p:childTnLst>
                                    <p:set>
                                      <p:cBhvr>
                                        <p:cTn id="21"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0306" grpId="0"/>
      <p:bldP spid="7" grpId="0" animBg="1"/>
      <p:bldP spid="8" grpId="0" animBg="1"/>
      <p:bldP spid="9" grpId="0" animBg="1"/>
      <p:bldP spid="1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0946" name="Picture 2" descr="logo"/>
          <p:cNvPicPr>
            <a:picLocks noChangeAspect="1" noChangeArrowheads="1"/>
          </p:cNvPicPr>
          <p:nvPr/>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2138363" y="685800"/>
            <a:ext cx="4948237"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0947" name="Rectangle 3"/>
          <p:cNvSpPr>
            <a:spLocks noChangeArrowheads="1"/>
          </p:cNvSpPr>
          <p:nvPr/>
        </p:nvSpPr>
        <p:spPr bwMode="auto">
          <a:xfrm>
            <a:off x="0" y="152400"/>
            <a:ext cx="91440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kumimoji="1" sz="2400">
                <a:solidFill>
                  <a:schemeClr val="tx1"/>
                </a:solidFill>
                <a:latin typeface="Arial" pitchFamily="34" charset="0"/>
              </a:defRPr>
            </a:lvl1pPr>
            <a:lvl2pPr marL="742950" indent="-285750">
              <a:defRPr kumimoji="1" sz="2400">
                <a:solidFill>
                  <a:schemeClr val="tx1"/>
                </a:solidFill>
                <a:latin typeface="Arial" pitchFamily="34" charset="0"/>
              </a:defRPr>
            </a:lvl2pPr>
            <a:lvl3pPr marL="1143000" indent="-228600">
              <a:defRPr kumimoji="1" sz="2400">
                <a:solidFill>
                  <a:schemeClr val="tx1"/>
                </a:solidFill>
                <a:latin typeface="Arial" pitchFamily="34" charset="0"/>
              </a:defRPr>
            </a:lvl3pPr>
            <a:lvl4pPr marL="1600200" indent="-228600">
              <a:defRPr kumimoji="1" sz="2400">
                <a:solidFill>
                  <a:schemeClr val="tx1"/>
                </a:solidFill>
                <a:latin typeface="Arial" pitchFamily="34" charset="0"/>
              </a:defRPr>
            </a:lvl4pPr>
            <a:lvl5pPr marL="2057400" indent="-228600">
              <a:defRPr kumimoji="1" sz="2400">
                <a:solidFill>
                  <a:schemeClr val="tx1"/>
                </a:solidFill>
                <a:latin typeface="Arial" pitchFamily="34" charset="0"/>
              </a:defRPr>
            </a:lvl5pPr>
            <a:lvl6pPr marL="25146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defRPr>
            </a:lvl6pPr>
            <a:lvl7pPr marL="29718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defRPr>
            </a:lvl7pPr>
            <a:lvl8pPr marL="34290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defRPr>
            </a:lvl8pPr>
            <a:lvl9pPr marL="38862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defRPr>
            </a:lvl9pPr>
          </a:lstStyle>
          <a:p>
            <a:pPr algn="ctr">
              <a:lnSpc>
                <a:spcPct val="100000"/>
              </a:lnSpc>
              <a:spcBef>
                <a:spcPct val="0"/>
              </a:spcBef>
              <a:buSzTx/>
              <a:buFontTx/>
              <a:buNone/>
            </a:pPr>
            <a:r>
              <a:rPr lang="en-US" altLang="en-US" sz="6000" b="1" dirty="0">
                <a:solidFill>
                  <a:schemeClr val="tx2"/>
                </a:solidFill>
                <a:latin typeface="Times New Roman" pitchFamily="18" charset="0"/>
              </a:rPr>
              <a:t>AAU TAEKWONDO</a:t>
            </a:r>
          </a:p>
        </p:txBody>
      </p:sp>
      <p:sp>
        <p:nvSpPr>
          <p:cNvPr id="210948" name="Rectangle 4"/>
          <p:cNvSpPr>
            <a:spLocks noChangeArrowheads="1"/>
          </p:cNvSpPr>
          <p:nvPr/>
        </p:nvSpPr>
        <p:spPr bwMode="auto">
          <a:xfrm>
            <a:off x="762000" y="1600200"/>
            <a:ext cx="7543800" cy="472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defRPr kumimoji="1" sz="2400">
                <a:solidFill>
                  <a:schemeClr val="tx1"/>
                </a:solidFill>
                <a:latin typeface="Arial" pitchFamily="34" charset="0"/>
              </a:defRPr>
            </a:lvl1pPr>
            <a:lvl2pPr marL="742950" indent="-285750">
              <a:defRPr kumimoji="1" sz="2400">
                <a:solidFill>
                  <a:schemeClr val="tx1"/>
                </a:solidFill>
                <a:latin typeface="Arial" pitchFamily="34" charset="0"/>
              </a:defRPr>
            </a:lvl2pPr>
            <a:lvl3pPr marL="1143000" indent="-228600">
              <a:defRPr kumimoji="1" sz="2400">
                <a:solidFill>
                  <a:schemeClr val="tx1"/>
                </a:solidFill>
                <a:latin typeface="Arial" pitchFamily="34" charset="0"/>
              </a:defRPr>
            </a:lvl3pPr>
            <a:lvl4pPr marL="1600200" indent="-228600">
              <a:defRPr kumimoji="1" sz="2400">
                <a:solidFill>
                  <a:schemeClr val="tx1"/>
                </a:solidFill>
                <a:latin typeface="Arial" pitchFamily="34" charset="0"/>
              </a:defRPr>
            </a:lvl4pPr>
            <a:lvl5pPr marL="2057400" indent="-228600">
              <a:defRPr kumimoji="1" sz="2400">
                <a:solidFill>
                  <a:schemeClr val="tx1"/>
                </a:solidFill>
                <a:latin typeface="Arial" pitchFamily="34" charset="0"/>
              </a:defRPr>
            </a:lvl5pPr>
            <a:lvl6pPr marL="25146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defRPr>
            </a:lvl6pPr>
            <a:lvl7pPr marL="29718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defRPr>
            </a:lvl7pPr>
            <a:lvl8pPr marL="34290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defRPr>
            </a:lvl8pPr>
            <a:lvl9pPr marL="38862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defRPr>
            </a:lvl9pPr>
          </a:lstStyle>
          <a:p>
            <a:pPr algn="ctr">
              <a:lnSpc>
                <a:spcPct val="100000"/>
              </a:lnSpc>
              <a:buClr>
                <a:schemeClr val="accent1"/>
              </a:buClr>
              <a:buFont typeface="Monotype Sorts" charset="2"/>
              <a:buNone/>
            </a:pPr>
            <a:r>
              <a:rPr lang="en-US" altLang="en-US" sz="7200" b="1">
                <a:latin typeface="Times New Roman" pitchFamily="18" charset="0"/>
              </a:rPr>
              <a:t>General Information About the AAU Program</a:t>
            </a:r>
            <a:endParaRPr lang="en-US" altLang="en-US" sz="7200"/>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10947"/>
                                        </p:tgtEl>
                                        <p:attrNameLst>
                                          <p:attrName>style.visibility</p:attrName>
                                        </p:attrNameLst>
                                      </p:cBhvr>
                                      <p:to>
                                        <p:strVal val="visible"/>
                                      </p:to>
                                    </p:set>
                                    <p:anim calcmode="lin" valueType="num">
                                      <p:cBhvr>
                                        <p:cTn id="7" dur="500" fill="hold"/>
                                        <p:tgtEl>
                                          <p:spTgt spid="210947"/>
                                        </p:tgtEl>
                                        <p:attrNameLst>
                                          <p:attrName>ppt_w</p:attrName>
                                        </p:attrNameLst>
                                      </p:cBhvr>
                                      <p:tavLst>
                                        <p:tav tm="0">
                                          <p:val>
                                            <p:fltVal val="0"/>
                                          </p:val>
                                        </p:tav>
                                        <p:tav tm="100000">
                                          <p:val>
                                            <p:strVal val="#ppt_w"/>
                                          </p:val>
                                        </p:tav>
                                      </p:tavLst>
                                    </p:anim>
                                    <p:anim calcmode="lin" valueType="num">
                                      <p:cBhvr>
                                        <p:cTn id="8" dur="500" fill="hold"/>
                                        <p:tgtEl>
                                          <p:spTgt spid="210947"/>
                                        </p:tgtEl>
                                        <p:attrNameLst>
                                          <p:attrName>ppt_h</p:attrName>
                                        </p:attrNameLst>
                                      </p:cBhvr>
                                      <p:tavLst>
                                        <p:tav tm="0">
                                          <p:val>
                                            <p:fltVal val="0"/>
                                          </p:val>
                                        </p:tav>
                                        <p:tav tm="100000">
                                          <p:val>
                                            <p:strVal val="#ppt_h"/>
                                          </p:val>
                                        </p:tav>
                                      </p:tavLst>
                                    </p:anim>
                                    <p:animEffect transition="in" filter="fade">
                                      <p:cBhvr>
                                        <p:cTn id="9" dur="500"/>
                                        <p:tgtEl>
                                          <p:spTgt spid="210947"/>
                                        </p:tgtEl>
                                      </p:cBhvr>
                                    </p:animEffect>
                                  </p:childTnLst>
                                </p:cTn>
                              </p:par>
                              <p:par>
                                <p:cTn id="10" presetID="53" presetClass="entr" presetSubtype="16" fill="hold" nodeType="withEffect">
                                  <p:stCondLst>
                                    <p:cond delay="0"/>
                                  </p:stCondLst>
                                  <p:childTnLst>
                                    <p:set>
                                      <p:cBhvr>
                                        <p:cTn id="11" dur="1" fill="hold">
                                          <p:stCondLst>
                                            <p:cond delay="0"/>
                                          </p:stCondLst>
                                        </p:cTn>
                                        <p:tgtEl>
                                          <p:spTgt spid="210948">
                                            <p:txEl>
                                              <p:pRg st="0" end="0"/>
                                            </p:txEl>
                                          </p:spTgt>
                                        </p:tgtEl>
                                        <p:attrNameLst>
                                          <p:attrName>style.visibility</p:attrName>
                                        </p:attrNameLst>
                                      </p:cBhvr>
                                      <p:to>
                                        <p:strVal val="visible"/>
                                      </p:to>
                                    </p:set>
                                    <p:anim calcmode="lin" valueType="num">
                                      <p:cBhvr>
                                        <p:cTn id="12" dur="500" fill="hold"/>
                                        <p:tgtEl>
                                          <p:spTgt spid="210948">
                                            <p:txEl>
                                              <p:pRg st="0" end="0"/>
                                            </p:txEl>
                                          </p:spTgt>
                                        </p:tgtEl>
                                        <p:attrNameLst>
                                          <p:attrName>ppt_w</p:attrName>
                                        </p:attrNameLst>
                                      </p:cBhvr>
                                      <p:tavLst>
                                        <p:tav tm="0">
                                          <p:val>
                                            <p:fltVal val="0"/>
                                          </p:val>
                                        </p:tav>
                                        <p:tav tm="100000">
                                          <p:val>
                                            <p:strVal val="#ppt_w"/>
                                          </p:val>
                                        </p:tav>
                                      </p:tavLst>
                                    </p:anim>
                                    <p:anim calcmode="lin" valueType="num">
                                      <p:cBhvr>
                                        <p:cTn id="13" dur="500" fill="hold"/>
                                        <p:tgtEl>
                                          <p:spTgt spid="210948">
                                            <p:txEl>
                                              <p:pRg st="0" end="0"/>
                                            </p:txEl>
                                          </p:spTgt>
                                        </p:tgtEl>
                                        <p:attrNameLst>
                                          <p:attrName>ppt_h</p:attrName>
                                        </p:attrNameLst>
                                      </p:cBhvr>
                                      <p:tavLst>
                                        <p:tav tm="0">
                                          <p:val>
                                            <p:fltVal val="0"/>
                                          </p:val>
                                        </p:tav>
                                        <p:tav tm="100000">
                                          <p:val>
                                            <p:strVal val="#ppt_h"/>
                                          </p:val>
                                        </p:tav>
                                      </p:tavLst>
                                    </p:anim>
                                    <p:animEffect transition="in" filter="fade">
                                      <p:cBhvr>
                                        <p:cTn id="14" dur="500"/>
                                        <p:tgtEl>
                                          <p:spTgt spid="210948">
                                            <p:txEl>
                                              <p:pRg st="0" end="0"/>
                                            </p:txEl>
                                          </p:spTgt>
                                        </p:tgtEl>
                                      </p:cBhvr>
                                    </p:animEffect>
                                  </p:childTnLst>
                                </p:cTn>
                              </p:par>
                              <p:par>
                                <p:cTn id="15" presetID="53" presetClass="entr" presetSubtype="0" fill="hold" nodeType="withEffect">
                                  <p:stCondLst>
                                    <p:cond delay="0"/>
                                  </p:stCondLst>
                                  <p:childTnLst>
                                    <p:set>
                                      <p:cBhvr>
                                        <p:cTn id="16" dur="1" fill="hold">
                                          <p:stCondLst>
                                            <p:cond delay="0"/>
                                          </p:stCondLst>
                                        </p:cTn>
                                        <p:tgtEl>
                                          <p:spTgt spid="210946"/>
                                        </p:tgtEl>
                                        <p:attrNameLst>
                                          <p:attrName>style.visibility</p:attrName>
                                        </p:attrNameLst>
                                      </p:cBhvr>
                                      <p:to>
                                        <p:strVal val="visible"/>
                                      </p:to>
                                    </p:set>
                                    <p:anim calcmode="lin" valueType="num">
                                      <p:cBhvr>
                                        <p:cTn id="17" dur="500" fill="hold"/>
                                        <p:tgtEl>
                                          <p:spTgt spid="210946"/>
                                        </p:tgtEl>
                                        <p:attrNameLst>
                                          <p:attrName>ppt_w</p:attrName>
                                        </p:attrNameLst>
                                      </p:cBhvr>
                                      <p:tavLst>
                                        <p:tav tm="0">
                                          <p:val>
                                            <p:fltVal val="0"/>
                                          </p:val>
                                        </p:tav>
                                        <p:tav tm="100000">
                                          <p:val>
                                            <p:strVal val="#ppt_w"/>
                                          </p:val>
                                        </p:tav>
                                      </p:tavLst>
                                    </p:anim>
                                    <p:anim calcmode="lin" valueType="num">
                                      <p:cBhvr>
                                        <p:cTn id="18" dur="500" fill="hold"/>
                                        <p:tgtEl>
                                          <p:spTgt spid="210946"/>
                                        </p:tgtEl>
                                        <p:attrNameLst>
                                          <p:attrName>ppt_h</p:attrName>
                                        </p:attrNameLst>
                                      </p:cBhvr>
                                      <p:tavLst>
                                        <p:tav tm="0">
                                          <p:val>
                                            <p:fltVal val="0"/>
                                          </p:val>
                                        </p:tav>
                                        <p:tav tm="100000">
                                          <p:val>
                                            <p:strVal val="#ppt_h"/>
                                          </p:val>
                                        </p:tav>
                                      </p:tavLst>
                                    </p:anim>
                                    <p:animEffect transition="in" filter="fade">
                                      <p:cBhvr>
                                        <p:cTn id="19" dur="500"/>
                                        <p:tgtEl>
                                          <p:spTgt spid="2109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0947"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gradFill rotWithShape="0">
          <a:gsLst>
            <a:gs pos="0">
              <a:srgbClr val="FFFF99"/>
            </a:gs>
            <a:gs pos="100000">
              <a:srgbClr val="797949"/>
            </a:gs>
          </a:gsLst>
          <a:lin ang="2700000" scaled="1"/>
        </a:gradFill>
        <a:effectLst/>
      </p:bgPr>
    </p:bg>
    <p:spTree>
      <p:nvGrpSpPr>
        <p:cNvPr id="1" name=""/>
        <p:cNvGrpSpPr/>
        <p:nvPr/>
      </p:nvGrpSpPr>
      <p:grpSpPr>
        <a:xfrm>
          <a:off x="0" y="0"/>
          <a:ext cx="0" cy="0"/>
          <a:chOff x="0" y="0"/>
          <a:chExt cx="0" cy="0"/>
        </a:xfrm>
      </p:grpSpPr>
      <p:sp>
        <p:nvSpPr>
          <p:cNvPr id="610306" name="Rectangle 2"/>
          <p:cNvSpPr>
            <a:spLocks noGrp="1" noChangeArrowheads="1"/>
          </p:cNvSpPr>
          <p:nvPr>
            <p:ph type="title"/>
          </p:nvPr>
        </p:nvSpPr>
        <p:spPr bwMode="auto">
          <a:xfrm>
            <a:off x="152400" y="152400"/>
            <a:ext cx="8839200" cy="714499"/>
          </a:xfrm>
          <a:prstGeom prst="rect">
            <a:avLst/>
          </a:prstGeom>
          <a:noFill/>
          <a:extLst>
            <a:ext uri="{909E8E84-426E-40DD-AFC4-6F175D3DCCD1}">
              <a14:hiddenFill xmlns:a14="http://schemas.microsoft.com/office/drawing/2010/main">
                <a:solidFill>
                  <a:srgbClr val="FFFFFF">
                    <a:alpha val="0"/>
                  </a:srgbClr>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3600" dirty="0">
                <a:solidFill>
                  <a:schemeClr val="tx1"/>
                </a:solidFill>
              </a:rPr>
              <a:t>Official’s Upgrade Process</a:t>
            </a:r>
          </a:p>
        </p:txBody>
      </p:sp>
      <p:sp>
        <p:nvSpPr>
          <p:cNvPr id="7" name="Rectangle 6"/>
          <p:cNvSpPr>
            <a:spLocks noChangeArrowheads="1"/>
          </p:cNvSpPr>
          <p:nvPr/>
        </p:nvSpPr>
        <p:spPr bwMode="auto">
          <a:xfrm>
            <a:off x="111760" y="1248780"/>
            <a:ext cx="4287520" cy="538767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lnSpc>
                <a:spcPct val="100000"/>
              </a:lnSpc>
              <a:spcBef>
                <a:spcPct val="50000"/>
              </a:spcBef>
              <a:spcAft>
                <a:spcPts val="600"/>
              </a:spcAft>
              <a:buSzPct val="125000"/>
              <a:defRPr/>
            </a:pPr>
            <a:r>
              <a:rPr lang="en-US" sz="1500" dirty="0">
                <a:latin typeface="+mn-lt"/>
              </a:rPr>
              <a:t>Class C officials may, if needed or if being evaluated for upgrade, center referee at National competitions for non-Black Belt divisions only</a:t>
            </a:r>
            <a:endParaRPr kumimoji="0" lang="en-US" sz="1500" dirty="0">
              <a:latin typeface="+mn-lt"/>
              <a:ea typeface="ＭＳ Ｐゴシック" charset="0"/>
            </a:endParaRPr>
          </a:p>
          <a:p>
            <a:pPr marL="400050" indent="-400050" eaLnBrk="1" hangingPunct="1">
              <a:lnSpc>
                <a:spcPct val="100000"/>
              </a:lnSpc>
              <a:spcBef>
                <a:spcPct val="50000"/>
              </a:spcBef>
              <a:spcAft>
                <a:spcPts val="600"/>
              </a:spcAft>
              <a:buSzPct val="125000"/>
              <a:buFont typeface="Wingdings" charset="0"/>
              <a:buChar char="Ø"/>
              <a:defRPr/>
            </a:pPr>
            <a:r>
              <a:rPr kumimoji="0" lang="en-US" sz="1500" dirty="0">
                <a:latin typeface="+mn-lt"/>
                <a:ea typeface="ＭＳ Ｐゴシック" charset="0"/>
              </a:rPr>
              <a:t>Must have officiated as a corner judge as a D level official for a minimum of 2 local or regional AAU sanctioned events or one AAU sanctioned National event.</a:t>
            </a:r>
          </a:p>
          <a:p>
            <a:pPr marL="400050" indent="-400050" eaLnBrk="1" hangingPunct="1">
              <a:lnSpc>
                <a:spcPct val="100000"/>
              </a:lnSpc>
              <a:spcBef>
                <a:spcPct val="50000"/>
              </a:spcBef>
              <a:spcAft>
                <a:spcPts val="600"/>
              </a:spcAft>
              <a:buSzPct val="125000"/>
              <a:buFont typeface="Wingdings" charset="0"/>
              <a:buChar char="Ø"/>
              <a:defRPr/>
            </a:pPr>
            <a:r>
              <a:rPr kumimoji="0" lang="en-US" sz="1500" dirty="0">
                <a:latin typeface="+mn-lt"/>
                <a:ea typeface="ＭＳ Ｐゴシック" charset="0"/>
              </a:rPr>
              <a:t>Minimum age of 16.</a:t>
            </a:r>
          </a:p>
          <a:p>
            <a:pPr marL="400050" indent="-400050" eaLnBrk="1" hangingPunct="1">
              <a:lnSpc>
                <a:spcPct val="100000"/>
              </a:lnSpc>
              <a:spcBef>
                <a:spcPct val="50000"/>
              </a:spcBef>
              <a:spcAft>
                <a:spcPts val="600"/>
              </a:spcAft>
              <a:buSzPct val="125000"/>
              <a:buFont typeface="Wingdings" charset="0"/>
              <a:buChar char="Ø"/>
              <a:defRPr/>
            </a:pPr>
            <a:r>
              <a:rPr kumimoji="0" lang="en-US" sz="1500" dirty="0">
                <a:latin typeface="+mn-lt"/>
                <a:ea typeface="ＭＳ Ｐゴシック" charset="0"/>
              </a:rPr>
              <a:t>Minimum rank of 1st Dan Black Belt</a:t>
            </a:r>
          </a:p>
          <a:p>
            <a:pPr marL="400050" indent="-400050" eaLnBrk="1" hangingPunct="1">
              <a:lnSpc>
                <a:spcPct val="100000"/>
              </a:lnSpc>
              <a:spcBef>
                <a:spcPct val="50000"/>
              </a:spcBef>
              <a:spcAft>
                <a:spcPts val="600"/>
              </a:spcAft>
              <a:buSzPct val="125000"/>
              <a:buFont typeface="Wingdings" charset="0"/>
              <a:buChar char="Ø"/>
              <a:defRPr/>
            </a:pPr>
            <a:r>
              <a:rPr kumimoji="0" lang="en-US" sz="1500" dirty="0">
                <a:latin typeface="+mn-lt"/>
                <a:ea typeface="ＭＳ Ｐゴシック" charset="0"/>
              </a:rPr>
              <a:t>Must attend a yearly District/Regional Clinic &amp; Workshop.</a:t>
            </a:r>
          </a:p>
          <a:p>
            <a:pPr marL="400050" indent="-400050" eaLnBrk="1" hangingPunct="1">
              <a:lnSpc>
                <a:spcPct val="100000"/>
              </a:lnSpc>
              <a:spcBef>
                <a:spcPct val="50000"/>
              </a:spcBef>
              <a:spcAft>
                <a:spcPts val="600"/>
              </a:spcAft>
              <a:buSzPct val="125000"/>
              <a:buFont typeface="Wingdings" charset="0"/>
              <a:buChar char="Ø"/>
              <a:defRPr/>
            </a:pPr>
            <a:r>
              <a:rPr kumimoji="0" lang="en-US" sz="1500" dirty="0">
                <a:latin typeface="+mn-lt"/>
                <a:ea typeface="ＭＳ Ｐゴシック" charset="0"/>
              </a:rPr>
              <a:t>Must request to be evaluated for an upgrade at either the local, regional or national level. Request for upgrade at the local level should be made to the tournament director who will supply a list of applicants to the tournament Head Referee.</a:t>
            </a:r>
          </a:p>
        </p:txBody>
      </p:sp>
      <p:sp>
        <p:nvSpPr>
          <p:cNvPr id="8" name="Rectangle 7"/>
          <p:cNvSpPr>
            <a:spLocks noChangeArrowheads="1"/>
          </p:cNvSpPr>
          <p:nvPr/>
        </p:nvSpPr>
        <p:spPr bwMode="auto">
          <a:xfrm>
            <a:off x="111760" y="867780"/>
            <a:ext cx="4287520" cy="304800"/>
          </a:xfrm>
          <a:prstGeom prst="rect">
            <a:avLst/>
          </a:prstGeom>
          <a:solidFill>
            <a:srgbClr val="C00000">
              <a:shade val="30000"/>
              <a:satMod val="115000"/>
            </a:srgbClr>
          </a:solidFill>
          <a:ln w="9525">
            <a:solidFill>
              <a:schemeClr val="accent6"/>
            </a:solid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chor="ctr"/>
          <a:lstStyle/>
          <a:p>
            <a:pPr algn="ctr">
              <a:defRPr/>
            </a:pPr>
            <a:r>
              <a:rPr lang="en-US" dirty="0">
                <a:solidFill>
                  <a:schemeClr val="bg1"/>
                </a:solidFill>
                <a:ea typeface="+mn-ea"/>
              </a:rPr>
              <a:t>Class C</a:t>
            </a:r>
          </a:p>
        </p:txBody>
      </p:sp>
      <p:sp>
        <p:nvSpPr>
          <p:cNvPr id="9" name="Rectangle 3"/>
          <p:cNvSpPr>
            <a:spLocks noChangeArrowheads="1"/>
          </p:cNvSpPr>
          <p:nvPr/>
        </p:nvSpPr>
        <p:spPr bwMode="auto">
          <a:xfrm>
            <a:off x="4582160" y="1250368"/>
            <a:ext cx="4490720" cy="538609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square">
            <a:spAutoFit/>
          </a:bodyPr>
          <a:lstStyle/>
          <a:p>
            <a:pPr marL="350838" lvl="1" indent="-350838" eaLnBrk="1" hangingPunct="1">
              <a:lnSpc>
                <a:spcPct val="100000"/>
              </a:lnSpc>
              <a:spcBef>
                <a:spcPct val="0"/>
              </a:spcBef>
              <a:spcAft>
                <a:spcPts val="0"/>
              </a:spcAft>
              <a:buSzPct val="120000"/>
              <a:buFont typeface="Wingdings" pitchFamily="2" charset="2"/>
              <a:buChar char="Ø"/>
              <a:defRPr/>
            </a:pPr>
            <a:r>
              <a:rPr kumimoji="0" lang="en-US" sz="1600" dirty="0">
                <a:solidFill>
                  <a:srgbClr val="000000"/>
                </a:solidFill>
              </a:rPr>
              <a:t>Must have been a class C official for a minimum two years.</a:t>
            </a:r>
          </a:p>
          <a:p>
            <a:pPr marL="350838" lvl="1" indent="-350838" eaLnBrk="1" hangingPunct="1">
              <a:lnSpc>
                <a:spcPct val="100000"/>
              </a:lnSpc>
              <a:spcBef>
                <a:spcPct val="0"/>
              </a:spcBef>
              <a:spcAft>
                <a:spcPts val="0"/>
              </a:spcAft>
              <a:buSzPct val="120000"/>
              <a:buFont typeface="Wingdings" pitchFamily="2" charset="2"/>
              <a:buChar char="Ø"/>
              <a:defRPr/>
            </a:pPr>
            <a:endParaRPr kumimoji="0" lang="en-US" sz="1000" b="1" dirty="0">
              <a:solidFill>
                <a:srgbClr val="000000"/>
              </a:solidFill>
            </a:endParaRPr>
          </a:p>
          <a:p>
            <a:pPr marL="350838" lvl="1" indent="-350838" eaLnBrk="1" hangingPunct="1">
              <a:lnSpc>
                <a:spcPct val="100000"/>
              </a:lnSpc>
              <a:spcBef>
                <a:spcPct val="0"/>
              </a:spcBef>
              <a:spcAft>
                <a:spcPts val="0"/>
              </a:spcAft>
              <a:buSzPct val="120000"/>
              <a:buFont typeface="Wingdings" pitchFamily="2" charset="2"/>
              <a:buChar char="Ø"/>
              <a:defRPr/>
            </a:pPr>
            <a:r>
              <a:rPr kumimoji="0" lang="en-US" sz="1600" dirty="0">
                <a:solidFill>
                  <a:srgbClr val="000000"/>
                </a:solidFill>
              </a:rPr>
              <a:t>Minimum age of 18.</a:t>
            </a:r>
          </a:p>
          <a:p>
            <a:pPr marL="350838" lvl="1" indent="-350838" eaLnBrk="1" hangingPunct="1">
              <a:lnSpc>
                <a:spcPct val="100000"/>
              </a:lnSpc>
              <a:spcBef>
                <a:spcPct val="0"/>
              </a:spcBef>
              <a:spcAft>
                <a:spcPts val="0"/>
              </a:spcAft>
              <a:buSzPct val="120000"/>
              <a:buFont typeface="Wingdings" pitchFamily="2" charset="2"/>
              <a:buChar char="Ø"/>
              <a:defRPr/>
            </a:pPr>
            <a:endParaRPr kumimoji="0" lang="en-US" sz="1000" b="1" dirty="0">
              <a:solidFill>
                <a:srgbClr val="000000"/>
              </a:solidFill>
            </a:endParaRPr>
          </a:p>
          <a:p>
            <a:pPr marL="350838" lvl="1" indent="-350838" eaLnBrk="1" hangingPunct="1">
              <a:lnSpc>
                <a:spcPct val="100000"/>
              </a:lnSpc>
              <a:spcBef>
                <a:spcPct val="0"/>
              </a:spcBef>
              <a:spcAft>
                <a:spcPts val="0"/>
              </a:spcAft>
              <a:buSzPct val="120000"/>
              <a:buFont typeface="Wingdings" pitchFamily="2" charset="2"/>
              <a:buChar char="Ø"/>
              <a:defRPr/>
            </a:pPr>
            <a:r>
              <a:rPr kumimoji="0" lang="en-US" sz="1600" dirty="0">
                <a:solidFill>
                  <a:srgbClr val="000000"/>
                </a:solidFill>
              </a:rPr>
              <a:t>Must attend a yearly District/Regional Clinic &amp; workshop.</a:t>
            </a:r>
          </a:p>
          <a:p>
            <a:pPr marL="350838" lvl="1" indent="-350838" eaLnBrk="1" hangingPunct="1">
              <a:lnSpc>
                <a:spcPct val="100000"/>
              </a:lnSpc>
              <a:spcBef>
                <a:spcPct val="0"/>
              </a:spcBef>
              <a:spcAft>
                <a:spcPts val="0"/>
              </a:spcAft>
              <a:buSzPct val="120000"/>
              <a:buFont typeface="Wingdings" pitchFamily="2" charset="2"/>
              <a:buChar char="Ø"/>
              <a:defRPr/>
            </a:pPr>
            <a:endParaRPr kumimoji="0" lang="en-US" sz="1000" b="1" dirty="0">
              <a:solidFill>
                <a:srgbClr val="000000"/>
              </a:solidFill>
            </a:endParaRPr>
          </a:p>
          <a:p>
            <a:pPr marL="350838" lvl="1" indent="-350838" eaLnBrk="1" hangingPunct="1">
              <a:lnSpc>
                <a:spcPct val="100000"/>
              </a:lnSpc>
              <a:spcBef>
                <a:spcPct val="0"/>
              </a:spcBef>
              <a:spcAft>
                <a:spcPts val="0"/>
              </a:spcAft>
              <a:buSzPct val="120000"/>
              <a:buFont typeface="Wingdings" pitchFamily="2" charset="2"/>
              <a:buChar char="Ø"/>
              <a:defRPr/>
            </a:pPr>
            <a:r>
              <a:rPr kumimoji="0" lang="en-US" sz="1600" dirty="0">
                <a:solidFill>
                  <a:srgbClr val="000000"/>
                </a:solidFill>
              </a:rPr>
              <a:t>Must request to be evaluated at the AAU National Championships when registering for the event. </a:t>
            </a:r>
          </a:p>
          <a:p>
            <a:pPr marL="350838" lvl="1" indent="-350838" eaLnBrk="1" hangingPunct="1">
              <a:lnSpc>
                <a:spcPct val="100000"/>
              </a:lnSpc>
              <a:spcBef>
                <a:spcPct val="0"/>
              </a:spcBef>
              <a:spcAft>
                <a:spcPts val="0"/>
              </a:spcAft>
              <a:buSzPct val="120000"/>
              <a:buFont typeface="Wingdings" pitchFamily="2" charset="2"/>
              <a:buChar char="Ø"/>
              <a:defRPr/>
            </a:pPr>
            <a:endParaRPr kumimoji="0" lang="en-US" sz="1000" b="1" dirty="0">
              <a:solidFill>
                <a:srgbClr val="000000"/>
              </a:solidFill>
            </a:endParaRPr>
          </a:p>
          <a:p>
            <a:pPr marL="350838" lvl="1" indent="-350838" eaLnBrk="1" hangingPunct="1">
              <a:lnSpc>
                <a:spcPct val="100000"/>
              </a:lnSpc>
              <a:spcBef>
                <a:spcPct val="0"/>
              </a:spcBef>
              <a:spcAft>
                <a:spcPts val="0"/>
              </a:spcAft>
              <a:buSzPct val="120000"/>
              <a:buFont typeface="Wingdings" pitchFamily="2" charset="2"/>
              <a:buChar char="Ø"/>
              <a:defRPr/>
            </a:pPr>
            <a:r>
              <a:rPr kumimoji="0" lang="en-US" sz="1600" dirty="0">
                <a:solidFill>
                  <a:srgbClr val="000000"/>
                </a:solidFill>
              </a:rPr>
              <a:t>Must pass written test and practical evaluation by a </a:t>
            </a:r>
            <a:r>
              <a:rPr kumimoji="0" lang="en-US" sz="1600" dirty="0"/>
              <a:t>combined score of 80%. </a:t>
            </a:r>
          </a:p>
          <a:p>
            <a:pPr marL="350838" lvl="1" indent="-350838" eaLnBrk="1" hangingPunct="1">
              <a:lnSpc>
                <a:spcPct val="100000"/>
              </a:lnSpc>
              <a:spcBef>
                <a:spcPct val="0"/>
              </a:spcBef>
              <a:spcAft>
                <a:spcPts val="0"/>
              </a:spcAft>
              <a:buSzPct val="120000"/>
              <a:buFont typeface="Wingdings" pitchFamily="2" charset="2"/>
              <a:buChar char="Ø"/>
              <a:defRPr/>
            </a:pPr>
            <a:endParaRPr kumimoji="0" lang="en-US" sz="800" dirty="0">
              <a:solidFill>
                <a:srgbClr val="000000"/>
              </a:solidFill>
            </a:endParaRPr>
          </a:p>
          <a:p>
            <a:pPr marL="350838" lvl="1" indent="-350838" eaLnBrk="1" hangingPunct="1">
              <a:lnSpc>
                <a:spcPct val="100000"/>
              </a:lnSpc>
              <a:spcBef>
                <a:spcPct val="0"/>
              </a:spcBef>
              <a:spcAft>
                <a:spcPts val="0"/>
              </a:spcAft>
              <a:buSzPct val="120000"/>
              <a:buFont typeface="Wingdings" pitchFamily="2" charset="2"/>
              <a:buChar char="Ø"/>
              <a:defRPr/>
            </a:pPr>
            <a:r>
              <a:rPr kumimoji="0" lang="en-US" sz="1600" dirty="0">
                <a:solidFill>
                  <a:srgbClr val="000000"/>
                </a:solidFill>
              </a:rPr>
              <a:t>Must be evaluated on performance as a judge and referee for forms and sparring competition. To be eligible for evaluation, candidates must work a minimum of three full days during the Nationals Championship</a:t>
            </a:r>
          </a:p>
          <a:p>
            <a:pPr marL="350838" lvl="1" indent="-350838" eaLnBrk="1" hangingPunct="1">
              <a:lnSpc>
                <a:spcPct val="100000"/>
              </a:lnSpc>
              <a:spcBef>
                <a:spcPct val="0"/>
              </a:spcBef>
              <a:spcAft>
                <a:spcPts val="0"/>
              </a:spcAft>
              <a:buSzPct val="120000"/>
              <a:buFont typeface="Wingdings" pitchFamily="2" charset="2"/>
              <a:buChar char="Ø"/>
              <a:defRPr/>
            </a:pPr>
            <a:endParaRPr kumimoji="0" lang="en-US" sz="800" b="1" dirty="0">
              <a:solidFill>
                <a:srgbClr val="000000"/>
              </a:solidFill>
            </a:endParaRPr>
          </a:p>
          <a:p>
            <a:pPr marL="350838" lvl="1" indent="-350838" eaLnBrk="1" hangingPunct="1">
              <a:lnSpc>
                <a:spcPct val="100000"/>
              </a:lnSpc>
              <a:spcBef>
                <a:spcPct val="0"/>
              </a:spcBef>
              <a:spcAft>
                <a:spcPts val="0"/>
              </a:spcAft>
              <a:buSzPct val="120000"/>
              <a:buFont typeface="Wingdings" pitchFamily="2" charset="2"/>
              <a:buChar char="Ø"/>
              <a:defRPr/>
            </a:pPr>
            <a:r>
              <a:rPr kumimoji="0" lang="en-US" sz="1600" dirty="0">
                <a:solidFill>
                  <a:srgbClr val="000000"/>
                </a:solidFill>
              </a:rPr>
              <a:t>Must </a:t>
            </a:r>
            <a:r>
              <a:rPr kumimoji="0" lang="en-US" sz="1600" dirty="0"/>
              <a:t>work six AAU </a:t>
            </a:r>
            <a:r>
              <a:rPr kumimoji="0" lang="en-US" sz="1600" dirty="0">
                <a:solidFill>
                  <a:srgbClr val="000000"/>
                </a:solidFill>
              </a:rPr>
              <a:t>Sanctioned events as a C official</a:t>
            </a:r>
            <a:endParaRPr kumimoji="0" lang="en-US" sz="1600" dirty="0"/>
          </a:p>
        </p:txBody>
      </p:sp>
      <p:sp>
        <p:nvSpPr>
          <p:cNvPr id="10" name="Rectangle 9"/>
          <p:cNvSpPr>
            <a:spLocks noChangeArrowheads="1"/>
          </p:cNvSpPr>
          <p:nvPr/>
        </p:nvSpPr>
        <p:spPr bwMode="auto">
          <a:xfrm>
            <a:off x="4582160" y="879261"/>
            <a:ext cx="4409440" cy="304800"/>
          </a:xfrm>
          <a:prstGeom prst="rect">
            <a:avLst/>
          </a:prstGeom>
          <a:solidFill>
            <a:srgbClr val="C00000">
              <a:shade val="30000"/>
              <a:satMod val="115000"/>
            </a:srgbClr>
          </a:solidFill>
          <a:ln w="9525">
            <a:solidFill>
              <a:schemeClr val="accent6"/>
            </a:solid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chor="ctr"/>
          <a:lstStyle/>
          <a:p>
            <a:pPr algn="ctr">
              <a:defRPr/>
            </a:pPr>
            <a:r>
              <a:rPr lang="en-US" dirty="0">
                <a:solidFill>
                  <a:schemeClr val="bg1"/>
                </a:solidFill>
                <a:ea typeface="+mn-ea"/>
              </a:rPr>
              <a:t>Class B</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610306"/>
                                        </p:tgtEl>
                                        <p:attrNameLst>
                                          <p:attrName>style.visibility</p:attrName>
                                        </p:attrNameLst>
                                      </p:cBhvr>
                                      <p:to>
                                        <p:strVal val="visible"/>
                                      </p:to>
                                    </p:set>
                                    <p:anim calcmode="lin" valueType="num">
                                      <p:cBhvr>
                                        <p:cTn id="7" dur="500" fill="hold"/>
                                        <p:tgtEl>
                                          <p:spTgt spid="610306"/>
                                        </p:tgtEl>
                                        <p:attrNameLst>
                                          <p:attrName>ppt_w</p:attrName>
                                        </p:attrNameLst>
                                      </p:cBhvr>
                                      <p:tavLst>
                                        <p:tav tm="0">
                                          <p:val>
                                            <p:fltVal val="0"/>
                                          </p:val>
                                        </p:tav>
                                        <p:tav tm="100000">
                                          <p:val>
                                            <p:strVal val="#ppt_w"/>
                                          </p:val>
                                        </p:tav>
                                      </p:tavLst>
                                    </p:anim>
                                    <p:anim calcmode="lin" valueType="num">
                                      <p:cBhvr>
                                        <p:cTn id="8" dur="500" fill="hold"/>
                                        <p:tgtEl>
                                          <p:spTgt spid="610306"/>
                                        </p:tgtEl>
                                        <p:attrNameLst>
                                          <p:attrName>ppt_h</p:attrName>
                                        </p:attrNameLst>
                                      </p:cBhvr>
                                      <p:tavLst>
                                        <p:tav tm="0">
                                          <p:val>
                                            <p:fltVal val="0"/>
                                          </p:val>
                                        </p:tav>
                                        <p:tav tm="100000">
                                          <p:val>
                                            <p:strVal val="#ppt_h"/>
                                          </p:val>
                                        </p:tav>
                                      </p:tavLst>
                                    </p:anim>
                                    <p:animEffect transition="in" filter="fade">
                                      <p:cBhvr>
                                        <p:cTn id="9" dur="500"/>
                                        <p:tgtEl>
                                          <p:spTgt spid="610306"/>
                                        </p:tgtEl>
                                      </p:cBhvr>
                                    </p:animEffect>
                                  </p:childTnLst>
                                </p:cTn>
                              </p:par>
                            </p:childTnLst>
                          </p:cTn>
                        </p:par>
                        <p:par>
                          <p:cTn id="10" fill="hold">
                            <p:stCondLst>
                              <p:cond delay="500"/>
                            </p:stCondLst>
                            <p:childTnLst>
                              <p:par>
                                <p:cTn id="11" presetID="1" presetClass="entr" presetSubtype="0"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par>
                          <p:cTn id="13" fill="hold">
                            <p:stCondLst>
                              <p:cond delay="500"/>
                            </p:stCondLst>
                            <p:childTnLst>
                              <p:par>
                                <p:cTn id="14" presetID="1" presetClass="entr" presetSubtype="0" fill="hold" grpId="0" nodeType="afterEffect">
                                  <p:stCondLst>
                                    <p:cond delay="0"/>
                                  </p:stCondLst>
                                  <p:childTnLst>
                                    <p:set>
                                      <p:cBhvr>
                                        <p:cTn id="15" dur="1" fill="hold">
                                          <p:stCondLst>
                                            <p:cond delay="0"/>
                                          </p:stCondLst>
                                        </p:cTn>
                                        <p:tgtEl>
                                          <p:spTgt spid="8"/>
                                        </p:tgtEl>
                                        <p:attrNameLst>
                                          <p:attrName>style.visibility</p:attrName>
                                        </p:attrNameLst>
                                      </p:cBhvr>
                                      <p:to>
                                        <p:strVal val="visible"/>
                                      </p:to>
                                    </p:set>
                                  </p:childTnLst>
                                </p:cTn>
                              </p:par>
                            </p:childTnLst>
                          </p:cTn>
                        </p:par>
                        <p:par>
                          <p:cTn id="16" fill="hold">
                            <p:stCondLst>
                              <p:cond delay="500"/>
                            </p:stCondLst>
                            <p:childTnLst>
                              <p:par>
                                <p:cTn id="17" presetID="1" presetClass="entr" presetSubtype="0" fill="hold" grpId="0" nodeType="after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par>
                          <p:cTn id="19" fill="hold">
                            <p:stCondLst>
                              <p:cond delay="500"/>
                            </p:stCondLst>
                            <p:childTnLst>
                              <p:par>
                                <p:cTn id="20" presetID="1" presetClass="entr" presetSubtype="0" fill="hold" grpId="0" nodeType="afterEffect">
                                  <p:stCondLst>
                                    <p:cond delay="0"/>
                                  </p:stCondLst>
                                  <p:childTnLst>
                                    <p:set>
                                      <p:cBhvr>
                                        <p:cTn id="21"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0306" grpId="0"/>
      <p:bldP spid="7" grpId="0" animBg="1"/>
      <p:bldP spid="8" grpId="0" animBg="1"/>
      <p:bldP spid="9" grpId="0" animBg="1"/>
      <p:bldP spid="1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gradFill rotWithShape="0">
          <a:gsLst>
            <a:gs pos="0">
              <a:srgbClr val="FFFF99"/>
            </a:gs>
            <a:gs pos="100000">
              <a:srgbClr val="797949"/>
            </a:gs>
          </a:gsLst>
          <a:lin ang="2700000" scaled="1"/>
        </a:gradFill>
        <a:effectLst/>
      </p:bgPr>
    </p:bg>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bwMode="auto">
          <a:xfrm>
            <a:off x="152400" y="41910"/>
            <a:ext cx="8686800" cy="495972"/>
          </a:xfrm>
          <a:prstGeom prst="rect">
            <a:avLst/>
          </a:prstGeom>
          <a:noFill/>
          <a:extLst>
            <a:ext uri="{909E8E84-426E-40DD-AFC4-6F175D3DCCD1}">
              <a14:hiddenFill xmlns:a14="http://schemas.microsoft.com/office/drawing/2010/main">
                <a:solidFill>
                  <a:srgbClr val="FFFFFF">
                    <a:alpha val="0"/>
                  </a:srgbClr>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3200" dirty="0">
                <a:solidFill>
                  <a:schemeClr val="tx1"/>
                </a:solidFill>
              </a:rPr>
              <a:t>Official’s Upgrade Process</a:t>
            </a:r>
          </a:p>
        </p:txBody>
      </p:sp>
      <p:sp>
        <p:nvSpPr>
          <p:cNvPr id="4" name="Rectangle 3"/>
          <p:cNvSpPr>
            <a:spLocks noChangeArrowheads="1"/>
          </p:cNvSpPr>
          <p:nvPr/>
        </p:nvSpPr>
        <p:spPr bwMode="auto">
          <a:xfrm>
            <a:off x="129092" y="1105344"/>
            <a:ext cx="4366708" cy="565045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square">
            <a:noAutofit/>
          </a:bodyPr>
          <a:lstStyle/>
          <a:p>
            <a:pPr marL="290513" lvl="1" indent="-290513" eaLnBrk="1" hangingPunct="1">
              <a:lnSpc>
                <a:spcPct val="100000"/>
              </a:lnSpc>
              <a:spcBef>
                <a:spcPct val="0"/>
              </a:spcBef>
              <a:spcAft>
                <a:spcPts val="600"/>
              </a:spcAft>
              <a:buSzPct val="120000"/>
              <a:buFont typeface="Wingdings" pitchFamily="2" charset="2"/>
              <a:buChar char="Ø"/>
              <a:defRPr/>
            </a:pPr>
            <a:endParaRPr kumimoji="0" lang="en-US" sz="1600" dirty="0"/>
          </a:p>
          <a:p>
            <a:pPr marL="290513" lvl="1" indent="-290513" eaLnBrk="1" hangingPunct="1">
              <a:lnSpc>
                <a:spcPct val="100000"/>
              </a:lnSpc>
              <a:spcBef>
                <a:spcPct val="0"/>
              </a:spcBef>
              <a:spcAft>
                <a:spcPts val="600"/>
              </a:spcAft>
              <a:buSzPct val="120000"/>
              <a:buFont typeface="Wingdings" pitchFamily="2" charset="2"/>
              <a:buChar char="Ø"/>
              <a:defRPr/>
            </a:pPr>
            <a:r>
              <a:rPr kumimoji="0" lang="en-US" sz="1600" dirty="0"/>
              <a:t>Must have been a class B official for a minimum three years.</a:t>
            </a:r>
            <a:endParaRPr kumimoji="0" lang="en-US" sz="1600" b="1" dirty="0"/>
          </a:p>
          <a:p>
            <a:pPr marL="290513" lvl="1" indent="-290513" eaLnBrk="1" hangingPunct="1">
              <a:lnSpc>
                <a:spcPct val="100000"/>
              </a:lnSpc>
              <a:spcBef>
                <a:spcPct val="0"/>
              </a:spcBef>
              <a:spcAft>
                <a:spcPts val="600"/>
              </a:spcAft>
              <a:buSzPct val="120000"/>
              <a:buFont typeface="Wingdings" pitchFamily="2" charset="2"/>
              <a:buChar char="Ø"/>
              <a:defRPr/>
            </a:pPr>
            <a:r>
              <a:rPr kumimoji="0" lang="en-US" sz="1600" dirty="0"/>
              <a:t>Must attend a yearly District/Regional Clinic &amp; workshop.</a:t>
            </a:r>
          </a:p>
          <a:p>
            <a:pPr marL="290513" lvl="1" indent="-290513" eaLnBrk="1" hangingPunct="1">
              <a:lnSpc>
                <a:spcPct val="100000"/>
              </a:lnSpc>
              <a:spcBef>
                <a:spcPct val="0"/>
              </a:spcBef>
              <a:spcAft>
                <a:spcPts val="600"/>
              </a:spcAft>
              <a:buSzPct val="120000"/>
              <a:buFont typeface="Wingdings" pitchFamily="2" charset="2"/>
              <a:buChar char="Ø"/>
              <a:defRPr/>
            </a:pPr>
            <a:r>
              <a:rPr kumimoji="0" lang="en-US" sz="1600" dirty="0"/>
              <a:t>Must officiate at three National Championships as a B official.</a:t>
            </a:r>
          </a:p>
          <a:p>
            <a:pPr marL="290513" lvl="1" indent="-290513" eaLnBrk="1" hangingPunct="1">
              <a:lnSpc>
                <a:spcPct val="100000"/>
              </a:lnSpc>
              <a:spcBef>
                <a:spcPct val="0"/>
              </a:spcBef>
              <a:spcAft>
                <a:spcPts val="600"/>
              </a:spcAft>
              <a:buSzPct val="120000"/>
              <a:buFont typeface="Wingdings" pitchFamily="2" charset="2"/>
              <a:buChar char="Ø"/>
              <a:defRPr/>
            </a:pPr>
            <a:r>
              <a:rPr kumimoji="0" lang="en-US" sz="1600" dirty="0"/>
              <a:t>Must request to be evaluated at the AAU National Championships when registering for the event. </a:t>
            </a:r>
            <a:endParaRPr kumimoji="0" lang="en-US" sz="1600" b="1" dirty="0"/>
          </a:p>
          <a:p>
            <a:pPr marL="290513" lvl="1" indent="-290513" eaLnBrk="1" hangingPunct="1">
              <a:lnSpc>
                <a:spcPct val="100000"/>
              </a:lnSpc>
              <a:spcBef>
                <a:spcPct val="0"/>
              </a:spcBef>
              <a:spcAft>
                <a:spcPts val="600"/>
              </a:spcAft>
              <a:buSzPct val="120000"/>
              <a:buFont typeface="Wingdings" pitchFamily="2" charset="2"/>
              <a:buChar char="Ø"/>
              <a:defRPr/>
            </a:pPr>
            <a:r>
              <a:rPr kumimoji="0" lang="en-US" sz="1600" dirty="0"/>
              <a:t>Must pass the written test and practical evaluation by a combined score of 85%. </a:t>
            </a:r>
          </a:p>
          <a:p>
            <a:pPr marL="569913" lvl="2" indent="-279400" eaLnBrk="1" hangingPunct="1">
              <a:lnSpc>
                <a:spcPct val="100000"/>
              </a:lnSpc>
              <a:spcBef>
                <a:spcPct val="0"/>
              </a:spcBef>
              <a:spcAft>
                <a:spcPts val="600"/>
              </a:spcAft>
              <a:buSzPct val="120000"/>
              <a:buFont typeface="Wingdings" pitchFamily="2" charset="2"/>
              <a:buChar char="v"/>
              <a:defRPr/>
            </a:pPr>
            <a:r>
              <a:rPr kumimoji="0" lang="en-US" sz="1600" dirty="0"/>
              <a:t>Candidate must work a minimum of four full days during the Nationals Championship event.</a:t>
            </a:r>
            <a:endParaRPr kumimoji="0" lang="en-US" sz="1600" b="1" dirty="0"/>
          </a:p>
          <a:p>
            <a:pPr marL="290513" lvl="1" indent="-290513" eaLnBrk="1" hangingPunct="1">
              <a:lnSpc>
                <a:spcPct val="100000"/>
              </a:lnSpc>
              <a:spcBef>
                <a:spcPct val="0"/>
              </a:spcBef>
              <a:spcAft>
                <a:spcPts val="600"/>
              </a:spcAft>
              <a:buSzPct val="120000"/>
              <a:buFont typeface="Wingdings" pitchFamily="2" charset="2"/>
              <a:buChar char="Ø"/>
              <a:defRPr/>
            </a:pPr>
            <a:r>
              <a:rPr lang="en-US" sz="1600" dirty="0"/>
              <a:t>Must work 15 AAU Licensed events as a B official.</a:t>
            </a:r>
            <a:endParaRPr kumimoji="0" lang="en-US" sz="1600" dirty="0"/>
          </a:p>
        </p:txBody>
      </p:sp>
      <p:sp>
        <p:nvSpPr>
          <p:cNvPr id="5" name="Rectangle 4"/>
          <p:cNvSpPr>
            <a:spLocks noChangeArrowheads="1"/>
          </p:cNvSpPr>
          <p:nvPr/>
        </p:nvSpPr>
        <p:spPr bwMode="auto">
          <a:xfrm>
            <a:off x="381000" y="692069"/>
            <a:ext cx="3886200" cy="343349"/>
          </a:xfrm>
          <a:prstGeom prst="rect">
            <a:avLst/>
          </a:prstGeom>
          <a:solidFill>
            <a:srgbClr val="C00000">
              <a:shade val="30000"/>
              <a:satMod val="115000"/>
            </a:srgbClr>
          </a:solidFill>
          <a:ln w="9525">
            <a:solidFill>
              <a:schemeClr val="accent6"/>
            </a:solid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chor="ctr"/>
          <a:lstStyle/>
          <a:p>
            <a:pPr algn="ctr">
              <a:defRPr/>
            </a:pPr>
            <a:r>
              <a:rPr lang="en-US" dirty="0">
                <a:solidFill>
                  <a:schemeClr val="bg1"/>
                </a:solidFill>
                <a:ea typeface="+mn-ea"/>
              </a:rPr>
              <a:t>Class A</a:t>
            </a:r>
          </a:p>
        </p:txBody>
      </p:sp>
      <p:sp>
        <p:nvSpPr>
          <p:cNvPr id="6" name="Rectangle 3"/>
          <p:cNvSpPr>
            <a:spLocks noChangeArrowheads="1"/>
          </p:cNvSpPr>
          <p:nvPr/>
        </p:nvSpPr>
        <p:spPr bwMode="auto">
          <a:xfrm>
            <a:off x="4648199" y="1105344"/>
            <a:ext cx="4409739" cy="565045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marL="290513" lvl="1" indent="-282575" eaLnBrk="1" hangingPunct="1">
              <a:lnSpc>
                <a:spcPct val="100000"/>
              </a:lnSpc>
              <a:spcBef>
                <a:spcPct val="0"/>
              </a:spcBef>
              <a:spcAft>
                <a:spcPts val="600"/>
              </a:spcAft>
              <a:buSzPct val="120000"/>
              <a:buFont typeface="Wingdings" pitchFamily="2" charset="2"/>
              <a:buChar char="Ø"/>
              <a:defRPr/>
            </a:pPr>
            <a:r>
              <a:rPr kumimoji="0" lang="en-US" sz="1600" dirty="0"/>
              <a:t>Must have been a class A official for a minimum five years.</a:t>
            </a:r>
            <a:endParaRPr kumimoji="0" lang="en-US" sz="1600" b="1" dirty="0"/>
          </a:p>
          <a:p>
            <a:pPr marL="290513" lvl="1" indent="-282575" eaLnBrk="1" hangingPunct="1">
              <a:lnSpc>
                <a:spcPct val="100000"/>
              </a:lnSpc>
              <a:spcBef>
                <a:spcPct val="0"/>
              </a:spcBef>
              <a:spcAft>
                <a:spcPts val="600"/>
              </a:spcAft>
              <a:buSzPct val="120000"/>
              <a:buFont typeface="Wingdings" pitchFamily="2" charset="2"/>
              <a:buChar char="Ø"/>
              <a:defRPr/>
            </a:pPr>
            <a:r>
              <a:rPr kumimoji="0" lang="en-US" sz="1600" dirty="0"/>
              <a:t>Must attend a yearly District/Regional Clinic &amp; workshop.</a:t>
            </a:r>
          </a:p>
          <a:p>
            <a:pPr marL="290513" lvl="1" indent="-282575" eaLnBrk="1" hangingPunct="1">
              <a:lnSpc>
                <a:spcPct val="100000"/>
              </a:lnSpc>
              <a:spcBef>
                <a:spcPct val="0"/>
              </a:spcBef>
              <a:spcAft>
                <a:spcPts val="600"/>
              </a:spcAft>
              <a:buSzPct val="120000"/>
              <a:buFont typeface="Wingdings" pitchFamily="2" charset="2"/>
              <a:buChar char="Ø"/>
              <a:defRPr/>
            </a:pPr>
            <a:r>
              <a:rPr kumimoji="0" lang="en-US" sz="1600" dirty="0"/>
              <a:t>Must officiate at five National Championships as an A official.</a:t>
            </a:r>
          </a:p>
          <a:p>
            <a:pPr marL="290513" lvl="1" indent="-282575" eaLnBrk="1" hangingPunct="1">
              <a:lnSpc>
                <a:spcPct val="100000"/>
              </a:lnSpc>
              <a:spcBef>
                <a:spcPct val="0"/>
              </a:spcBef>
              <a:spcAft>
                <a:spcPts val="600"/>
              </a:spcAft>
              <a:buSzPct val="120000"/>
              <a:buFont typeface="Wingdings" pitchFamily="2" charset="2"/>
              <a:buChar char="Ø"/>
              <a:defRPr/>
            </a:pPr>
            <a:r>
              <a:rPr kumimoji="0" lang="en-US" sz="1600" dirty="0"/>
              <a:t>Must request to be evaluated at the AAU National Championships when registering for the event. </a:t>
            </a:r>
            <a:endParaRPr kumimoji="0" lang="en-US" sz="1600" b="1" dirty="0"/>
          </a:p>
          <a:p>
            <a:pPr marL="290513" lvl="1" indent="-282575" eaLnBrk="1" hangingPunct="1">
              <a:lnSpc>
                <a:spcPct val="100000"/>
              </a:lnSpc>
              <a:spcBef>
                <a:spcPct val="0"/>
              </a:spcBef>
              <a:spcAft>
                <a:spcPts val="600"/>
              </a:spcAft>
              <a:buSzPct val="120000"/>
              <a:buFont typeface="Wingdings" pitchFamily="2" charset="2"/>
              <a:buChar char="Ø"/>
              <a:defRPr/>
            </a:pPr>
            <a:r>
              <a:rPr kumimoji="0" lang="en-US" sz="1600" dirty="0"/>
              <a:t>Must pass the written test and practical evaluation by a combined score of 90%. </a:t>
            </a:r>
          </a:p>
          <a:p>
            <a:pPr marL="569913" lvl="2" indent="-279400" eaLnBrk="1" hangingPunct="1">
              <a:lnSpc>
                <a:spcPct val="100000"/>
              </a:lnSpc>
              <a:spcBef>
                <a:spcPct val="0"/>
              </a:spcBef>
              <a:spcAft>
                <a:spcPts val="600"/>
              </a:spcAft>
              <a:buSzPct val="120000"/>
              <a:buFont typeface="Wingdings" pitchFamily="2" charset="2"/>
              <a:buChar char="v"/>
              <a:defRPr/>
            </a:pPr>
            <a:r>
              <a:rPr kumimoji="0" lang="en-US" sz="1600" dirty="0"/>
              <a:t>Candidate will be evaluated on performance as a judge and referee for forms and sparring competition. To be eligible for evaluation, candidate  must work all five full days of the Nationals Championship event.</a:t>
            </a:r>
            <a:endParaRPr kumimoji="0" lang="en-US" sz="1600" b="1" dirty="0"/>
          </a:p>
          <a:p>
            <a:pPr marL="290513" lvl="1" indent="-282575" eaLnBrk="1" hangingPunct="1">
              <a:lnSpc>
                <a:spcPct val="100000"/>
              </a:lnSpc>
              <a:spcBef>
                <a:spcPct val="0"/>
              </a:spcBef>
              <a:spcAft>
                <a:spcPts val="1200"/>
              </a:spcAft>
              <a:buSzPct val="120000"/>
              <a:buFont typeface="Wingdings" pitchFamily="2" charset="2"/>
              <a:buChar char="Ø"/>
              <a:defRPr/>
            </a:pPr>
            <a:r>
              <a:rPr lang="en-US" sz="1600" dirty="0"/>
              <a:t>Must work 40 AAU licensed events as an A official</a:t>
            </a:r>
            <a:endParaRPr kumimoji="0" lang="en-US" altLang="ja-JP" sz="1600" dirty="0"/>
          </a:p>
        </p:txBody>
      </p:sp>
      <p:sp>
        <p:nvSpPr>
          <p:cNvPr id="7" name="Rectangle 6"/>
          <p:cNvSpPr>
            <a:spLocks noChangeArrowheads="1"/>
          </p:cNvSpPr>
          <p:nvPr/>
        </p:nvSpPr>
        <p:spPr bwMode="auto">
          <a:xfrm>
            <a:off x="4854390" y="692069"/>
            <a:ext cx="3886200" cy="343349"/>
          </a:xfrm>
          <a:prstGeom prst="rect">
            <a:avLst/>
          </a:prstGeom>
          <a:solidFill>
            <a:srgbClr val="C00000">
              <a:shade val="30000"/>
              <a:satMod val="115000"/>
            </a:srgbClr>
          </a:solidFill>
          <a:ln w="9525">
            <a:solidFill>
              <a:schemeClr val="accent6"/>
            </a:solid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chor="ctr"/>
          <a:lstStyle/>
          <a:p>
            <a:pPr algn="ctr">
              <a:defRPr/>
            </a:pPr>
            <a:r>
              <a:rPr lang="en-US" dirty="0">
                <a:solidFill>
                  <a:schemeClr val="bg1"/>
                </a:solidFill>
                <a:ea typeface="+mn-ea"/>
              </a:rPr>
              <a:t>Class AA</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0482"/>
                                        </p:tgtEl>
                                        <p:attrNameLst>
                                          <p:attrName>style.visibility</p:attrName>
                                        </p:attrNameLst>
                                      </p:cBhvr>
                                      <p:to>
                                        <p:strVal val="visible"/>
                                      </p:to>
                                    </p:set>
                                    <p:anim calcmode="lin" valueType="num">
                                      <p:cBhvr>
                                        <p:cTn id="7" dur="500" fill="hold"/>
                                        <p:tgtEl>
                                          <p:spTgt spid="20482"/>
                                        </p:tgtEl>
                                        <p:attrNameLst>
                                          <p:attrName>ppt_w</p:attrName>
                                        </p:attrNameLst>
                                      </p:cBhvr>
                                      <p:tavLst>
                                        <p:tav tm="0">
                                          <p:val>
                                            <p:fltVal val="0"/>
                                          </p:val>
                                        </p:tav>
                                        <p:tav tm="100000">
                                          <p:val>
                                            <p:strVal val="#ppt_w"/>
                                          </p:val>
                                        </p:tav>
                                      </p:tavLst>
                                    </p:anim>
                                    <p:anim calcmode="lin" valueType="num">
                                      <p:cBhvr>
                                        <p:cTn id="8" dur="500" fill="hold"/>
                                        <p:tgtEl>
                                          <p:spTgt spid="20482"/>
                                        </p:tgtEl>
                                        <p:attrNameLst>
                                          <p:attrName>ppt_h</p:attrName>
                                        </p:attrNameLst>
                                      </p:cBhvr>
                                      <p:tavLst>
                                        <p:tav tm="0">
                                          <p:val>
                                            <p:fltVal val="0"/>
                                          </p:val>
                                        </p:tav>
                                        <p:tav tm="100000">
                                          <p:val>
                                            <p:strVal val="#ppt_h"/>
                                          </p:val>
                                        </p:tav>
                                      </p:tavLst>
                                    </p:anim>
                                    <p:animEffect transition="in" filter="fade">
                                      <p:cBhvr>
                                        <p:cTn id="9" dur="500"/>
                                        <p:tgtEl>
                                          <p:spTgt spid="20482"/>
                                        </p:tgtEl>
                                      </p:cBhvr>
                                    </p:animEffect>
                                  </p:childTnLst>
                                </p:cTn>
                              </p:par>
                            </p:childTnLst>
                          </p:cTn>
                        </p:par>
                        <p:par>
                          <p:cTn id="10" fill="hold">
                            <p:stCondLst>
                              <p:cond delay="500"/>
                            </p:stCondLst>
                            <p:childTnLst>
                              <p:par>
                                <p:cTn id="11" presetID="1" presetClass="entr" presetSubtype="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par>
                          <p:cTn id="13" fill="hold">
                            <p:stCondLst>
                              <p:cond delay="500"/>
                            </p:stCondLst>
                            <p:childTnLst>
                              <p:par>
                                <p:cTn id="14" presetID="1" presetClass="entr" presetSubtype="0"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childTnLst>
                                </p:cTn>
                              </p:par>
                            </p:childTnLst>
                          </p:cTn>
                        </p:par>
                        <p:par>
                          <p:cTn id="16" fill="hold">
                            <p:stCondLst>
                              <p:cond delay="500"/>
                            </p:stCondLst>
                            <p:childTnLst>
                              <p:par>
                                <p:cTn id="17" presetID="1" presetClass="entr" presetSubtype="0" fill="hold" grpId="0" nodeType="after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par>
                          <p:cTn id="19" fill="hold">
                            <p:stCondLst>
                              <p:cond delay="500"/>
                            </p:stCondLst>
                            <p:childTnLst>
                              <p:par>
                                <p:cTn id="20" presetID="1" presetClass="entr" presetSubtype="0" fill="hold" grpId="0" nodeType="afterEffect">
                                  <p:stCondLst>
                                    <p:cond delay="0"/>
                                  </p:stCondLst>
                                  <p:childTnLst>
                                    <p:set>
                                      <p:cBhvr>
                                        <p:cTn id="21"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2" grpId="0"/>
      <p:bldP spid="4" grpId="0" animBg="1"/>
      <p:bldP spid="5" grpId="0" animBg="1"/>
      <p:bldP spid="6" grpId="0" animBg="1"/>
      <p:bldP spid="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gradFill rotWithShape="0">
          <a:gsLst>
            <a:gs pos="0">
              <a:srgbClr val="FFFF99"/>
            </a:gs>
            <a:gs pos="100000">
              <a:srgbClr val="797949"/>
            </a:gs>
          </a:gsLst>
          <a:lin ang="2700000" scaled="1"/>
        </a:gradFill>
        <a:effectLst/>
      </p:bgPr>
    </p:bg>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bwMode="auto">
          <a:xfrm>
            <a:off x="0" y="-28826"/>
            <a:ext cx="8839200" cy="679900"/>
          </a:xfrm>
          <a:prstGeom prst="rect">
            <a:avLst/>
          </a:prstGeom>
          <a:noFill/>
          <a:extLst>
            <a:ext uri="{909E8E84-426E-40DD-AFC4-6F175D3DCCD1}">
              <a14:hiddenFill xmlns:a14="http://schemas.microsoft.com/office/drawing/2010/main">
                <a:solidFill>
                  <a:srgbClr val="FFFFFF">
                    <a:alpha val="0"/>
                  </a:srgbClr>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3600" dirty="0">
                <a:solidFill>
                  <a:schemeClr val="tx1"/>
                </a:solidFill>
              </a:rPr>
              <a:t>Maintaining Official’s Classification</a:t>
            </a:r>
          </a:p>
        </p:txBody>
      </p:sp>
      <p:sp>
        <p:nvSpPr>
          <p:cNvPr id="4" name="Rectangle 3"/>
          <p:cNvSpPr>
            <a:spLocks noChangeArrowheads="1"/>
          </p:cNvSpPr>
          <p:nvPr/>
        </p:nvSpPr>
        <p:spPr bwMode="auto">
          <a:xfrm>
            <a:off x="56135" y="1219200"/>
            <a:ext cx="9006840" cy="549381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square">
            <a:spAutoFit/>
          </a:bodyPr>
          <a:lstStyle/>
          <a:p>
            <a:pPr marL="342900" indent="-342900">
              <a:buSzPct val="100000"/>
              <a:buFont typeface="Wingdings" pitchFamily="2" charset="2"/>
              <a:buChar char="Ø"/>
              <a:defRPr/>
            </a:pPr>
            <a:r>
              <a:rPr kumimoji="0" lang="en-US" sz="1800" dirty="0"/>
              <a:t>All officials holding a classification of B or higher will be required to participate as an official in some capacity at a minimum of one national event within a two-year period to maintain their current status. </a:t>
            </a:r>
          </a:p>
          <a:p>
            <a:pPr marL="795338" lvl="1" indent="-338138">
              <a:buSzPct val="100000"/>
              <a:buFont typeface="Wingdings" panose="05000000000000000000" pitchFamily="2" charset="2"/>
              <a:buChar char="q"/>
              <a:defRPr/>
            </a:pPr>
            <a:r>
              <a:rPr kumimoji="0" lang="en-US" sz="1800" dirty="0"/>
              <a:t>Not meeting this requirement </a:t>
            </a:r>
            <a:r>
              <a:rPr kumimoji="0" lang="en-US" sz="1800" u="sng" dirty="0">
                <a:solidFill>
                  <a:srgbClr val="FF0000"/>
                </a:solidFill>
              </a:rPr>
              <a:t>may</a:t>
            </a:r>
            <a:r>
              <a:rPr kumimoji="0" lang="en-US" sz="1800" dirty="0">
                <a:solidFill>
                  <a:srgbClr val="FF0000"/>
                </a:solidFill>
              </a:rPr>
              <a:t> </a:t>
            </a:r>
            <a:r>
              <a:rPr kumimoji="0" lang="en-US" sz="1800" dirty="0"/>
              <a:t>result in a downgrade in status of one level every two years, not to be lowered past C level official.</a:t>
            </a:r>
          </a:p>
          <a:p>
            <a:pPr marL="457200" indent="-457200">
              <a:buSzPct val="100000"/>
              <a:defRPr/>
            </a:pPr>
            <a:endParaRPr kumimoji="0" lang="en-US" sz="1800" dirty="0"/>
          </a:p>
          <a:p>
            <a:pPr marL="342900" indent="-342900">
              <a:buSzPct val="100000"/>
              <a:buFont typeface="Wingdings" pitchFamily="2" charset="2"/>
              <a:buChar char="Ø"/>
              <a:defRPr/>
            </a:pPr>
            <a:r>
              <a:rPr kumimoji="0" lang="en-US" sz="1800" dirty="0"/>
              <a:t>The total number of required work days must be worked at the same event. (that is, an official cannot split the required work days between multiple events or years).</a:t>
            </a:r>
          </a:p>
          <a:p>
            <a:pPr marL="342900" indent="-342900">
              <a:buSzPct val="100000"/>
              <a:buFont typeface="Wingdings" pitchFamily="2" charset="2"/>
              <a:buChar char="Ø"/>
              <a:defRPr/>
            </a:pPr>
            <a:endParaRPr kumimoji="0" lang="en-US" sz="1800" b="1" dirty="0"/>
          </a:p>
          <a:p>
            <a:pPr marL="342900" indent="-342900">
              <a:buSzPct val="100000"/>
              <a:buFont typeface="Wingdings" charset="0"/>
              <a:buChar char="Ø"/>
              <a:defRPr/>
            </a:pPr>
            <a:r>
              <a:rPr kumimoji="0" lang="en-US" sz="1800" dirty="0">
                <a:latin typeface="Arial" charset="0"/>
                <a:ea typeface="ＭＳ Ｐゴシック" charset="0"/>
              </a:rPr>
              <a:t>Participation within a two-year period at the AAU National Championships would be as follows:</a:t>
            </a:r>
            <a:endParaRPr kumimoji="0" lang="en-US" sz="1800" b="1" dirty="0">
              <a:latin typeface="Arial" charset="0"/>
              <a:ea typeface="ＭＳ Ｐゴシック" charset="0"/>
            </a:endParaRPr>
          </a:p>
          <a:p>
            <a:pPr marL="857250" lvl="1" indent="-342900">
              <a:buSzPct val="100000"/>
              <a:buFont typeface="Wingdings" panose="05000000000000000000" pitchFamily="2" charset="2"/>
              <a:buChar char="q"/>
              <a:defRPr/>
            </a:pPr>
            <a:r>
              <a:rPr kumimoji="0" lang="en-US" sz="1800" dirty="0">
                <a:latin typeface="Arial" charset="0"/>
                <a:ea typeface="ＭＳ Ｐゴシック" charset="0"/>
              </a:rPr>
              <a:t>AA officials must work 5 days</a:t>
            </a:r>
            <a:endParaRPr kumimoji="0" lang="en-US" sz="1800" b="1" dirty="0">
              <a:latin typeface="Arial" charset="0"/>
              <a:ea typeface="ＭＳ Ｐゴシック" charset="0"/>
            </a:endParaRPr>
          </a:p>
          <a:p>
            <a:pPr marL="857250" lvl="1" indent="-342900">
              <a:buSzPct val="100000"/>
              <a:buFont typeface="Wingdings" panose="05000000000000000000" pitchFamily="2" charset="2"/>
              <a:buChar char="q"/>
              <a:defRPr/>
            </a:pPr>
            <a:r>
              <a:rPr kumimoji="0" lang="en-US" sz="1800" dirty="0">
                <a:latin typeface="Arial" charset="0"/>
                <a:ea typeface="ＭＳ Ｐゴシック" charset="0"/>
              </a:rPr>
              <a:t>A officials must work 4 days</a:t>
            </a:r>
            <a:endParaRPr kumimoji="0" lang="en-US" sz="1800" b="1" dirty="0">
              <a:latin typeface="Arial" charset="0"/>
              <a:ea typeface="ＭＳ Ｐゴシック" charset="0"/>
            </a:endParaRPr>
          </a:p>
          <a:p>
            <a:pPr marL="857250" lvl="1" indent="-342900">
              <a:buSzPct val="100000"/>
              <a:buFont typeface="Wingdings" panose="05000000000000000000" pitchFamily="2" charset="2"/>
              <a:buChar char="q"/>
              <a:defRPr/>
            </a:pPr>
            <a:r>
              <a:rPr kumimoji="0" lang="en-US" sz="1800" dirty="0">
                <a:latin typeface="Arial" charset="0"/>
                <a:ea typeface="ＭＳ Ｐゴシック" charset="0"/>
              </a:rPr>
              <a:t>B officials must work 3 days</a:t>
            </a:r>
          </a:p>
          <a:p>
            <a:pPr marL="742950" lvl="1" indent="-228600">
              <a:buSzPct val="100000"/>
              <a:buFont typeface="Wingdings" charset="0"/>
              <a:buChar char="Ø"/>
              <a:defRPr/>
            </a:pPr>
            <a:endParaRPr kumimoji="0" lang="en-US" sz="1800" b="1" dirty="0">
              <a:latin typeface="Arial" charset="0"/>
              <a:ea typeface="ＭＳ Ｐゴシック" charset="0"/>
            </a:endParaRPr>
          </a:p>
          <a:p>
            <a:pPr marL="342900" indent="-342900">
              <a:buSzPct val="100000"/>
              <a:buFont typeface="Wingdings" charset="0"/>
              <a:buChar char="Ø"/>
              <a:defRPr/>
            </a:pPr>
            <a:r>
              <a:rPr kumimoji="0" lang="en-US" sz="1800" dirty="0">
                <a:latin typeface="Arial" charset="0"/>
                <a:ea typeface="ＭＳ Ｐゴシック" charset="0"/>
              </a:rPr>
              <a:t>Participation within a two-year period at the AAU J.O. Games would be as follows:</a:t>
            </a:r>
            <a:endParaRPr kumimoji="0" lang="en-US" sz="1800" b="1" dirty="0">
              <a:latin typeface="Arial" charset="0"/>
              <a:ea typeface="ＭＳ Ｐゴシック" charset="0"/>
            </a:endParaRPr>
          </a:p>
          <a:p>
            <a:pPr marL="857250" lvl="1" indent="-342900">
              <a:buSzPct val="100000"/>
              <a:buFont typeface="Wingdings" panose="05000000000000000000" pitchFamily="2" charset="2"/>
              <a:buChar char="q"/>
              <a:defRPr/>
            </a:pPr>
            <a:r>
              <a:rPr kumimoji="0" lang="en-US" sz="1800" dirty="0">
                <a:latin typeface="Arial" charset="0"/>
                <a:ea typeface="ＭＳ Ｐゴシック" charset="0"/>
              </a:rPr>
              <a:t>Only B officials may use the J.O. Games to maintain their classification</a:t>
            </a:r>
            <a:endParaRPr kumimoji="0" lang="en-US" sz="1800" b="1" dirty="0">
              <a:latin typeface="Arial" charset="0"/>
              <a:ea typeface="ＭＳ Ｐゴシック" charset="0"/>
            </a:endParaRPr>
          </a:p>
          <a:p>
            <a:pPr marL="857250" lvl="1" indent="-342900">
              <a:buSzPct val="100000"/>
              <a:buFont typeface="Wingdings" panose="05000000000000000000" pitchFamily="2" charset="2"/>
              <a:buChar char="q"/>
              <a:defRPr/>
            </a:pPr>
            <a:r>
              <a:rPr kumimoji="0" lang="en-US" sz="1800" dirty="0">
                <a:latin typeface="Arial" charset="0"/>
                <a:ea typeface="ＭＳ Ｐゴシック" charset="0"/>
              </a:rPr>
              <a:t>B officials must work the entire event, including weigh-ins if requested, if not working Nationals and needing the J.O. Games to maintain their classification</a:t>
            </a:r>
            <a:endParaRPr kumimoji="0" lang="en-US" sz="1800" b="1" dirty="0">
              <a:latin typeface="Arial" charset="0"/>
              <a:ea typeface="ＭＳ Ｐゴシック" charset="0"/>
            </a:endParaRPr>
          </a:p>
        </p:txBody>
      </p:sp>
      <p:sp>
        <p:nvSpPr>
          <p:cNvPr id="5" name="Rectangle 4"/>
          <p:cNvSpPr>
            <a:spLocks noChangeArrowheads="1"/>
          </p:cNvSpPr>
          <p:nvPr/>
        </p:nvSpPr>
        <p:spPr bwMode="auto">
          <a:xfrm>
            <a:off x="137160" y="698574"/>
            <a:ext cx="8854440" cy="435656"/>
          </a:xfrm>
          <a:prstGeom prst="rect">
            <a:avLst/>
          </a:prstGeom>
          <a:solidFill>
            <a:srgbClr val="C00000">
              <a:shade val="30000"/>
              <a:satMod val="115000"/>
            </a:srgbClr>
          </a:solidFill>
          <a:ln w="9525">
            <a:solidFill>
              <a:schemeClr val="accent6"/>
            </a:solid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chor="ctr"/>
          <a:lstStyle/>
          <a:p>
            <a:pPr algn="ctr">
              <a:defRPr/>
            </a:pPr>
            <a:r>
              <a:rPr lang="en-US" dirty="0">
                <a:solidFill>
                  <a:schemeClr val="bg1"/>
                </a:solidFill>
                <a:ea typeface="+mn-ea"/>
              </a:rPr>
              <a:t>Maintaining Your Classification</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3554"/>
                                        </p:tgtEl>
                                        <p:attrNameLst>
                                          <p:attrName>style.visibility</p:attrName>
                                        </p:attrNameLst>
                                      </p:cBhvr>
                                      <p:to>
                                        <p:strVal val="visible"/>
                                      </p:to>
                                    </p:set>
                                    <p:anim calcmode="lin" valueType="num">
                                      <p:cBhvr>
                                        <p:cTn id="7" dur="500" fill="hold"/>
                                        <p:tgtEl>
                                          <p:spTgt spid="23554"/>
                                        </p:tgtEl>
                                        <p:attrNameLst>
                                          <p:attrName>ppt_w</p:attrName>
                                        </p:attrNameLst>
                                      </p:cBhvr>
                                      <p:tavLst>
                                        <p:tav tm="0">
                                          <p:val>
                                            <p:fltVal val="0"/>
                                          </p:val>
                                        </p:tav>
                                        <p:tav tm="100000">
                                          <p:val>
                                            <p:strVal val="#ppt_w"/>
                                          </p:val>
                                        </p:tav>
                                      </p:tavLst>
                                    </p:anim>
                                    <p:anim calcmode="lin" valueType="num">
                                      <p:cBhvr>
                                        <p:cTn id="8" dur="500" fill="hold"/>
                                        <p:tgtEl>
                                          <p:spTgt spid="23554"/>
                                        </p:tgtEl>
                                        <p:attrNameLst>
                                          <p:attrName>ppt_h</p:attrName>
                                        </p:attrNameLst>
                                      </p:cBhvr>
                                      <p:tavLst>
                                        <p:tav tm="0">
                                          <p:val>
                                            <p:fltVal val="0"/>
                                          </p:val>
                                        </p:tav>
                                        <p:tav tm="100000">
                                          <p:val>
                                            <p:strVal val="#ppt_h"/>
                                          </p:val>
                                        </p:tav>
                                      </p:tavLst>
                                    </p:anim>
                                    <p:animEffect transition="in" filter="fade">
                                      <p:cBhvr>
                                        <p:cTn id="9" dur="500"/>
                                        <p:tgtEl>
                                          <p:spTgt spid="23554"/>
                                        </p:tgtEl>
                                      </p:cBhvr>
                                    </p:animEffect>
                                  </p:childTnLst>
                                </p:cTn>
                              </p:par>
                            </p:childTnLst>
                          </p:cTn>
                        </p:par>
                        <p:par>
                          <p:cTn id="10" fill="hold">
                            <p:stCondLst>
                              <p:cond delay="500"/>
                            </p:stCondLst>
                            <p:childTnLst>
                              <p:par>
                                <p:cTn id="11" presetID="1" presetClass="entr" presetSubtype="0"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par>
                          <p:cTn id="13" fill="hold">
                            <p:stCondLst>
                              <p:cond delay="500"/>
                            </p:stCondLst>
                            <p:childTnLst>
                              <p:par>
                                <p:cTn id="14" presetID="1"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4" grpId="0"/>
      <p:bldP spid="4" grpId="0" animBg="1"/>
      <p:bldP spid="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gradFill rotWithShape="0">
          <a:gsLst>
            <a:gs pos="0">
              <a:schemeClr val="bg1"/>
            </a:gs>
            <a:gs pos="100000">
              <a:srgbClr val="DCDCDC"/>
            </a:gs>
          </a:gsLst>
          <a:lin ang="5400000" scaled="1"/>
        </a:gradFill>
        <a:effectLst/>
      </p:bgPr>
    </p:bg>
    <p:spTree>
      <p:nvGrpSpPr>
        <p:cNvPr id="1" name=""/>
        <p:cNvGrpSpPr/>
        <p:nvPr/>
      </p:nvGrpSpPr>
      <p:grpSpPr>
        <a:xfrm>
          <a:off x="0" y="0"/>
          <a:ext cx="0" cy="0"/>
          <a:chOff x="0" y="0"/>
          <a:chExt cx="0" cy="0"/>
        </a:xfrm>
      </p:grpSpPr>
      <p:sp>
        <p:nvSpPr>
          <p:cNvPr id="185347" name="Rectangle 3"/>
          <p:cNvSpPr>
            <a:spLocks noGrp="1" noChangeArrowheads="1"/>
          </p:cNvSpPr>
          <p:nvPr>
            <p:ph type="body" idx="1"/>
          </p:nvPr>
        </p:nvSpPr>
        <p:spPr bwMode="auto">
          <a:xfrm>
            <a:off x="381000" y="685800"/>
            <a:ext cx="8382000" cy="594360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marL="0" indent="0" algn="ctr">
              <a:buFont typeface="Monotype Sorts" charset="2"/>
              <a:buNone/>
            </a:pPr>
            <a:r>
              <a:rPr lang="en-US" altLang="en-US" sz="8800" b="1">
                <a:latin typeface="Arial Black" pitchFamily="34" charset="0"/>
              </a:rPr>
              <a:t>General AAU TKD Competition Guidelines</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afterEffect">
                                  <p:stCondLst>
                                    <p:cond delay="0"/>
                                  </p:stCondLst>
                                  <p:childTnLst>
                                    <p:set>
                                      <p:cBhvr>
                                        <p:cTn id="6" dur="1" fill="hold">
                                          <p:stCondLst>
                                            <p:cond delay="0"/>
                                          </p:stCondLst>
                                        </p:cTn>
                                        <p:tgtEl>
                                          <p:spTgt spid="185347">
                                            <p:txEl>
                                              <p:pRg st="0" end="0"/>
                                            </p:txEl>
                                          </p:spTgt>
                                        </p:tgtEl>
                                        <p:attrNameLst>
                                          <p:attrName>style.visibility</p:attrName>
                                        </p:attrNameLst>
                                      </p:cBhvr>
                                      <p:to>
                                        <p:strVal val="visible"/>
                                      </p:to>
                                    </p:set>
                                    <p:anim calcmode="lin" valueType="num">
                                      <p:cBhvr>
                                        <p:cTn id="7" dur="500" fill="hold"/>
                                        <p:tgtEl>
                                          <p:spTgt spid="185347">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85347">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8534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5347"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bg>
      <p:bgPr>
        <a:gradFill rotWithShape="0">
          <a:gsLst>
            <a:gs pos="0">
              <a:schemeClr val="bg1"/>
            </a:gs>
            <a:gs pos="100000">
              <a:srgbClr val="CFCFCF"/>
            </a:gs>
          </a:gsLst>
          <a:lin ang="5400000" scaled="1"/>
        </a:gradFill>
        <a:effectLst/>
      </p:bgPr>
    </p:bg>
    <p:spTree>
      <p:nvGrpSpPr>
        <p:cNvPr id="1" name=""/>
        <p:cNvGrpSpPr/>
        <p:nvPr/>
      </p:nvGrpSpPr>
      <p:grpSpPr>
        <a:xfrm>
          <a:off x="0" y="0"/>
          <a:ext cx="0" cy="0"/>
          <a:chOff x="0" y="0"/>
          <a:chExt cx="0" cy="0"/>
        </a:xfrm>
      </p:grpSpPr>
      <p:sp>
        <p:nvSpPr>
          <p:cNvPr id="190468" name="Rectangle 4"/>
          <p:cNvSpPr>
            <a:spLocks noChangeArrowheads="1"/>
          </p:cNvSpPr>
          <p:nvPr/>
        </p:nvSpPr>
        <p:spPr bwMode="auto">
          <a:xfrm>
            <a:off x="76200" y="76200"/>
            <a:ext cx="89154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kumimoji="1" sz="2400">
                <a:solidFill>
                  <a:schemeClr val="tx1"/>
                </a:solidFill>
                <a:latin typeface="Arial" pitchFamily="34" charset="0"/>
              </a:defRPr>
            </a:lvl1pPr>
            <a:lvl2pPr marL="742950" indent="-285750">
              <a:defRPr kumimoji="1" sz="2400">
                <a:solidFill>
                  <a:schemeClr val="tx1"/>
                </a:solidFill>
                <a:latin typeface="Arial" pitchFamily="34" charset="0"/>
              </a:defRPr>
            </a:lvl2pPr>
            <a:lvl3pPr marL="1143000" indent="-228600">
              <a:defRPr kumimoji="1" sz="2400">
                <a:solidFill>
                  <a:schemeClr val="tx1"/>
                </a:solidFill>
                <a:latin typeface="Arial" pitchFamily="34" charset="0"/>
              </a:defRPr>
            </a:lvl3pPr>
            <a:lvl4pPr marL="1600200" indent="-228600">
              <a:defRPr kumimoji="1" sz="2400">
                <a:solidFill>
                  <a:schemeClr val="tx1"/>
                </a:solidFill>
                <a:latin typeface="Arial" pitchFamily="34" charset="0"/>
              </a:defRPr>
            </a:lvl4pPr>
            <a:lvl5pPr marL="2057400" indent="-228600">
              <a:defRPr kumimoji="1" sz="2400">
                <a:solidFill>
                  <a:schemeClr val="tx1"/>
                </a:solidFill>
                <a:latin typeface="Arial" pitchFamily="34" charset="0"/>
              </a:defRPr>
            </a:lvl5pPr>
            <a:lvl6pPr marL="25146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defRPr>
            </a:lvl6pPr>
            <a:lvl7pPr marL="29718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defRPr>
            </a:lvl7pPr>
            <a:lvl8pPr marL="34290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defRPr>
            </a:lvl8pPr>
            <a:lvl9pPr marL="38862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defRPr>
            </a:lvl9pPr>
          </a:lstStyle>
          <a:p>
            <a:pPr algn="ctr">
              <a:lnSpc>
                <a:spcPct val="100000"/>
              </a:lnSpc>
              <a:spcBef>
                <a:spcPct val="0"/>
              </a:spcBef>
              <a:buSzTx/>
              <a:buFontTx/>
              <a:buNone/>
            </a:pPr>
            <a:r>
              <a:rPr lang="en-US" altLang="en-US" sz="6000" b="1" dirty="0"/>
              <a:t>Types of Competition</a:t>
            </a:r>
          </a:p>
        </p:txBody>
      </p:sp>
      <p:sp>
        <p:nvSpPr>
          <p:cNvPr id="190469" name="Rectangle 5"/>
          <p:cNvSpPr>
            <a:spLocks noChangeArrowheads="1"/>
          </p:cNvSpPr>
          <p:nvPr/>
        </p:nvSpPr>
        <p:spPr bwMode="auto">
          <a:xfrm>
            <a:off x="304800" y="1500554"/>
            <a:ext cx="8610600" cy="5205046"/>
          </a:xfrm>
          <a:prstGeom prst="rect">
            <a:avLst/>
          </a:prstGeom>
          <a:solidFill>
            <a:schemeClr val="folHlink">
              <a:alpha val="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kumimoji="1" sz="2400">
                <a:solidFill>
                  <a:schemeClr val="tx1"/>
                </a:solidFill>
                <a:latin typeface="Arial" pitchFamily="34" charset="0"/>
              </a:defRPr>
            </a:lvl1pPr>
            <a:lvl2pPr marL="742950" indent="-285750">
              <a:defRPr kumimoji="1" sz="2400">
                <a:solidFill>
                  <a:schemeClr val="tx1"/>
                </a:solidFill>
                <a:latin typeface="Arial" pitchFamily="34" charset="0"/>
              </a:defRPr>
            </a:lvl2pPr>
            <a:lvl3pPr marL="228600">
              <a:defRPr kumimoji="1" sz="2400">
                <a:solidFill>
                  <a:schemeClr val="tx1"/>
                </a:solidFill>
                <a:latin typeface="Arial" pitchFamily="34" charset="0"/>
              </a:defRPr>
            </a:lvl3pPr>
            <a:lvl4pPr marL="1600200" indent="-228600">
              <a:defRPr kumimoji="1" sz="2400">
                <a:solidFill>
                  <a:schemeClr val="tx1"/>
                </a:solidFill>
                <a:latin typeface="Arial" pitchFamily="34" charset="0"/>
              </a:defRPr>
            </a:lvl4pPr>
            <a:lvl5pPr marL="2057400" indent="-228600">
              <a:defRPr kumimoji="1" sz="2400">
                <a:solidFill>
                  <a:schemeClr val="tx1"/>
                </a:solidFill>
                <a:latin typeface="Arial" pitchFamily="34" charset="0"/>
              </a:defRPr>
            </a:lvl5pPr>
            <a:lvl6pPr marL="25146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defRPr>
            </a:lvl6pPr>
            <a:lvl7pPr marL="29718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defRPr>
            </a:lvl7pPr>
            <a:lvl8pPr marL="34290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defRPr>
            </a:lvl8pPr>
            <a:lvl9pPr marL="38862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defRPr>
            </a:lvl9pPr>
          </a:lstStyle>
          <a:p>
            <a:pPr algn="ctr">
              <a:lnSpc>
                <a:spcPct val="100000"/>
              </a:lnSpc>
              <a:buClr>
                <a:schemeClr val="tx1"/>
              </a:buClr>
              <a:buSzPct val="145000"/>
              <a:buFont typeface="Wingdings" pitchFamily="2" charset="2"/>
              <a:buNone/>
            </a:pPr>
            <a:r>
              <a:rPr lang="en-US" altLang="en-US" sz="6000" b="1" u="sng" dirty="0">
                <a:solidFill>
                  <a:srgbClr val="FF0066"/>
                </a:solidFill>
              </a:rPr>
              <a:t>Qualifying Events</a:t>
            </a:r>
          </a:p>
          <a:p>
            <a:pPr lvl="2" algn="ctr">
              <a:lnSpc>
                <a:spcPct val="100000"/>
              </a:lnSpc>
              <a:buClr>
                <a:schemeClr val="tx1"/>
              </a:buClr>
              <a:buSzPct val="145000"/>
              <a:buFont typeface="Wingdings" pitchFamily="2" charset="2"/>
              <a:buNone/>
            </a:pPr>
            <a:r>
              <a:rPr lang="en-US" altLang="en-US" sz="6000" dirty="0"/>
              <a:t>Forms</a:t>
            </a:r>
          </a:p>
          <a:p>
            <a:pPr lvl="2" algn="ctr">
              <a:lnSpc>
                <a:spcPct val="100000"/>
              </a:lnSpc>
              <a:buClr>
                <a:schemeClr val="tx1"/>
              </a:buClr>
              <a:buSzPct val="145000"/>
              <a:buFont typeface="Wingdings" pitchFamily="2" charset="2"/>
              <a:buNone/>
            </a:pPr>
            <a:r>
              <a:rPr lang="en-US" altLang="en-US" sz="6000" dirty="0"/>
              <a:t>Point Sparring</a:t>
            </a:r>
          </a:p>
          <a:p>
            <a:pPr lvl="2" algn="ctr">
              <a:lnSpc>
                <a:spcPct val="100000"/>
              </a:lnSpc>
              <a:buClr>
                <a:schemeClr val="tx1"/>
              </a:buClr>
              <a:buSzPct val="145000"/>
              <a:buFont typeface="Wingdings" pitchFamily="2" charset="2"/>
              <a:buNone/>
            </a:pPr>
            <a:r>
              <a:rPr lang="en-US" altLang="en-US" sz="6000" dirty="0"/>
              <a:t>Olympic Sparring</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90468"/>
                                        </p:tgtEl>
                                        <p:attrNameLst>
                                          <p:attrName>style.visibility</p:attrName>
                                        </p:attrNameLst>
                                      </p:cBhvr>
                                      <p:to>
                                        <p:strVal val="visible"/>
                                      </p:to>
                                    </p:set>
                                    <p:anim calcmode="lin" valueType="num">
                                      <p:cBhvr>
                                        <p:cTn id="7" dur="500" fill="hold"/>
                                        <p:tgtEl>
                                          <p:spTgt spid="190468"/>
                                        </p:tgtEl>
                                        <p:attrNameLst>
                                          <p:attrName>ppt_w</p:attrName>
                                        </p:attrNameLst>
                                      </p:cBhvr>
                                      <p:tavLst>
                                        <p:tav tm="0">
                                          <p:val>
                                            <p:fltVal val="0"/>
                                          </p:val>
                                        </p:tav>
                                        <p:tav tm="100000">
                                          <p:val>
                                            <p:strVal val="#ppt_w"/>
                                          </p:val>
                                        </p:tav>
                                      </p:tavLst>
                                    </p:anim>
                                    <p:anim calcmode="lin" valueType="num">
                                      <p:cBhvr>
                                        <p:cTn id="8" dur="500" fill="hold"/>
                                        <p:tgtEl>
                                          <p:spTgt spid="190468"/>
                                        </p:tgtEl>
                                        <p:attrNameLst>
                                          <p:attrName>ppt_h</p:attrName>
                                        </p:attrNameLst>
                                      </p:cBhvr>
                                      <p:tavLst>
                                        <p:tav tm="0">
                                          <p:val>
                                            <p:fltVal val="0"/>
                                          </p:val>
                                        </p:tav>
                                        <p:tav tm="100000">
                                          <p:val>
                                            <p:strVal val="#ppt_h"/>
                                          </p:val>
                                        </p:tav>
                                      </p:tavLst>
                                    </p:anim>
                                    <p:animEffect transition="in" filter="fade">
                                      <p:cBhvr>
                                        <p:cTn id="9" dur="500"/>
                                        <p:tgtEl>
                                          <p:spTgt spid="190468"/>
                                        </p:tgtEl>
                                      </p:cBhvr>
                                    </p:animEffect>
                                  </p:childTnLst>
                                </p:cTn>
                              </p:par>
                            </p:childTnLst>
                          </p:cTn>
                        </p:par>
                        <p:par>
                          <p:cTn id="10" fill="hold">
                            <p:stCondLst>
                              <p:cond delay="500"/>
                            </p:stCondLst>
                            <p:childTnLst>
                              <p:par>
                                <p:cTn id="11" presetID="2" presetClass="entr" presetSubtype="9" fill="hold" nodeType="afterEffect">
                                  <p:stCondLst>
                                    <p:cond delay="200"/>
                                  </p:stCondLst>
                                  <p:childTnLst>
                                    <p:set>
                                      <p:cBhvr>
                                        <p:cTn id="12" dur="1" fill="hold">
                                          <p:stCondLst>
                                            <p:cond delay="0"/>
                                          </p:stCondLst>
                                        </p:cTn>
                                        <p:tgtEl>
                                          <p:spTgt spid="190469">
                                            <p:txEl>
                                              <p:pRg st="0" end="0"/>
                                            </p:txEl>
                                          </p:spTgt>
                                        </p:tgtEl>
                                        <p:attrNameLst>
                                          <p:attrName>style.visibility</p:attrName>
                                        </p:attrNameLst>
                                      </p:cBhvr>
                                      <p:to>
                                        <p:strVal val="visible"/>
                                      </p:to>
                                    </p:set>
                                    <p:anim calcmode="lin" valueType="num">
                                      <p:cBhvr additive="base">
                                        <p:cTn id="13" dur="500" fill="hold"/>
                                        <p:tgtEl>
                                          <p:spTgt spid="190469">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90469">
                                            <p:txEl>
                                              <p:pRg st="0" end="0"/>
                                            </p:txEl>
                                          </p:spTgt>
                                        </p:tgtEl>
                                        <p:attrNameLst>
                                          <p:attrName>ppt_y</p:attrName>
                                        </p:attrNameLst>
                                      </p:cBhvr>
                                      <p:tavLst>
                                        <p:tav tm="0">
                                          <p:val>
                                            <p:strVal val="0-#ppt_h/2"/>
                                          </p:val>
                                        </p:tav>
                                        <p:tav tm="100000">
                                          <p:val>
                                            <p:strVal val="#ppt_y"/>
                                          </p:val>
                                        </p:tav>
                                      </p:tavLst>
                                    </p:anim>
                                  </p:childTnLst>
                                </p:cTn>
                              </p:par>
                            </p:childTnLst>
                          </p:cTn>
                        </p:par>
                        <p:par>
                          <p:cTn id="15" fill="hold" nodeType="afterGroup">
                            <p:stCondLst>
                              <p:cond delay="1200"/>
                            </p:stCondLst>
                            <p:childTnLst>
                              <p:par>
                                <p:cTn id="16" presetID="2" presetClass="entr" presetSubtype="3" fill="hold" nodeType="afterEffect">
                                  <p:stCondLst>
                                    <p:cond delay="0"/>
                                  </p:stCondLst>
                                  <p:childTnLst>
                                    <p:set>
                                      <p:cBhvr>
                                        <p:cTn id="17" dur="1" fill="hold">
                                          <p:stCondLst>
                                            <p:cond delay="0"/>
                                          </p:stCondLst>
                                        </p:cTn>
                                        <p:tgtEl>
                                          <p:spTgt spid="190469">
                                            <p:txEl>
                                              <p:pRg st="1" end="1"/>
                                            </p:txEl>
                                          </p:spTgt>
                                        </p:tgtEl>
                                        <p:attrNameLst>
                                          <p:attrName>style.visibility</p:attrName>
                                        </p:attrNameLst>
                                      </p:cBhvr>
                                      <p:to>
                                        <p:strVal val="visible"/>
                                      </p:to>
                                    </p:set>
                                    <p:anim calcmode="lin" valueType="num">
                                      <p:cBhvr additive="base">
                                        <p:cTn id="18" dur="250" fill="hold"/>
                                        <p:tgtEl>
                                          <p:spTgt spid="190469">
                                            <p:txEl>
                                              <p:pRg st="1" end="1"/>
                                            </p:txEl>
                                          </p:spTgt>
                                        </p:tgtEl>
                                        <p:attrNameLst>
                                          <p:attrName>ppt_x</p:attrName>
                                        </p:attrNameLst>
                                      </p:cBhvr>
                                      <p:tavLst>
                                        <p:tav tm="0">
                                          <p:val>
                                            <p:strVal val="1+#ppt_w/2"/>
                                          </p:val>
                                        </p:tav>
                                        <p:tav tm="100000">
                                          <p:val>
                                            <p:strVal val="#ppt_x"/>
                                          </p:val>
                                        </p:tav>
                                      </p:tavLst>
                                    </p:anim>
                                    <p:anim calcmode="lin" valueType="num">
                                      <p:cBhvr additive="base">
                                        <p:cTn id="19" dur="250" fill="hold"/>
                                        <p:tgtEl>
                                          <p:spTgt spid="190469">
                                            <p:txEl>
                                              <p:pRg st="1" end="1"/>
                                            </p:txEl>
                                          </p:spTgt>
                                        </p:tgtEl>
                                        <p:attrNameLst>
                                          <p:attrName>ppt_y</p:attrName>
                                        </p:attrNameLst>
                                      </p:cBhvr>
                                      <p:tavLst>
                                        <p:tav tm="0">
                                          <p:val>
                                            <p:strVal val="0-#ppt_h/2"/>
                                          </p:val>
                                        </p:tav>
                                        <p:tav tm="100000">
                                          <p:val>
                                            <p:strVal val="#ppt_y"/>
                                          </p:val>
                                        </p:tav>
                                      </p:tavLst>
                                    </p:anim>
                                  </p:childTnLst>
                                </p:cTn>
                              </p:par>
                            </p:childTnLst>
                          </p:cTn>
                        </p:par>
                        <p:par>
                          <p:cTn id="20" fill="hold" nodeType="afterGroup">
                            <p:stCondLst>
                              <p:cond delay="1450"/>
                            </p:stCondLst>
                            <p:childTnLst>
                              <p:par>
                                <p:cTn id="21" presetID="2" presetClass="entr" presetSubtype="12" fill="hold" nodeType="afterEffect">
                                  <p:stCondLst>
                                    <p:cond delay="0"/>
                                  </p:stCondLst>
                                  <p:childTnLst>
                                    <p:set>
                                      <p:cBhvr>
                                        <p:cTn id="22" dur="1" fill="hold">
                                          <p:stCondLst>
                                            <p:cond delay="0"/>
                                          </p:stCondLst>
                                        </p:cTn>
                                        <p:tgtEl>
                                          <p:spTgt spid="190469">
                                            <p:txEl>
                                              <p:pRg st="2" end="2"/>
                                            </p:txEl>
                                          </p:spTgt>
                                        </p:tgtEl>
                                        <p:attrNameLst>
                                          <p:attrName>style.visibility</p:attrName>
                                        </p:attrNameLst>
                                      </p:cBhvr>
                                      <p:to>
                                        <p:strVal val="visible"/>
                                      </p:to>
                                    </p:set>
                                    <p:anim calcmode="lin" valueType="num">
                                      <p:cBhvr additive="base">
                                        <p:cTn id="23" dur="250" fill="hold"/>
                                        <p:tgtEl>
                                          <p:spTgt spid="190469">
                                            <p:txEl>
                                              <p:pRg st="2" end="2"/>
                                            </p:txEl>
                                          </p:spTgt>
                                        </p:tgtEl>
                                        <p:attrNameLst>
                                          <p:attrName>ppt_x</p:attrName>
                                        </p:attrNameLst>
                                      </p:cBhvr>
                                      <p:tavLst>
                                        <p:tav tm="0">
                                          <p:val>
                                            <p:strVal val="0-#ppt_w/2"/>
                                          </p:val>
                                        </p:tav>
                                        <p:tav tm="100000">
                                          <p:val>
                                            <p:strVal val="#ppt_x"/>
                                          </p:val>
                                        </p:tav>
                                      </p:tavLst>
                                    </p:anim>
                                    <p:anim calcmode="lin" valueType="num">
                                      <p:cBhvr additive="base">
                                        <p:cTn id="24" dur="250" fill="hold"/>
                                        <p:tgtEl>
                                          <p:spTgt spid="190469">
                                            <p:txEl>
                                              <p:pRg st="2" end="2"/>
                                            </p:txEl>
                                          </p:spTgt>
                                        </p:tgtEl>
                                        <p:attrNameLst>
                                          <p:attrName>ppt_y</p:attrName>
                                        </p:attrNameLst>
                                      </p:cBhvr>
                                      <p:tavLst>
                                        <p:tav tm="0">
                                          <p:val>
                                            <p:strVal val="1+#ppt_h/2"/>
                                          </p:val>
                                        </p:tav>
                                        <p:tav tm="100000">
                                          <p:val>
                                            <p:strVal val="#ppt_y"/>
                                          </p:val>
                                        </p:tav>
                                      </p:tavLst>
                                    </p:anim>
                                  </p:childTnLst>
                                </p:cTn>
                              </p:par>
                            </p:childTnLst>
                          </p:cTn>
                        </p:par>
                        <p:par>
                          <p:cTn id="25" fill="hold" nodeType="afterGroup">
                            <p:stCondLst>
                              <p:cond delay="1700"/>
                            </p:stCondLst>
                            <p:childTnLst>
                              <p:par>
                                <p:cTn id="26" presetID="2" presetClass="entr" presetSubtype="6" fill="hold" nodeType="afterEffect">
                                  <p:stCondLst>
                                    <p:cond delay="0"/>
                                  </p:stCondLst>
                                  <p:childTnLst>
                                    <p:set>
                                      <p:cBhvr>
                                        <p:cTn id="27" dur="1" fill="hold">
                                          <p:stCondLst>
                                            <p:cond delay="0"/>
                                          </p:stCondLst>
                                        </p:cTn>
                                        <p:tgtEl>
                                          <p:spTgt spid="190469">
                                            <p:txEl>
                                              <p:pRg st="3" end="3"/>
                                            </p:txEl>
                                          </p:spTgt>
                                        </p:tgtEl>
                                        <p:attrNameLst>
                                          <p:attrName>style.visibility</p:attrName>
                                        </p:attrNameLst>
                                      </p:cBhvr>
                                      <p:to>
                                        <p:strVal val="visible"/>
                                      </p:to>
                                    </p:set>
                                    <p:anim calcmode="lin" valueType="num">
                                      <p:cBhvr additive="base">
                                        <p:cTn id="28" dur="250" fill="hold"/>
                                        <p:tgtEl>
                                          <p:spTgt spid="190469">
                                            <p:txEl>
                                              <p:pRg st="3" end="3"/>
                                            </p:txEl>
                                          </p:spTgt>
                                        </p:tgtEl>
                                        <p:attrNameLst>
                                          <p:attrName>ppt_x</p:attrName>
                                        </p:attrNameLst>
                                      </p:cBhvr>
                                      <p:tavLst>
                                        <p:tav tm="0">
                                          <p:val>
                                            <p:strVal val="1+#ppt_w/2"/>
                                          </p:val>
                                        </p:tav>
                                        <p:tav tm="100000">
                                          <p:val>
                                            <p:strVal val="#ppt_x"/>
                                          </p:val>
                                        </p:tav>
                                      </p:tavLst>
                                    </p:anim>
                                    <p:anim calcmode="lin" valueType="num">
                                      <p:cBhvr additive="base">
                                        <p:cTn id="29" dur="250" fill="hold"/>
                                        <p:tgtEl>
                                          <p:spTgt spid="190469">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0468"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gradFill rotWithShape="0">
          <a:gsLst>
            <a:gs pos="0">
              <a:schemeClr val="bg1"/>
            </a:gs>
            <a:gs pos="100000">
              <a:srgbClr val="DCDCDC"/>
            </a:gs>
          </a:gsLst>
          <a:lin ang="5400000" scaled="1"/>
        </a:gradFill>
        <a:effectLst/>
      </p:bgPr>
    </p:bg>
    <p:spTree>
      <p:nvGrpSpPr>
        <p:cNvPr id="1" name=""/>
        <p:cNvGrpSpPr/>
        <p:nvPr/>
      </p:nvGrpSpPr>
      <p:grpSpPr>
        <a:xfrm>
          <a:off x="0" y="0"/>
          <a:ext cx="0" cy="0"/>
          <a:chOff x="0" y="0"/>
          <a:chExt cx="0" cy="0"/>
        </a:xfrm>
      </p:grpSpPr>
      <p:sp>
        <p:nvSpPr>
          <p:cNvPr id="579586" name="Rectangle 2"/>
          <p:cNvSpPr>
            <a:spLocks noChangeArrowheads="1"/>
          </p:cNvSpPr>
          <p:nvPr/>
        </p:nvSpPr>
        <p:spPr bwMode="auto">
          <a:xfrm>
            <a:off x="76200" y="0"/>
            <a:ext cx="89154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kumimoji="1" sz="2400">
                <a:solidFill>
                  <a:schemeClr val="tx1"/>
                </a:solidFill>
                <a:latin typeface="Arial" pitchFamily="34" charset="0"/>
              </a:defRPr>
            </a:lvl1pPr>
            <a:lvl2pPr marL="742950" indent="-285750">
              <a:defRPr kumimoji="1" sz="2400">
                <a:solidFill>
                  <a:schemeClr val="tx1"/>
                </a:solidFill>
                <a:latin typeface="Arial" pitchFamily="34" charset="0"/>
              </a:defRPr>
            </a:lvl2pPr>
            <a:lvl3pPr marL="1143000" indent="-228600">
              <a:defRPr kumimoji="1" sz="2400">
                <a:solidFill>
                  <a:schemeClr val="tx1"/>
                </a:solidFill>
                <a:latin typeface="Arial" pitchFamily="34" charset="0"/>
              </a:defRPr>
            </a:lvl3pPr>
            <a:lvl4pPr marL="1600200" indent="-228600">
              <a:defRPr kumimoji="1" sz="2400">
                <a:solidFill>
                  <a:schemeClr val="tx1"/>
                </a:solidFill>
                <a:latin typeface="Arial" pitchFamily="34" charset="0"/>
              </a:defRPr>
            </a:lvl4pPr>
            <a:lvl5pPr marL="2057400" indent="-228600">
              <a:defRPr kumimoji="1" sz="2400">
                <a:solidFill>
                  <a:schemeClr val="tx1"/>
                </a:solidFill>
                <a:latin typeface="Arial" pitchFamily="34" charset="0"/>
              </a:defRPr>
            </a:lvl5pPr>
            <a:lvl6pPr marL="25146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defRPr>
            </a:lvl6pPr>
            <a:lvl7pPr marL="29718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defRPr>
            </a:lvl7pPr>
            <a:lvl8pPr marL="34290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defRPr>
            </a:lvl8pPr>
            <a:lvl9pPr marL="38862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defRPr>
            </a:lvl9pPr>
          </a:lstStyle>
          <a:p>
            <a:pPr algn="ctr">
              <a:lnSpc>
                <a:spcPct val="100000"/>
              </a:lnSpc>
              <a:spcBef>
                <a:spcPct val="0"/>
              </a:spcBef>
              <a:buSzTx/>
              <a:buFontTx/>
              <a:buNone/>
            </a:pPr>
            <a:r>
              <a:rPr lang="en-US" altLang="en-US" sz="5400" b="1" dirty="0"/>
              <a:t>Types of Competition</a:t>
            </a:r>
          </a:p>
        </p:txBody>
      </p:sp>
      <p:sp>
        <p:nvSpPr>
          <p:cNvPr id="579587" name="Rectangle 3"/>
          <p:cNvSpPr>
            <a:spLocks noChangeArrowheads="1"/>
          </p:cNvSpPr>
          <p:nvPr/>
        </p:nvSpPr>
        <p:spPr bwMode="auto">
          <a:xfrm>
            <a:off x="76200" y="3560887"/>
            <a:ext cx="8915400" cy="3297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168275">
              <a:defRPr kumimoji="1" sz="2400">
                <a:solidFill>
                  <a:schemeClr val="tx1"/>
                </a:solidFill>
                <a:latin typeface="Arial" pitchFamily="34" charset="0"/>
              </a:defRPr>
            </a:lvl1pPr>
            <a:lvl2pPr marL="742950" indent="-285750" defTabSz="168275">
              <a:defRPr kumimoji="1" sz="2400">
                <a:solidFill>
                  <a:schemeClr val="tx1"/>
                </a:solidFill>
                <a:latin typeface="Arial" pitchFamily="34" charset="0"/>
              </a:defRPr>
            </a:lvl2pPr>
            <a:lvl3pPr marL="228600" defTabSz="168275">
              <a:defRPr kumimoji="1" sz="2400">
                <a:solidFill>
                  <a:schemeClr val="tx1"/>
                </a:solidFill>
                <a:latin typeface="Arial" pitchFamily="34" charset="0"/>
              </a:defRPr>
            </a:lvl3pPr>
            <a:lvl4pPr marL="1600200" indent="-228600" defTabSz="168275">
              <a:defRPr kumimoji="1" sz="2400">
                <a:solidFill>
                  <a:schemeClr val="tx1"/>
                </a:solidFill>
                <a:latin typeface="Arial" pitchFamily="34" charset="0"/>
              </a:defRPr>
            </a:lvl4pPr>
            <a:lvl5pPr marL="2057400" indent="-228600" defTabSz="168275">
              <a:defRPr kumimoji="1" sz="2400">
                <a:solidFill>
                  <a:schemeClr val="tx1"/>
                </a:solidFill>
                <a:latin typeface="Arial" pitchFamily="34" charset="0"/>
              </a:defRPr>
            </a:lvl5pPr>
            <a:lvl6pPr marL="2514600" indent="-228600" defTabSz="168275"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defRPr>
            </a:lvl6pPr>
            <a:lvl7pPr marL="2971800" indent="-228600" defTabSz="168275"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defRPr>
            </a:lvl7pPr>
            <a:lvl8pPr marL="3429000" indent="-228600" defTabSz="168275"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defRPr>
            </a:lvl8pPr>
            <a:lvl9pPr marL="3886200" indent="-228600" defTabSz="168275"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defRPr>
            </a:lvl9pPr>
          </a:lstStyle>
          <a:p>
            <a:pPr lvl="2">
              <a:lnSpc>
                <a:spcPct val="100000"/>
              </a:lnSpc>
              <a:buClr>
                <a:schemeClr val="tx1"/>
              </a:buClr>
              <a:buSzPct val="145000"/>
              <a:buFont typeface="Wingdings" pitchFamily="2" charset="2"/>
              <a:buChar char=""/>
            </a:pPr>
            <a:endParaRPr lang="en-US" altLang="en-US" sz="800" dirty="0"/>
          </a:p>
          <a:p>
            <a:pPr lvl="2">
              <a:lnSpc>
                <a:spcPct val="100000"/>
              </a:lnSpc>
              <a:buClr>
                <a:schemeClr val="tx1"/>
              </a:buClr>
              <a:buSzPct val="145000"/>
              <a:buFont typeface="Wingdings" pitchFamily="2" charset="2"/>
              <a:buNone/>
            </a:pPr>
            <a:r>
              <a:rPr lang="en-US" altLang="en-US" dirty="0"/>
              <a:t>Rules governing Team Forms competition are outlined in the AAU competition rules as posted on www.aautaekwondo.org.</a:t>
            </a:r>
          </a:p>
          <a:p>
            <a:pPr lvl="2">
              <a:lnSpc>
                <a:spcPct val="100000"/>
              </a:lnSpc>
              <a:buClr>
                <a:schemeClr val="tx1"/>
              </a:buClr>
              <a:buSzPct val="145000"/>
              <a:buFont typeface="Wingdings" pitchFamily="2" charset="2"/>
              <a:buNone/>
            </a:pPr>
            <a:endParaRPr lang="en-US" altLang="en-US" sz="1000" dirty="0"/>
          </a:p>
          <a:p>
            <a:pPr lvl="2">
              <a:lnSpc>
                <a:spcPct val="100000"/>
              </a:lnSpc>
              <a:buClr>
                <a:schemeClr val="tx1"/>
              </a:buClr>
              <a:buSzPct val="145000"/>
              <a:buFont typeface="Wingdings" pitchFamily="2" charset="2"/>
              <a:buNone/>
            </a:pPr>
            <a:r>
              <a:rPr lang="en-US" altLang="en-US" dirty="0"/>
              <a:t>Rules governing Board Breaking and Creative forms will be established by the individual tournament director and supplied in the event package for that event. </a:t>
            </a:r>
          </a:p>
          <a:p>
            <a:pPr lvl="2">
              <a:lnSpc>
                <a:spcPct val="100000"/>
              </a:lnSpc>
              <a:buClr>
                <a:schemeClr val="tx1"/>
              </a:buClr>
              <a:buSzPct val="145000"/>
              <a:buFont typeface="Wingdings" pitchFamily="2" charset="2"/>
              <a:buNone/>
            </a:pPr>
            <a:endParaRPr lang="en-US" altLang="en-US" sz="1000" dirty="0"/>
          </a:p>
          <a:p>
            <a:pPr lvl="2">
              <a:lnSpc>
                <a:spcPct val="100000"/>
              </a:lnSpc>
              <a:buClr>
                <a:schemeClr val="tx1"/>
              </a:buClr>
              <a:buSzPct val="145000"/>
              <a:buFont typeface="Wingdings" pitchFamily="2" charset="2"/>
              <a:buNone/>
            </a:pPr>
            <a:r>
              <a:rPr lang="en-US" altLang="en-US" dirty="0"/>
              <a:t>Qualifying is not required for Special Needs competitors</a:t>
            </a:r>
          </a:p>
          <a:p>
            <a:pPr lvl="2">
              <a:lnSpc>
                <a:spcPct val="100000"/>
              </a:lnSpc>
              <a:buClr>
                <a:schemeClr val="tx1"/>
              </a:buClr>
              <a:buSzPct val="145000"/>
              <a:buFont typeface="Wingdings" pitchFamily="2" charset="2"/>
              <a:buNone/>
            </a:pPr>
            <a:endParaRPr lang="en-US" altLang="en-US" dirty="0"/>
          </a:p>
        </p:txBody>
      </p:sp>
      <p:graphicFrame>
        <p:nvGraphicFramePr>
          <p:cNvPr id="5" name="Table 4"/>
          <p:cNvGraphicFramePr>
            <a:graphicFrameLocks noGrp="1"/>
          </p:cNvGraphicFramePr>
          <p:nvPr>
            <p:extLst>
              <p:ext uri="{D42A27DB-BD31-4B8C-83A1-F6EECF244321}">
                <p14:modId xmlns:p14="http://schemas.microsoft.com/office/powerpoint/2010/main" val="2242421971"/>
              </p:ext>
            </p:extLst>
          </p:nvPr>
        </p:nvGraphicFramePr>
        <p:xfrm>
          <a:off x="76200" y="1732087"/>
          <a:ext cx="8915401" cy="1828800"/>
        </p:xfrm>
        <a:graphic>
          <a:graphicData uri="http://schemas.openxmlformats.org/drawingml/2006/table">
            <a:tbl>
              <a:tblPr firstRow="1" bandRow="1">
                <a:tableStyleId>{5C22544A-7EE6-4342-B048-85BDC9FD1C3A}</a:tableStyleId>
              </a:tblPr>
              <a:tblGrid>
                <a:gridCol w="992821">
                  <a:extLst>
                    <a:ext uri="{9D8B030D-6E8A-4147-A177-3AD203B41FA5}">
                      <a16:colId xmlns:a16="http://schemas.microsoft.com/office/drawing/2014/main" val="20000"/>
                    </a:ext>
                  </a:extLst>
                </a:gridCol>
                <a:gridCol w="1240425">
                  <a:extLst>
                    <a:ext uri="{9D8B030D-6E8A-4147-A177-3AD203B41FA5}">
                      <a16:colId xmlns:a16="http://schemas.microsoft.com/office/drawing/2014/main" val="2373230837"/>
                    </a:ext>
                  </a:extLst>
                </a:gridCol>
                <a:gridCol w="2044546">
                  <a:extLst>
                    <a:ext uri="{9D8B030D-6E8A-4147-A177-3AD203B41FA5}">
                      <a16:colId xmlns:a16="http://schemas.microsoft.com/office/drawing/2014/main" val="20001"/>
                    </a:ext>
                  </a:extLst>
                </a:gridCol>
                <a:gridCol w="1768115">
                  <a:extLst>
                    <a:ext uri="{9D8B030D-6E8A-4147-A177-3AD203B41FA5}">
                      <a16:colId xmlns:a16="http://schemas.microsoft.com/office/drawing/2014/main" val="20002"/>
                    </a:ext>
                  </a:extLst>
                </a:gridCol>
                <a:gridCol w="1451580">
                  <a:extLst>
                    <a:ext uri="{9D8B030D-6E8A-4147-A177-3AD203B41FA5}">
                      <a16:colId xmlns:a16="http://schemas.microsoft.com/office/drawing/2014/main" val="20003"/>
                    </a:ext>
                  </a:extLst>
                </a:gridCol>
                <a:gridCol w="1417914">
                  <a:extLst>
                    <a:ext uri="{9D8B030D-6E8A-4147-A177-3AD203B41FA5}">
                      <a16:colId xmlns:a16="http://schemas.microsoft.com/office/drawing/2014/main" val="20004"/>
                    </a:ext>
                  </a:extLst>
                </a:gridCol>
              </a:tblGrid>
              <a:tr h="0">
                <a:tc>
                  <a:txBody>
                    <a:bodyPr/>
                    <a:lstStyle/>
                    <a:p>
                      <a:pPr algn="ctr"/>
                      <a:endParaRPr lang="en-US" sz="900" dirty="0">
                        <a:solidFill>
                          <a:schemeClr val="tx1"/>
                        </a:solidFill>
                      </a:endParaRPr>
                    </a:p>
                    <a:p>
                      <a:pPr algn="ctr"/>
                      <a:r>
                        <a:rPr lang="en-US" dirty="0">
                          <a:solidFill>
                            <a:schemeClr val="tx1"/>
                          </a:solidFill>
                        </a:rPr>
                        <a:t>Team Forms</a:t>
                      </a:r>
                    </a:p>
                  </a:txBody>
                  <a:tcPr marT="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40000"/>
                        <a:lumOff val="60000"/>
                      </a:schemeClr>
                    </a:solidFill>
                  </a:tcPr>
                </a:tc>
                <a:tc>
                  <a:txBody>
                    <a:bodyPr/>
                    <a:lstStyle/>
                    <a:p>
                      <a:pPr algn="ctr"/>
                      <a:endParaRPr lang="en-US" sz="1000" dirty="0">
                        <a:solidFill>
                          <a:schemeClr val="tx1"/>
                        </a:solidFill>
                      </a:endParaRPr>
                    </a:p>
                    <a:p>
                      <a:pPr algn="ctr"/>
                      <a:r>
                        <a:rPr lang="en-US" dirty="0">
                          <a:solidFill>
                            <a:schemeClr val="tx1"/>
                          </a:solidFill>
                        </a:rPr>
                        <a:t>Sport</a:t>
                      </a:r>
                    </a:p>
                    <a:p>
                      <a:pPr algn="ctr"/>
                      <a:r>
                        <a:rPr lang="en-US" dirty="0">
                          <a:solidFill>
                            <a:schemeClr val="tx1"/>
                          </a:solidFill>
                        </a:rPr>
                        <a:t>Poomse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40000"/>
                        <a:lumOff val="60000"/>
                      </a:schemeClr>
                    </a:solidFill>
                  </a:tcPr>
                </a:tc>
                <a:tc>
                  <a:txBody>
                    <a:bodyPr/>
                    <a:lstStyle/>
                    <a:p>
                      <a:pPr algn="ctr"/>
                      <a:r>
                        <a:rPr lang="en-US" dirty="0">
                          <a:solidFill>
                            <a:schemeClr val="tx1"/>
                          </a:solidFill>
                        </a:rPr>
                        <a:t>Seven Categories of Board Breaking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40000"/>
                        <a:lumOff val="60000"/>
                      </a:schemeClr>
                    </a:solidFill>
                  </a:tcPr>
                </a:tc>
                <a:tc>
                  <a:txBody>
                    <a:bodyPr/>
                    <a:lstStyle/>
                    <a:p>
                      <a:pPr algn="ctr"/>
                      <a:endParaRPr lang="en-US" sz="800" dirty="0">
                        <a:solidFill>
                          <a:schemeClr val="tx1"/>
                        </a:solidFill>
                      </a:endParaRPr>
                    </a:p>
                    <a:p>
                      <a:pPr algn="ctr"/>
                      <a:r>
                        <a:rPr lang="en-US" dirty="0">
                          <a:solidFill>
                            <a:schemeClr val="tx1"/>
                          </a:solidFill>
                        </a:rPr>
                        <a:t>Creative Forms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40000"/>
                        <a:lumOff val="6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800" dirty="0">
                        <a:solidFill>
                          <a:schemeClr val="tx1"/>
                        </a:solidFill>
                      </a:endParaRPr>
                    </a:p>
                    <a:p>
                      <a:pPr marL="0" marR="0" indent="0" algn="ctr" defTabSz="914400" rtl="0" eaLnBrk="1" fontAlgn="auto" latinLnBrk="0" hangingPunct="1">
                        <a:lnSpc>
                          <a:spcPct val="100000"/>
                        </a:lnSpc>
                        <a:spcBef>
                          <a:spcPts val="0"/>
                        </a:spcBef>
                        <a:spcAft>
                          <a:spcPts val="0"/>
                        </a:spcAft>
                        <a:buClrTx/>
                        <a:buSzTx/>
                        <a:buFontTx/>
                        <a:buNone/>
                        <a:tabLst/>
                        <a:defRPr/>
                      </a:pPr>
                      <a:r>
                        <a:rPr lang="en-US" dirty="0">
                          <a:solidFill>
                            <a:schemeClr val="tx1"/>
                          </a:solidFill>
                        </a:rPr>
                        <a:t>Weapons Forms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40000"/>
                        <a:lumOff val="6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b="1" i="0" dirty="0">
                          <a:solidFill>
                            <a:schemeClr val="tx1"/>
                          </a:solidFill>
                        </a:rPr>
                        <a:t>Padded Weapons Sparring</a:t>
                      </a:r>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40000"/>
                        <a:lumOff val="60000"/>
                      </a:schemeClr>
                    </a:solidFill>
                  </a:tcPr>
                </a:tc>
                <a:extLst>
                  <a:ext uri="{0D108BD9-81ED-4DB2-BD59-A6C34878D82A}">
                    <a16:rowId xmlns:a16="http://schemas.microsoft.com/office/drawing/2014/main" val="10000"/>
                  </a:ext>
                </a:extLst>
              </a:tr>
              <a:tr h="370840">
                <a:tc gridSpan="2">
                  <a:txBody>
                    <a:bodyPr/>
                    <a:lstStyle/>
                    <a:p>
                      <a:pPr algn="ctr"/>
                      <a:endParaRPr lang="en-US" sz="800" b="1" i="0" dirty="0">
                        <a:solidFill>
                          <a:schemeClr val="tx1"/>
                        </a:solidFill>
                      </a:endParaRPr>
                    </a:p>
                    <a:p>
                      <a:pPr algn="ctr"/>
                      <a:r>
                        <a:rPr lang="en-US" b="1" i="0" dirty="0">
                          <a:solidFill>
                            <a:schemeClr val="tx1"/>
                          </a:solidFill>
                        </a:rPr>
                        <a:t>Demo Team Competition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40000"/>
                        <a:lumOff val="60000"/>
                      </a:schemeClr>
                    </a:solidFill>
                  </a:tcPr>
                </a:tc>
                <a:tc hMerge="1">
                  <a:txBody>
                    <a:bodyPr/>
                    <a:lstStyle/>
                    <a:p>
                      <a:endParaRPr lang="en-US"/>
                    </a:p>
                  </a:txBody>
                  <a:tcPr/>
                </a:tc>
                <a:tc>
                  <a:txBody>
                    <a:bodyPr/>
                    <a:lstStyle/>
                    <a:p>
                      <a:pPr algn="ctr"/>
                      <a:endParaRPr lang="en-US" b="1" i="0" dirty="0">
                        <a:solidFill>
                          <a:schemeClr val="tx1"/>
                        </a:solidFill>
                      </a:endParaRPr>
                    </a:p>
                    <a:p>
                      <a:pPr algn="ctr"/>
                      <a:r>
                        <a:rPr lang="en-US" b="1" i="0" dirty="0">
                          <a:solidFill>
                            <a:schemeClr val="tx1"/>
                          </a:solidFill>
                        </a:rPr>
                        <a:t>Self Defense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40000"/>
                        <a:lumOff val="60000"/>
                      </a:schemeClr>
                    </a:solidFill>
                  </a:tcPr>
                </a:tc>
                <a:tc>
                  <a:txBody>
                    <a:bodyPr/>
                    <a:lstStyle/>
                    <a:p>
                      <a:pPr algn="ctr"/>
                      <a:r>
                        <a:rPr lang="en-US" b="1" i="0" dirty="0">
                          <a:solidFill>
                            <a:schemeClr val="tx1"/>
                          </a:solidFill>
                        </a:rPr>
                        <a:t>Creative Musical Forms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40000"/>
                        <a:lumOff val="60000"/>
                      </a:schemeClr>
                    </a:solidFill>
                  </a:tcPr>
                </a:tc>
                <a:tc>
                  <a:txBody>
                    <a:bodyPr/>
                    <a:lstStyle/>
                    <a:p>
                      <a:pPr algn="ctr"/>
                      <a:r>
                        <a:rPr lang="en-US" b="1" i="0" dirty="0">
                          <a:solidFill>
                            <a:schemeClr val="tx1"/>
                          </a:solidFill>
                        </a:rPr>
                        <a:t>Musical Weapons Forms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40000"/>
                        <a:lumOff val="60000"/>
                      </a:schemeClr>
                    </a:solidFill>
                  </a:tcPr>
                </a:tc>
                <a:tc>
                  <a:txBody>
                    <a:bodyPr/>
                    <a:lstStyle/>
                    <a:p>
                      <a:pPr algn="ctr"/>
                      <a:r>
                        <a:rPr lang="en-US" b="1" dirty="0">
                          <a:solidFill>
                            <a:srgbClr val="FF0000"/>
                          </a:solidFill>
                        </a:rPr>
                        <a:t>Special Needs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40000"/>
                        <a:lumOff val="60000"/>
                      </a:schemeClr>
                    </a:solidFill>
                  </a:tcPr>
                </a:tc>
                <a:extLst>
                  <a:ext uri="{0D108BD9-81ED-4DB2-BD59-A6C34878D82A}">
                    <a16:rowId xmlns:a16="http://schemas.microsoft.com/office/drawing/2014/main" val="10001"/>
                  </a:ext>
                </a:extLst>
              </a:tr>
            </a:tbl>
          </a:graphicData>
        </a:graphic>
      </p:graphicFrame>
      <p:sp>
        <p:nvSpPr>
          <p:cNvPr id="6" name="TextBox 5"/>
          <p:cNvSpPr txBox="1"/>
          <p:nvPr/>
        </p:nvSpPr>
        <p:spPr>
          <a:xfrm>
            <a:off x="53050" y="866614"/>
            <a:ext cx="9067800" cy="646331"/>
          </a:xfrm>
          <a:prstGeom prst="rect">
            <a:avLst/>
          </a:prstGeom>
          <a:noFill/>
        </p:spPr>
        <p:txBody>
          <a:bodyPr wrap="square" rtlCol="0">
            <a:spAutoFit/>
          </a:bodyPr>
          <a:lstStyle/>
          <a:p>
            <a:pPr algn="ctr">
              <a:lnSpc>
                <a:spcPct val="100000"/>
              </a:lnSpc>
              <a:buClr>
                <a:schemeClr val="tx1"/>
              </a:buClr>
              <a:buSzPct val="145000"/>
              <a:buFont typeface="Wingdings" pitchFamily="2" charset="2"/>
              <a:buNone/>
            </a:pPr>
            <a:r>
              <a:rPr lang="en-US" altLang="en-US" sz="3600" b="1" u="sng" dirty="0">
                <a:solidFill>
                  <a:srgbClr val="FF0066"/>
                </a:solidFill>
              </a:rPr>
              <a:t>Non-Qualifying, Optional Events</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579586"/>
                                        </p:tgtEl>
                                        <p:attrNameLst>
                                          <p:attrName>style.visibility</p:attrName>
                                        </p:attrNameLst>
                                      </p:cBhvr>
                                      <p:to>
                                        <p:strVal val="visible"/>
                                      </p:to>
                                    </p:set>
                                    <p:anim calcmode="lin" valueType="num">
                                      <p:cBhvr>
                                        <p:cTn id="7" dur="500" fill="hold"/>
                                        <p:tgtEl>
                                          <p:spTgt spid="579586"/>
                                        </p:tgtEl>
                                        <p:attrNameLst>
                                          <p:attrName>ppt_w</p:attrName>
                                        </p:attrNameLst>
                                      </p:cBhvr>
                                      <p:tavLst>
                                        <p:tav tm="0">
                                          <p:val>
                                            <p:fltVal val="0"/>
                                          </p:val>
                                        </p:tav>
                                        <p:tav tm="100000">
                                          <p:val>
                                            <p:strVal val="#ppt_w"/>
                                          </p:val>
                                        </p:tav>
                                      </p:tavLst>
                                    </p:anim>
                                    <p:anim calcmode="lin" valueType="num">
                                      <p:cBhvr>
                                        <p:cTn id="8" dur="500" fill="hold"/>
                                        <p:tgtEl>
                                          <p:spTgt spid="579586"/>
                                        </p:tgtEl>
                                        <p:attrNameLst>
                                          <p:attrName>ppt_h</p:attrName>
                                        </p:attrNameLst>
                                      </p:cBhvr>
                                      <p:tavLst>
                                        <p:tav tm="0">
                                          <p:val>
                                            <p:fltVal val="0"/>
                                          </p:val>
                                        </p:tav>
                                        <p:tav tm="100000">
                                          <p:val>
                                            <p:strVal val="#ppt_h"/>
                                          </p:val>
                                        </p:tav>
                                      </p:tavLst>
                                    </p:anim>
                                    <p:animEffect transition="in" filter="fade">
                                      <p:cBhvr>
                                        <p:cTn id="9" dur="500"/>
                                        <p:tgtEl>
                                          <p:spTgt spid="579586"/>
                                        </p:tgtEl>
                                      </p:cBhvr>
                                    </p:animEffect>
                                  </p:childTnLst>
                                </p:cTn>
                              </p:par>
                            </p:childTnLst>
                          </p:cTn>
                        </p:par>
                        <p:par>
                          <p:cTn id="10" fill="hold">
                            <p:stCondLst>
                              <p:cond delay="500"/>
                            </p:stCondLst>
                            <p:childTnLst>
                              <p:par>
                                <p:cTn id="11" presetID="1" presetClass="entr" presetSubtype="0"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par>
                          <p:cTn id="13" fill="hold">
                            <p:stCondLst>
                              <p:cond delay="500"/>
                            </p:stCondLst>
                            <p:childTnLst>
                              <p:par>
                                <p:cTn id="14" presetID="1" presetClass="entr" presetSubtype="0" fill="hold" nodeType="afterEffect">
                                  <p:stCondLst>
                                    <p:cond delay="0"/>
                                  </p:stCondLst>
                                  <p:childTnLst>
                                    <p:set>
                                      <p:cBhvr>
                                        <p:cTn id="15" dur="1" fill="hold">
                                          <p:stCondLst>
                                            <p:cond delay="0"/>
                                          </p:stCondLst>
                                        </p:cTn>
                                        <p:tgtEl>
                                          <p:spTgt spid="5"/>
                                        </p:tgtEl>
                                        <p:attrNameLst>
                                          <p:attrName>style.visibility</p:attrName>
                                        </p:attrNameLst>
                                      </p:cBhvr>
                                      <p:to>
                                        <p:strVal val="visible"/>
                                      </p:to>
                                    </p:set>
                                  </p:childTnLst>
                                </p:cTn>
                              </p:par>
                            </p:childTnLst>
                          </p:cTn>
                        </p:par>
                        <p:par>
                          <p:cTn id="16" fill="hold" nodeType="withGroup">
                            <p:stCondLst>
                              <p:cond delay="500"/>
                            </p:stCondLst>
                            <p:childTnLst>
                              <p:par>
                                <p:cTn id="17" presetID="1" presetClass="entr" presetSubtype="0" fill="hold" nodeType="afterEffect">
                                  <p:stCondLst>
                                    <p:cond delay="0"/>
                                  </p:stCondLst>
                                  <p:childTnLst>
                                    <p:set>
                                      <p:cBhvr>
                                        <p:cTn id="18" dur="1" fill="hold">
                                          <p:stCondLst>
                                            <p:cond delay="0"/>
                                          </p:stCondLst>
                                        </p:cTn>
                                        <p:tgtEl>
                                          <p:spTgt spid="579587">
                                            <p:txEl>
                                              <p:pRg st="1" end="1"/>
                                            </p:txEl>
                                          </p:spTgt>
                                        </p:tgtEl>
                                        <p:attrNameLst>
                                          <p:attrName>style.visibility</p:attrName>
                                        </p:attrNameLst>
                                      </p:cBhvr>
                                      <p:to>
                                        <p:strVal val="visible"/>
                                      </p:to>
                                    </p:set>
                                  </p:childTnLst>
                                </p:cTn>
                              </p:par>
                            </p:childTnLst>
                          </p:cTn>
                        </p:par>
                        <p:par>
                          <p:cTn id="19" fill="hold">
                            <p:stCondLst>
                              <p:cond delay="500"/>
                            </p:stCondLst>
                            <p:childTnLst>
                              <p:par>
                                <p:cTn id="20" presetID="1" presetClass="entr" presetSubtype="0" fill="hold" nodeType="afterEffect">
                                  <p:stCondLst>
                                    <p:cond delay="0"/>
                                  </p:stCondLst>
                                  <p:childTnLst>
                                    <p:set>
                                      <p:cBhvr>
                                        <p:cTn id="21" dur="1" fill="hold">
                                          <p:stCondLst>
                                            <p:cond delay="0"/>
                                          </p:stCondLst>
                                        </p:cTn>
                                        <p:tgtEl>
                                          <p:spTgt spid="579587">
                                            <p:txEl>
                                              <p:pRg st="3" end="3"/>
                                            </p:txEl>
                                          </p:spTgt>
                                        </p:tgtEl>
                                        <p:attrNameLst>
                                          <p:attrName>style.visibility</p:attrName>
                                        </p:attrNameLst>
                                      </p:cBhvr>
                                      <p:to>
                                        <p:strVal val="visible"/>
                                      </p:to>
                                    </p:set>
                                  </p:childTnLst>
                                </p:cTn>
                              </p:par>
                            </p:childTnLst>
                          </p:cTn>
                        </p:par>
                        <p:par>
                          <p:cTn id="22" fill="hold">
                            <p:stCondLst>
                              <p:cond delay="500"/>
                            </p:stCondLst>
                            <p:childTnLst>
                              <p:par>
                                <p:cTn id="23" presetID="1" presetClass="entr" presetSubtype="0" fill="hold" nodeType="afterEffect">
                                  <p:stCondLst>
                                    <p:cond delay="0"/>
                                  </p:stCondLst>
                                  <p:childTnLst>
                                    <p:set>
                                      <p:cBhvr>
                                        <p:cTn id="24" dur="1" fill="hold">
                                          <p:stCondLst>
                                            <p:cond delay="0"/>
                                          </p:stCondLst>
                                        </p:cTn>
                                        <p:tgtEl>
                                          <p:spTgt spid="57958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9586" grpId="0"/>
      <p:bldP spid="6"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gradFill flip="none" rotWithShape="1">
          <a:gsLst>
            <a:gs pos="4000">
              <a:schemeClr val="bg1"/>
            </a:gs>
            <a:gs pos="59000">
              <a:srgbClr val="CFCFCF">
                <a:lumMod val="58000"/>
                <a:lumOff val="42000"/>
              </a:srgbClr>
            </a:gs>
          </a:gsLst>
          <a:lin ang="16200000" scaled="1"/>
          <a:tileRect/>
        </a:gradFill>
        <a:effectLst/>
      </p:bgPr>
    </p:bg>
    <p:spTree>
      <p:nvGrpSpPr>
        <p:cNvPr id="1" name=""/>
        <p:cNvGrpSpPr/>
        <p:nvPr/>
      </p:nvGrpSpPr>
      <p:grpSpPr>
        <a:xfrm>
          <a:off x="0" y="0"/>
          <a:ext cx="0" cy="0"/>
          <a:chOff x="0" y="0"/>
          <a:chExt cx="0" cy="0"/>
        </a:xfrm>
      </p:grpSpPr>
      <p:sp>
        <p:nvSpPr>
          <p:cNvPr id="191492" name="Rectangle 4"/>
          <p:cNvSpPr>
            <a:spLocks noGrp="1" noChangeArrowheads="1"/>
          </p:cNvSpPr>
          <p:nvPr>
            <p:ph type="title"/>
          </p:nvPr>
        </p:nvSpPr>
        <p:spPr bwMode="auto">
          <a:xfrm>
            <a:off x="457200" y="228600"/>
            <a:ext cx="8229600" cy="83820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vert="horz" wrap="square" lIns="91440" tIns="45720" rIns="91440" bIns="45720" numCol="1" anchor="ctr" anchorCtr="0" compatLnSpc="1">
            <a:prstTxWarp prst="textNoShape">
              <a:avLst/>
            </a:prstTxWarp>
          </a:bodyPr>
          <a:lstStyle/>
          <a:p>
            <a:pPr>
              <a:defRPr/>
            </a:pPr>
            <a:endParaRPr lang="en-US" sz="3600" dirty="0">
              <a:cs typeface="+mj-cs"/>
            </a:endParaRPr>
          </a:p>
        </p:txBody>
      </p:sp>
      <p:sp>
        <p:nvSpPr>
          <p:cNvPr id="191493" name="Rectangle 5"/>
          <p:cNvSpPr>
            <a:spLocks noGrp="1" noChangeArrowheads="1"/>
          </p:cNvSpPr>
          <p:nvPr>
            <p:ph type="body" idx="1"/>
          </p:nvPr>
        </p:nvSpPr>
        <p:spPr bwMode="auto">
          <a:xfrm>
            <a:off x="76200" y="2227385"/>
            <a:ext cx="4267200" cy="4114800"/>
          </a:xfrm>
          <a:prstGeom prst="rect">
            <a:avLst/>
          </a:prstGeom>
          <a:ln>
            <a:solidFill>
              <a:schemeClr val="tx1"/>
            </a:solidFill>
            <a:miter lim="800000"/>
            <a:headEnd/>
            <a:tailEnd/>
          </a:ln>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vert="horz" wrap="square" lIns="91440" tIns="45720" rIns="91440" bIns="45720" numCol="1" anchor="t" anchorCtr="0" compatLnSpc="1">
            <a:prstTxWarp prst="textNoShape">
              <a:avLst/>
            </a:prstTxWarp>
          </a:bodyPr>
          <a:lstStyle/>
          <a:p>
            <a:pPr>
              <a:lnSpc>
                <a:spcPct val="90000"/>
              </a:lnSpc>
              <a:spcAft>
                <a:spcPts val="1000"/>
              </a:spcAft>
              <a:buClr>
                <a:schemeClr val="tx1"/>
              </a:buClr>
              <a:buSzPct val="110000"/>
              <a:buFont typeface="Wingdings" pitchFamily="2" charset="2"/>
              <a:buChar char="Ø"/>
              <a:defRPr/>
            </a:pPr>
            <a:endParaRPr lang="en-US" sz="1000" dirty="0">
              <a:ea typeface="ＭＳ Ｐゴシック" pitchFamily="34" charset="-128"/>
            </a:endParaRPr>
          </a:p>
          <a:p>
            <a:pPr>
              <a:lnSpc>
                <a:spcPct val="90000"/>
              </a:lnSpc>
              <a:spcAft>
                <a:spcPts val="1000"/>
              </a:spcAft>
              <a:buClr>
                <a:schemeClr val="tx1"/>
              </a:buClr>
              <a:buSzPct val="110000"/>
              <a:buFont typeface="Wingdings" pitchFamily="2" charset="2"/>
              <a:buChar char="Ø"/>
              <a:defRPr/>
            </a:pPr>
            <a:r>
              <a:rPr lang="en-US" sz="2000" dirty="0">
                <a:solidFill>
                  <a:srgbClr val="FF0000"/>
                </a:solidFill>
                <a:ea typeface="ＭＳ Ｐゴシック" pitchFamily="34" charset="-128"/>
              </a:rPr>
              <a:t>Youth </a:t>
            </a:r>
            <a:r>
              <a:rPr lang="en-US" sz="2000" dirty="0">
                <a:ea typeface="ＭＳ Ｐゴシック" pitchFamily="34" charset="-128"/>
              </a:rPr>
              <a:t>	Ages 5 – 17</a:t>
            </a:r>
          </a:p>
          <a:p>
            <a:pPr>
              <a:lnSpc>
                <a:spcPct val="90000"/>
              </a:lnSpc>
              <a:spcAft>
                <a:spcPts val="1000"/>
              </a:spcAft>
              <a:buClr>
                <a:schemeClr val="tx1"/>
              </a:buClr>
              <a:buSzPct val="110000"/>
              <a:buFont typeface="Wingdings" pitchFamily="2" charset="2"/>
              <a:buChar char="Ø"/>
              <a:defRPr/>
            </a:pPr>
            <a:r>
              <a:rPr lang="en-US" sz="2000" dirty="0">
                <a:ea typeface="ＭＳ Ｐゴシック" pitchFamily="34" charset="-128"/>
              </a:rPr>
              <a:t>Senior	Ages 18 – 32</a:t>
            </a:r>
          </a:p>
          <a:p>
            <a:pPr>
              <a:lnSpc>
                <a:spcPct val="90000"/>
              </a:lnSpc>
              <a:spcAft>
                <a:spcPts val="1000"/>
              </a:spcAft>
              <a:buClr>
                <a:schemeClr val="tx1"/>
              </a:buClr>
              <a:buSzPct val="110000"/>
              <a:buFont typeface="Wingdings" pitchFamily="2" charset="2"/>
              <a:buChar char="Ø"/>
              <a:defRPr/>
            </a:pPr>
            <a:r>
              <a:rPr lang="en-US" sz="2000" dirty="0">
                <a:ea typeface="ＭＳ Ｐゴシック" pitchFamily="34" charset="-128"/>
              </a:rPr>
              <a:t>Executive	Ages 33 and Up</a:t>
            </a:r>
          </a:p>
          <a:p>
            <a:pPr marL="0" indent="0">
              <a:lnSpc>
                <a:spcPct val="90000"/>
              </a:lnSpc>
              <a:spcAft>
                <a:spcPts val="1000"/>
              </a:spcAft>
              <a:buClr>
                <a:schemeClr val="tx1"/>
              </a:buClr>
              <a:buSzPct val="110000"/>
              <a:buNone/>
              <a:defRPr/>
            </a:pPr>
            <a:endParaRPr lang="en-US" sz="1200" b="1" dirty="0">
              <a:ea typeface="ＭＳ Ｐゴシック" pitchFamily="34" charset="-128"/>
            </a:endParaRPr>
          </a:p>
          <a:p>
            <a:pPr marL="0" indent="0" algn="ctr">
              <a:lnSpc>
                <a:spcPct val="90000"/>
              </a:lnSpc>
              <a:spcAft>
                <a:spcPts val="1000"/>
              </a:spcAft>
              <a:buClr>
                <a:schemeClr val="tx1"/>
              </a:buClr>
              <a:buSzPct val="110000"/>
              <a:buNone/>
              <a:defRPr/>
            </a:pPr>
            <a:r>
              <a:rPr lang="en-US" sz="2000" b="1" dirty="0">
                <a:ea typeface="ＭＳ Ｐゴシック" pitchFamily="34" charset="-128"/>
              </a:rPr>
              <a:t>Athletes may not compete in more than one category. </a:t>
            </a:r>
          </a:p>
          <a:p>
            <a:pPr marL="0" indent="0" algn="ctr">
              <a:lnSpc>
                <a:spcPct val="90000"/>
              </a:lnSpc>
              <a:spcAft>
                <a:spcPts val="1000"/>
              </a:spcAft>
              <a:buClr>
                <a:schemeClr val="tx1"/>
              </a:buClr>
              <a:buSzPct val="110000"/>
              <a:buNone/>
              <a:defRPr/>
            </a:pPr>
            <a:r>
              <a:rPr lang="en-US" sz="2000" b="1" dirty="0">
                <a:ea typeface="ＭＳ Ｐゴシック" pitchFamily="34" charset="-128"/>
              </a:rPr>
              <a:t>The age of the competitor on December 31st determines the age of competitor for the entire year.</a:t>
            </a:r>
          </a:p>
        </p:txBody>
      </p:sp>
      <p:sp>
        <p:nvSpPr>
          <p:cNvPr id="4" name="Rectangle 3"/>
          <p:cNvSpPr>
            <a:spLocks noChangeArrowheads="1"/>
          </p:cNvSpPr>
          <p:nvPr/>
        </p:nvSpPr>
        <p:spPr bwMode="auto">
          <a:xfrm>
            <a:off x="457200" y="1523998"/>
            <a:ext cx="3733800" cy="381000"/>
          </a:xfrm>
          <a:prstGeom prst="rect">
            <a:avLst/>
          </a:prstGeom>
          <a:solidFill>
            <a:schemeClr val="bg1">
              <a:lumMod val="75000"/>
            </a:schemeClr>
          </a:solidFill>
          <a:ln w="9525">
            <a:solidFill>
              <a:schemeClr val="accent6"/>
            </a:solid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chor="ctr"/>
          <a:lstStyle/>
          <a:p>
            <a:pPr algn="ctr">
              <a:defRPr/>
            </a:pPr>
            <a:r>
              <a:rPr lang="en-US" b="1" dirty="0">
                <a:ea typeface="+mn-ea"/>
              </a:rPr>
              <a:t>Age Categories</a:t>
            </a:r>
          </a:p>
        </p:txBody>
      </p:sp>
      <p:sp>
        <p:nvSpPr>
          <p:cNvPr id="5" name="Rectangle 5"/>
          <p:cNvSpPr txBox="1">
            <a:spLocks noChangeArrowheads="1"/>
          </p:cNvSpPr>
          <p:nvPr/>
        </p:nvSpPr>
        <p:spPr bwMode="auto">
          <a:xfrm>
            <a:off x="4454769" y="2227385"/>
            <a:ext cx="4572000" cy="41148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lvl1pPr marL="342900" indent="-342900" algn="l" rtl="0" eaLnBrk="0" fontAlgn="base" hangingPunct="0">
              <a:spcBef>
                <a:spcPct val="20000"/>
              </a:spcBef>
              <a:spcAft>
                <a:spcPct val="0"/>
              </a:spcAft>
              <a:buClr>
                <a:schemeClr val="accent1"/>
              </a:buClr>
              <a:buSzPct val="75000"/>
              <a:buFont typeface="Monotype Sorts" pitchFamily="-84" charset="2"/>
              <a:buChar char="b"/>
              <a:defRPr kumimoji="1"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lr>
                <a:schemeClr val="accent2"/>
              </a:buClr>
              <a:buChar char="•"/>
              <a:defRPr kumimoji="1" sz="2800">
                <a:solidFill>
                  <a:schemeClr val="tx1"/>
                </a:solidFill>
                <a:latin typeface="+mn-lt"/>
                <a:ea typeface="ＭＳ Ｐゴシック" charset="0"/>
              </a:defRPr>
            </a:lvl2pPr>
            <a:lvl3pPr marL="1143000" indent="-228600" algn="l" rtl="0" eaLnBrk="0" fontAlgn="base" hangingPunct="0">
              <a:spcBef>
                <a:spcPct val="20000"/>
              </a:spcBef>
              <a:spcAft>
                <a:spcPct val="0"/>
              </a:spcAft>
              <a:buChar char="–"/>
              <a:defRPr kumimoji="1" sz="2400">
                <a:solidFill>
                  <a:schemeClr val="tx1"/>
                </a:solidFill>
                <a:latin typeface="+mn-lt"/>
                <a:ea typeface="ＭＳ Ｐゴシック" charset="0"/>
              </a:defRPr>
            </a:lvl3pPr>
            <a:lvl4pPr marL="1600200" indent="-228600" algn="l" rtl="0" eaLnBrk="0" fontAlgn="base" hangingPunct="0">
              <a:spcBef>
                <a:spcPct val="20000"/>
              </a:spcBef>
              <a:spcAft>
                <a:spcPct val="0"/>
              </a:spcAft>
              <a:buChar char="–"/>
              <a:defRPr kumimoji="1" sz="2000">
                <a:solidFill>
                  <a:schemeClr val="tx1"/>
                </a:solidFill>
                <a:latin typeface="+mn-lt"/>
                <a:ea typeface="ＭＳ Ｐゴシック" charset="0"/>
              </a:defRPr>
            </a:lvl4pPr>
            <a:lvl5pPr marL="2057400" indent="-228600" algn="l" rtl="0" eaLnBrk="0" fontAlgn="base" hangingPunct="0">
              <a:spcBef>
                <a:spcPct val="20000"/>
              </a:spcBef>
              <a:spcAft>
                <a:spcPct val="0"/>
              </a:spcAft>
              <a:buChar char="»"/>
              <a:defRPr kumimoji="1" sz="2000">
                <a:solidFill>
                  <a:schemeClr val="tx1"/>
                </a:solidFill>
                <a:latin typeface="+mn-lt"/>
                <a:ea typeface="ＭＳ Ｐゴシック" charset="0"/>
              </a:defRPr>
            </a:lvl5pPr>
            <a:lvl6pPr marL="2514600" indent="-228600" algn="l" rtl="0" eaLnBrk="0" fontAlgn="base" hangingPunct="0">
              <a:spcBef>
                <a:spcPct val="20000"/>
              </a:spcBef>
              <a:spcAft>
                <a:spcPct val="0"/>
              </a:spcAft>
              <a:buChar char="»"/>
              <a:defRPr kumimoji="1" sz="2000">
                <a:solidFill>
                  <a:schemeClr val="tx1"/>
                </a:solidFill>
                <a:latin typeface="+mn-lt"/>
              </a:defRPr>
            </a:lvl6pPr>
            <a:lvl7pPr marL="2971800" indent="-228600" algn="l" rtl="0" eaLnBrk="0" fontAlgn="base" hangingPunct="0">
              <a:spcBef>
                <a:spcPct val="20000"/>
              </a:spcBef>
              <a:spcAft>
                <a:spcPct val="0"/>
              </a:spcAft>
              <a:buChar char="»"/>
              <a:defRPr kumimoji="1" sz="2000">
                <a:solidFill>
                  <a:schemeClr val="tx1"/>
                </a:solidFill>
                <a:latin typeface="+mn-lt"/>
              </a:defRPr>
            </a:lvl7pPr>
            <a:lvl8pPr marL="3429000" indent="-228600" algn="l" rtl="0" eaLnBrk="0" fontAlgn="base" hangingPunct="0">
              <a:spcBef>
                <a:spcPct val="20000"/>
              </a:spcBef>
              <a:spcAft>
                <a:spcPct val="0"/>
              </a:spcAft>
              <a:buChar char="»"/>
              <a:defRPr kumimoji="1" sz="2000">
                <a:solidFill>
                  <a:schemeClr val="tx1"/>
                </a:solidFill>
                <a:latin typeface="+mn-lt"/>
              </a:defRPr>
            </a:lvl8pPr>
            <a:lvl9pPr marL="3886200" indent="-228600" algn="l" rtl="0" eaLnBrk="0" fontAlgn="base" hangingPunct="0">
              <a:spcBef>
                <a:spcPct val="20000"/>
              </a:spcBef>
              <a:spcAft>
                <a:spcPct val="0"/>
              </a:spcAft>
              <a:buChar char="»"/>
              <a:defRPr kumimoji="1" sz="2000">
                <a:solidFill>
                  <a:schemeClr val="tx1"/>
                </a:solidFill>
                <a:latin typeface="+mn-lt"/>
              </a:defRPr>
            </a:lvl9pPr>
          </a:lstStyle>
          <a:p>
            <a:pPr>
              <a:spcBef>
                <a:spcPct val="50000"/>
              </a:spcBef>
              <a:spcAft>
                <a:spcPts val="1000"/>
              </a:spcAft>
              <a:buClr>
                <a:schemeClr val="tx1"/>
              </a:buClr>
              <a:buSzPct val="125000"/>
              <a:buFont typeface="Wingdings" charset="0"/>
              <a:buChar char="Ø"/>
              <a:defRPr/>
            </a:pPr>
            <a:endParaRPr lang="en-US" sz="1000" dirty="0">
              <a:cs typeface="+mn-cs"/>
            </a:endParaRPr>
          </a:p>
          <a:p>
            <a:pPr>
              <a:spcBef>
                <a:spcPct val="50000"/>
              </a:spcBef>
              <a:spcAft>
                <a:spcPts val="1000"/>
              </a:spcAft>
              <a:buClr>
                <a:schemeClr val="tx1"/>
              </a:buClr>
              <a:buSzPct val="125000"/>
              <a:buFont typeface="Wingdings" charset="0"/>
              <a:buChar char="Ø"/>
              <a:defRPr/>
            </a:pPr>
            <a:r>
              <a:rPr lang="en-US" sz="2000" dirty="0">
                <a:cs typeface="+mn-cs"/>
              </a:rPr>
              <a:t>Novice         White, Yellow, Orange</a:t>
            </a:r>
          </a:p>
          <a:p>
            <a:pPr>
              <a:spcBef>
                <a:spcPct val="50000"/>
              </a:spcBef>
              <a:spcAft>
                <a:spcPts val="1000"/>
              </a:spcAft>
              <a:buClr>
                <a:schemeClr val="tx1"/>
              </a:buClr>
              <a:buSzPct val="125000"/>
              <a:buFont typeface="Wingdings" charset="0"/>
              <a:buChar char="Ø"/>
              <a:defRPr/>
            </a:pPr>
            <a:r>
              <a:rPr lang="en-US" sz="2000" dirty="0">
                <a:cs typeface="+mn-cs"/>
              </a:rPr>
              <a:t>Intermediate	Green, Blue, Purple</a:t>
            </a:r>
          </a:p>
          <a:p>
            <a:pPr>
              <a:spcBef>
                <a:spcPct val="50000"/>
              </a:spcBef>
              <a:spcAft>
                <a:spcPts val="1000"/>
              </a:spcAft>
              <a:buClr>
                <a:schemeClr val="tx1"/>
              </a:buClr>
              <a:buSzPct val="125000"/>
              <a:buFont typeface="Wingdings" charset="0"/>
              <a:buChar char="Ø"/>
              <a:defRPr/>
            </a:pPr>
            <a:r>
              <a:rPr lang="en-US" sz="2000" dirty="0">
                <a:cs typeface="+mn-cs"/>
              </a:rPr>
              <a:t>Advanced	Brown, Red</a:t>
            </a:r>
          </a:p>
          <a:p>
            <a:pPr>
              <a:spcBef>
                <a:spcPct val="50000"/>
              </a:spcBef>
              <a:spcAft>
                <a:spcPts val="1000"/>
              </a:spcAft>
              <a:buClr>
                <a:schemeClr val="tx1"/>
              </a:buClr>
              <a:buSzPct val="125000"/>
              <a:buFont typeface="Wingdings" charset="0"/>
              <a:buChar char="Ø"/>
              <a:defRPr/>
            </a:pPr>
            <a:r>
              <a:rPr lang="en-US" sz="2000" dirty="0">
                <a:cs typeface="+mn-cs"/>
              </a:rPr>
              <a:t>Black	Black </a:t>
            </a:r>
          </a:p>
          <a:p>
            <a:pPr marL="0" indent="0">
              <a:spcAft>
                <a:spcPts val="1000"/>
              </a:spcAft>
              <a:buClr>
                <a:schemeClr val="tx1"/>
              </a:buClr>
              <a:buSzPct val="125000"/>
              <a:buNone/>
              <a:defRPr/>
            </a:pPr>
            <a:endParaRPr lang="en-US" sz="2000" dirty="0">
              <a:cs typeface="+mn-cs"/>
            </a:endParaRPr>
          </a:p>
          <a:p>
            <a:pPr marL="0" indent="0" algn="ctr">
              <a:spcAft>
                <a:spcPts val="1000"/>
              </a:spcAft>
              <a:buClr>
                <a:schemeClr val="tx1"/>
              </a:buClr>
              <a:buSzPct val="125000"/>
              <a:buNone/>
              <a:defRPr/>
            </a:pPr>
            <a:r>
              <a:rPr lang="en-US" sz="2000" b="1" dirty="0">
                <a:cs typeface="+mn-cs"/>
              </a:rPr>
              <a:t>Competitors must compete at their rank on the day of the event. </a:t>
            </a:r>
          </a:p>
        </p:txBody>
      </p:sp>
      <p:sp>
        <p:nvSpPr>
          <p:cNvPr id="6" name="Rectangle 5"/>
          <p:cNvSpPr>
            <a:spLocks noChangeArrowheads="1"/>
          </p:cNvSpPr>
          <p:nvPr/>
        </p:nvSpPr>
        <p:spPr bwMode="auto">
          <a:xfrm>
            <a:off x="4876800" y="1532791"/>
            <a:ext cx="3810000" cy="381000"/>
          </a:xfrm>
          <a:prstGeom prst="rect">
            <a:avLst/>
          </a:prstGeom>
          <a:solidFill>
            <a:schemeClr val="bg1">
              <a:lumMod val="75000"/>
            </a:schemeClr>
          </a:solidFill>
          <a:ln w="9525">
            <a:solidFill>
              <a:schemeClr val="accent6"/>
            </a:solid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chor="ctr"/>
          <a:lstStyle/>
          <a:p>
            <a:pPr algn="ctr">
              <a:defRPr/>
            </a:pPr>
            <a:r>
              <a:rPr lang="en-US" b="1" dirty="0">
                <a:ea typeface="+mn-ea"/>
              </a:rPr>
              <a:t>Belt</a:t>
            </a:r>
            <a:r>
              <a:rPr lang="en-US" dirty="0">
                <a:ea typeface="+mn-ea"/>
              </a:rPr>
              <a:t> </a:t>
            </a:r>
            <a:r>
              <a:rPr lang="en-US" b="1" dirty="0">
                <a:ea typeface="+mn-ea"/>
              </a:rPr>
              <a:t>Categories</a:t>
            </a:r>
          </a:p>
        </p:txBody>
      </p:sp>
      <p:sp>
        <p:nvSpPr>
          <p:cNvPr id="7" name="Rectangle 6"/>
          <p:cNvSpPr>
            <a:spLocks noChangeArrowheads="1"/>
          </p:cNvSpPr>
          <p:nvPr/>
        </p:nvSpPr>
        <p:spPr bwMode="auto">
          <a:xfrm>
            <a:off x="457200" y="228600"/>
            <a:ext cx="8229600" cy="838200"/>
          </a:xfrm>
          <a:prstGeom prst="rect">
            <a:avLst/>
          </a:prstGeom>
          <a:solidFill>
            <a:schemeClr val="bg1">
              <a:lumMod val="75000"/>
            </a:schemeClr>
          </a:solidFill>
          <a:ln w="9525">
            <a:solidFill>
              <a:schemeClr val="accent6"/>
            </a:solid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chor="ctr"/>
          <a:lstStyle/>
          <a:p>
            <a:pPr algn="ctr">
              <a:defRPr/>
            </a:pPr>
            <a:r>
              <a:rPr lang="en-US" sz="3600" b="1" dirty="0">
                <a:ea typeface="+mn-ea"/>
              </a:rPr>
              <a:t>Division Categories</a:t>
            </a:r>
          </a:p>
        </p:txBody>
      </p:sp>
    </p:spTree>
    <p:extLst>
      <p:ext uri="{BB962C8B-B14F-4D97-AF65-F5344CB8AC3E}">
        <p14:creationId xmlns:p14="http://schemas.microsoft.com/office/powerpoint/2010/main" val="273294911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1" presetClass="entr" presetSubtype="0" fill="hold" grpId="0" nodeType="afterEffect">
                                  <p:stCondLst>
                                    <p:cond delay="0"/>
                                  </p:stCondLst>
                                  <p:childTnLst>
                                    <p:set>
                                      <p:cBhvr>
                                        <p:cTn id="12" dur="1" fill="hold">
                                          <p:stCondLst>
                                            <p:cond delay="0"/>
                                          </p:stCondLst>
                                        </p:cTn>
                                        <p:tgtEl>
                                          <p:spTgt spid="191493">
                                            <p:bg/>
                                          </p:spTgt>
                                        </p:tgtEl>
                                        <p:attrNameLst>
                                          <p:attrName>style.visibility</p:attrName>
                                        </p:attrNameLst>
                                      </p:cBhvr>
                                      <p:to>
                                        <p:strVal val="visible"/>
                                      </p:to>
                                    </p:set>
                                  </p:childTnLst>
                                </p:cTn>
                              </p:par>
                            </p:childTnLst>
                          </p:cTn>
                        </p:par>
                        <p:par>
                          <p:cTn id="13" fill="hold">
                            <p:stCondLst>
                              <p:cond delay="500"/>
                            </p:stCondLst>
                            <p:childTnLst>
                              <p:par>
                                <p:cTn id="14" presetID="1" presetClass="entr" presetSubtype="0" fill="hold" grpId="0" nodeType="afterEffect">
                                  <p:stCondLst>
                                    <p:cond delay="0"/>
                                  </p:stCondLst>
                                  <p:childTnLst>
                                    <p:set>
                                      <p:cBhvr>
                                        <p:cTn id="15" dur="1" fill="hold">
                                          <p:stCondLst>
                                            <p:cond delay="0"/>
                                          </p:stCondLst>
                                        </p:cTn>
                                        <p:tgtEl>
                                          <p:spTgt spid="191493">
                                            <p:txEl>
                                              <p:pRg st="1" end="1"/>
                                            </p:txEl>
                                          </p:spTgt>
                                        </p:tgtEl>
                                        <p:attrNameLst>
                                          <p:attrName>style.visibility</p:attrName>
                                        </p:attrNameLst>
                                      </p:cBhvr>
                                      <p:to>
                                        <p:strVal val="visible"/>
                                      </p:to>
                                    </p:set>
                                  </p:childTnLst>
                                </p:cTn>
                              </p:par>
                            </p:childTnLst>
                          </p:cTn>
                        </p:par>
                        <p:par>
                          <p:cTn id="16" fill="hold">
                            <p:stCondLst>
                              <p:cond delay="500"/>
                            </p:stCondLst>
                            <p:childTnLst>
                              <p:par>
                                <p:cTn id="17" presetID="1" presetClass="entr" presetSubtype="0" fill="hold" grpId="0" nodeType="afterEffect">
                                  <p:stCondLst>
                                    <p:cond delay="0"/>
                                  </p:stCondLst>
                                  <p:childTnLst>
                                    <p:set>
                                      <p:cBhvr>
                                        <p:cTn id="18" dur="1" fill="hold">
                                          <p:stCondLst>
                                            <p:cond delay="0"/>
                                          </p:stCondLst>
                                        </p:cTn>
                                        <p:tgtEl>
                                          <p:spTgt spid="191493">
                                            <p:txEl>
                                              <p:pRg st="2" end="2"/>
                                            </p:txEl>
                                          </p:spTgt>
                                        </p:tgtEl>
                                        <p:attrNameLst>
                                          <p:attrName>style.visibility</p:attrName>
                                        </p:attrNameLst>
                                      </p:cBhvr>
                                      <p:to>
                                        <p:strVal val="visible"/>
                                      </p:to>
                                    </p:set>
                                  </p:childTnLst>
                                </p:cTn>
                              </p:par>
                            </p:childTnLst>
                          </p:cTn>
                        </p:par>
                        <p:par>
                          <p:cTn id="19" fill="hold">
                            <p:stCondLst>
                              <p:cond delay="500"/>
                            </p:stCondLst>
                            <p:childTnLst>
                              <p:par>
                                <p:cTn id="20" presetID="1" presetClass="entr" presetSubtype="0" fill="hold" grpId="0" nodeType="afterEffect">
                                  <p:stCondLst>
                                    <p:cond delay="0"/>
                                  </p:stCondLst>
                                  <p:childTnLst>
                                    <p:set>
                                      <p:cBhvr>
                                        <p:cTn id="21" dur="1" fill="hold">
                                          <p:stCondLst>
                                            <p:cond delay="0"/>
                                          </p:stCondLst>
                                        </p:cTn>
                                        <p:tgtEl>
                                          <p:spTgt spid="191493">
                                            <p:txEl>
                                              <p:pRg st="3" end="3"/>
                                            </p:txEl>
                                          </p:spTgt>
                                        </p:tgtEl>
                                        <p:attrNameLst>
                                          <p:attrName>style.visibility</p:attrName>
                                        </p:attrNameLst>
                                      </p:cBhvr>
                                      <p:to>
                                        <p:strVal val="visible"/>
                                      </p:to>
                                    </p:set>
                                  </p:childTnLst>
                                </p:cTn>
                              </p:par>
                            </p:childTnLst>
                          </p:cTn>
                        </p:par>
                        <p:par>
                          <p:cTn id="22" fill="hold">
                            <p:stCondLst>
                              <p:cond delay="500"/>
                            </p:stCondLst>
                            <p:childTnLst>
                              <p:par>
                                <p:cTn id="23" presetID="1" presetClass="entr" presetSubtype="0" fill="hold" grpId="0" nodeType="afterEffect">
                                  <p:stCondLst>
                                    <p:cond delay="0"/>
                                  </p:stCondLst>
                                  <p:childTnLst>
                                    <p:set>
                                      <p:cBhvr>
                                        <p:cTn id="24" dur="1" fill="hold">
                                          <p:stCondLst>
                                            <p:cond delay="0"/>
                                          </p:stCondLst>
                                        </p:cTn>
                                        <p:tgtEl>
                                          <p:spTgt spid="191493">
                                            <p:txEl>
                                              <p:pRg st="5" end="5"/>
                                            </p:txEl>
                                          </p:spTgt>
                                        </p:tgtEl>
                                        <p:attrNameLst>
                                          <p:attrName>style.visibility</p:attrName>
                                        </p:attrNameLst>
                                      </p:cBhvr>
                                      <p:to>
                                        <p:strVal val="visible"/>
                                      </p:to>
                                    </p:set>
                                  </p:childTnLst>
                                </p:cTn>
                              </p:par>
                            </p:childTnLst>
                          </p:cTn>
                        </p:par>
                        <p:par>
                          <p:cTn id="25" fill="hold">
                            <p:stCondLst>
                              <p:cond delay="500"/>
                            </p:stCondLst>
                            <p:childTnLst>
                              <p:par>
                                <p:cTn id="26" presetID="1" presetClass="entr" presetSubtype="0" fill="hold" grpId="0" nodeType="afterEffect">
                                  <p:stCondLst>
                                    <p:cond delay="0"/>
                                  </p:stCondLst>
                                  <p:childTnLst>
                                    <p:set>
                                      <p:cBhvr>
                                        <p:cTn id="27" dur="1" fill="hold">
                                          <p:stCondLst>
                                            <p:cond delay="0"/>
                                          </p:stCondLst>
                                        </p:cTn>
                                        <p:tgtEl>
                                          <p:spTgt spid="191493">
                                            <p:txEl>
                                              <p:pRg st="6" end="6"/>
                                            </p:txEl>
                                          </p:spTgt>
                                        </p:tgtEl>
                                        <p:attrNameLst>
                                          <p:attrName>style.visibility</p:attrName>
                                        </p:attrNameLst>
                                      </p:cBhvr>
                                      <p:to>
                                        <p:strVal val="visible"/>
                                      </p:to>
                                    </p:set>
                                  </p:childTnLst>
                                </p:cTn>
                              </p:par>
                            </p:childTnLst>
                          </p:cTn>
                        </p:par>
                        <p:par>
                          <p:cTn id="28" fill="hold">
                            <p:stCondLst>
                              <p:cond delay="500"/>
                            </p:stCondLst>
                            <p:childTnLst>
                              <p:par>
                                <p:cTn id="29" presetID="1" presetClass="entr" presetSubtype="0" fill="hold" grpId="0" nodeType="afterEffect">
                                  <p:stCondLst>
                                    <p:cond delay="0"/>
                                  </p:stCondLst>
                                  <p:childTnLst>
                                    <p:set>
                                      <p:cBhvr>
                                        <p:cTn id="30" dur="1" fill="hold">
                                          <p:stCondLst>
                                            <p:cond delay="0"/>
                                          </p:stCondLst>
                                        </p:cTn>
                                        <p:tgtEl>
                                          <p:spTgt spid="4"/>
                                        </p:tgtEl>
                                        <p:attrNameLst>
                                          <p:attrName>style.visibility</p:attrName>
                                        </p:attrNameLst>
                                      </p:cBhvr>
                                      <p:to>
                                        <p:strVal val="visible"/>
                                      </p:to>
                                    </p:set>
                                  </p:childTnLst>
                                </p:cTn>
                              </p:par>
                            </p:childTnLst>
                          </p:cTn>
                        </p:par>
                        <p:par>
                          <p:cTn id="31" fill="hold">
                            <p:stCondLst>
                              <p:cond delay="500"/>
                            </p:stCondLst>
                            <p:childTnLst>
                              <p:par>
                                <p:cTn id="32" presetID="1" presetClass="entr" presetSubtype="0" fill="hold" grpId="0" nodeType="afterEffect">
                                  <p:stCondLst>
                                    <p:cond delay="0"/>
                                  </p:stCondLst>
                                  <p:childTnLst>
                                    <p:set>
                                      <p:cBhvr>
                                        <p:cTn id="33" dur="1" fill="hold">
                                          <p:stCondLst>
                                            <p:cond delay="0"/>
                                          </p:stCondLst>
                                        </p:cTn>
                                        <p:tgtEl>
                                          <p:spTgt spid="5"/>
                                        </p:tgtEl>
                                        <p:attrNameLst>
                                          <p:attrName>style.visibility</p:attrName>
                                        </p:attrNameLst>
                                      </p:cBhvr>
                                      <p:to>
                                        <p:strVal val="visible"/>
                                      </p:to>
                                    </p:set>
                                  </p:childTnLst>
                                </p:cTn>
                              </p:par>
                            </p:childTnLst>
                          </p:cTn>
                        </p:par>
                        <p:par>
                          <p:cTn id="34" fill="hold">
                            <p:stCondLst>
                              <p:cond delay="500"/>
                            </p:stCondLst>
                            <p:childTnLst>
                              <p:par>
                                <p:cTn id="35" presetID="1" presetClass="entr" presetSubtype="0" fill="hold" grpId="0" nodeType="afterEffect">
                                  <p:stCondLst>
                                    <p:cond delay="0"/>
                                  </p:stCondLst>
                                  <p:childTnLst>
                                    <p:set>
                                      <p:cBhvr>
                                        <p:cTn id="3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1493" grpId="0" build="p" animBg="1"/>
      <p:bldP spid="4" grpId="0" animBg="1"/>
      <p:bldP spid="5" grpId="0" animBg="1"/>
      <p:bldP spid="6" grpId="0" animBg="1"/>
      <p:bldP spid="7"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gradFill rotWithShape="0">
          <a:gsLst>
            <a:gs pos="0">
              <a:srgbClr val="FFA3C8"/>
            </a:gs>
            <a:gs pos="100000">
              <a:srgbClr val="FFDAE9"/>
            </a:gs>
          </a:gsLst>
          <a:lin ang="5400000" scaled="1"/>
        </a:gradFill>
        <a:effectLst/>
      </p:bgPr>
    </p:bg>
    <p:spTree>
      <p:nvGrpSpPr>
        <p:cNvPr id="1" name=""/>
        <p:cNvGrpSpPr/>
        <p:nvPr/>
      </p:nvGrpSpPr>
      <p:grpSpPr>
        <a:xfrm>
          <a:off x="0" y="0"/>
          <a:ext cx="0" cy="0"/>
          <a:chOff x="0" y="0"/>
          <a:chExt cx="0" cy="0"/>
        </a:xfrm>
      </p:grpSpPr>
      <p:sp>
        <p:nvSpPr>
          <p:cNvPr id="14338" name="Title 1"/>
          <p:cNvSpPr>
            <a:spLocks noGrp="1"/>
          </p:cNvSpPr>
          <p:nvPr>
            <p:ph type="title"/>
          </p:nvPr>
        </p:nvSpPr>
        <p:spPr bwMode="auto">
          <a:xfrm>
            <a:off x="152400" y="2514600"/>
            <a:ext cx="8763000" cy="1752600"/>
          </a:xfrm>
          <a:prstGeom prst="rect">
            <a:avLst/>
          </a:prstGeom>
          <a:solidFill>
            <a:schemeClr val="bg1">
              <a:alpha val="0"/>
            </a:schemeClr>
          </a:solidFill>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r>
              <a:rPr lang="en-US" altLang="en-US" sz="9600">
                <a:solidFill>
                  <a:schemeClr val="tx1"/>
                </a:solidFill>
                <a:cs typeface="Arial" pitchFamily="34" charset="0"/>
              </a:rPr>
              <a:t>Officials</a:t>
            </a:r>
            <a:endParaRPr lang="en-US" altLang="en-US" sz="9600">
              <a:solidFill>
                <a:schemeClr val="tx1"/>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afterEffect">
                                  <p:stCondLst>
                                    <p:cond delay="0"/>
                                  </p:stCondLst>
                                  <p:childTnLst>
                                    <p:set>
                                      <p:cBhvr>
                                        <p:cTn id="6" dur="1" fill="hold">
                                          <p:stCondLst>
                                            <p:cond delay="0"/>
                                          </p:stCondLst>
                                        </p:cTn>
                                        <p:tgtEl>
                                          <p:spTgt spid="14338"/>
                                        </p:tgtEl>
                                        <p:attrNameLst>
                                          <p:attrName>style.visibility</p:attrName>
                                        </p:attrNameLst>
                                      </p:cBhvr>
                                      <p:to>
                                        <p:strVal val="visible"/>
                                      </p:to>
                                    </p:set>
                                    <p:anim calcmode="lin" valueType="num">
                                      <p:cBhvr>
                                        <p:cTn id="7" dur="500" fill="hold"/>
                                        <p:tgtEl>
                                          <p:spTgt spid="14338"/>
                                        </p:tgtEl>
                                        <p:attrNameLst>
                                          <p:attrName>ppt_w</p:attrName>
                                        </p:attrNameLst>
                                      </p:cBhvr>
                                      <p:tavLst>
                                        <p:tav tm="0">
                                          <p:val>
                                            <p:fltVal val="0"/>
                                          </p:val>
                                        </p:tav>
                                        <p:tav tm="100000">
                                          <p:val>
                                            <p:strVal val="#ppt_w"/>
                                          </p:val>
                                        </p:tav>
                                      </p:tavLst>
                                    </p:anim>
                                    <p:anim calcmode="lin" valueType="num">
                                      <p:cBhvr>
                                        <p:cTn id="8" dur="500" fill="hold"/>
                                        <p:tgtEl>
                                          <p:spTgt spid="14338"/>
                                        </p:tgtEl>
                                        <p:attrNameLst>
                                          <p:attrName>ppt_h</p:attrName>
                                        </p:attrNameLst>
                                      </p:cBhvr>
                                      <p:tavLst>
                                        <p:tav tm="0">
                                          <p:val>
                                            <p:fltVal val="0"/>
                                          </p:val>
                                        </p:tav>
                                        <p:tav tm="100000">
                                          <p:val>
                                            <p:strVal val="#ppt_h"/>
                                          </p:val>
                                        </p:tav>
                                      </p:tavLst>
                                    </p:anim>
                                    <p:animEffect transition="in" filter="fade">
                                      <p:cBhvr>
                                        <p:cTn id="9" dur="500"/>
                                        <p:tgtEl>
                                          <p:spTgt spid="143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8"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gradFill rotWithShape="0">
          <a:gsLst>
            <a:gs pos="0">
              <a:srgbClr val="FFA3C8"/>
            </a:gs>
            <a:gs pos="100000">
              <a:srgbClr val="FFDAE9"/>
            </a:gs>
          </a:gsLst>
          <a:lin ang="5400000" scaled="1"/>
        </a:gradFill>
        <a:effectLst/>
      </p:bgPr>
    </p:bg>
    <p:spTree>
      <p:nvGrpSpPr>
        <p:cNvPr id="1" name=""/>
        <p:cNvGrpSpPr/>
        <p:nvPr/>
      </p:nvGrpSpPr>
      <p:grpSpPr>
        <a:xfrm>
          <a:off x="0" y="0"/>
          <a:ext cx="0" cy="0"/>
          <a:chOff x="0" y="0"/>
          <a:chExt cx="0" cy="0"/>
        </a:xfrm>
      </p:grpSpPr>
      <p:sp>
        <p:nvSpPr>
          <p:cNvPr id="697346" name="Title 1"/>
          <p:cNvSpPr>
            <a:spLocks noGrp="1"/>
          </p:cNvSpPr>
          <p:nvPr>
            <p:ph type="title" idx="4294967295"/>
          </p:nvPr>
        </p:nvSpPr>
        <p:spPr bwMode="auto">
          <a:xfrm>
            <a:off x="88746" y="13441"/>
            <a:ext cx="8883132" cy="1252652"/>
          </a:xfrm>
          <a:prstGeom prst="rect">
            <a:avLst/>
          </a:prstGeom>
          <a:solidFill>
            <a:schemeClr val="bg1">
              <a:alpha val="0"/>
            </a:schemeClr>
          </a:solidFill>
          <a:extLst>
            <a:ext uri="{91240B29-F687-4F45-9708-019B960494DF}">
              <a14:hiddenLine xmlns:a14="http://schemas.microsoft.com/office/drawing/2010/main" w="9525">
                <a:solidFill>
                  <a:srgbClr val="000000"/>
                </a:solidFill>
                <a:miter lim="800000"/>
                <a:headEnd/>
                <a:tailEnd/>
              </a14:hiddenLine>
            </a:ext>
          </a:extLst>
        </p:spPr>
        <p:txBody>
          <a:bodyPr anchor="t" anchorCtr="0"/>
          <a:lstStyle/>
          <a:p>
            <a:r>
              <a:rPr lang="en-US" altLang="en-US" dirty="0">
                <a:solidFill>
                  <a:schemeClr val="tx1"/>
                </a:solidFill>
                <a:cs typeface="Arial" pitchFamily="34" charset="0"/>
              </a:rPr>
              <a:t>2017 AAU National Championship Officials</a:t>
            </a:r>
            <a:endParaRPr lang="en-US" altLang="en-US" dirty="0">
              <a:solidFill>
                <a:schemeClr val="tx1"/>
              </a:solidFill>
            </a:endParaRPr>
          </a:p>
        </p:txBody>
      </p:sp>
      <p:pic>
        <p:nvPicPr>
          <p:cNvPr id="4" name="Picture 3">
            <a:extLst>
              <a:ext uri="{FF2B5EF4-FFF2-40B4-BE49-F238E27FC236}">
                <a16:creationId xmlns:a16="http://schemas.microsoft.com/office/drawing/2014/main" id="{8B78B786-0506-4BCC-B60B-651E4F4A48A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1791286" y="-75717"/>
            <a:ext cx="5561428" cy="8245049"/>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afterEffect">
                                  <p:stCondLst>
                                    <p:cond delay="0"/>
                                  </p:stCondLst>
                                  <p:childTnLst>
                                    <p:set>
                                      <p:cBhvr>
                                        <p:cTn id="6" dur="1" fill="hold">
                                          <p:stCondLst>
                                            <p:cond delay="0"/>
                                          </p:stCondLst>
                                        </p:cTn>
                                        <p:tgtEl>
                                          <p:spTgt spid="697346"/>
                                        </p:tgtEl>
                                        <p:attrNameLst>
                                          <p:attrName>style.visibility</p:attrName>
                                        </p:attrNameLst>
                                      </p:cBhvr>
                                      <p:to>
                                        <p:strVal val="visible"/>
                                      </p:to>
                                    </p:set>
                                    <p:anim calcmode="lin" valueType="num">
                                      <p:cBhvr>
                                        <p:cTn id="7" dur="500" fill="hold"/>
                                        <p:tgtEl>
                                          <p:spTgt spid="697346"/>
                                        </p:tgtEl>
                                        <p:attrNameLst>
                                          <p:attrName>ppt_w</p:attrName>
                                        </p:attrNameLst>
                                      </p:cBhvr>
                                      <p:tavLst>
                                        <p:tav tm="0">
                                          <p:val>
                                            <p:fltVal val="0"/>
                                          </p:val>
                                        </p:tav>
                                        <p:tav tm="100000">
                                          <p:val>
                                            <p:strVal val="#ppt_w"/>
                                          </p:val>
                                        </p:tav>
                                      </p:tavLst>
                                    </p:anim>
                                    <p:anim calcmode="lin" valueType="num">
                                      <p:cBhvr>
                                        <p:cTn id="8" dur="500" fill="hold"/>
                                        <p:tgtEl>
                                          <p:spTgt spid="697346"/>
                                        </p:tgtEl>
                                        <p:attrNameLst>
                                          <p:attrName>ppt_h</p:attrName>
                                        </p:attrNameLst>
                                      </p:cBhvr>
                                      <p:tavLst>
                                        <p:tav tm="0">
                                          <p:val>
                                            <p:fltVal val="0"/>
                                          </p:val>
                                        </p:tav>
                                        <p:tav tm="100000">
                                          <p:val>
                                            <p:strVal val="#ppt_h"/>
                                          </p:val>
                                        </p:tav>
                                      </p:tavLst>
                                    </p:anim>
                                    <p:animEffect transition="in" filter="fade">
                                      <p:cBhvr>
                                        <p:cTn id="9" dur="500"/>
                                        <p:tgtEl>
                                          <p:spTgt spid="6973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7346"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gradFill rotWithShape="0">
          <a:gsLst>
            <a:gs pos="0">
              <a:srgbClr val="FFA3C8"/>
            </a:gs>
            <a:gs pos="100000">
              <a:srgbClr val="FFDAE9"/>
            </a:gs>
          </a:gsLst>
          <a:lin ang="5400000" scaled="1"/>
        </a:gradFill>
        <a:effectLst/>
      </p:bgPr>
    </p:bg>
    <p:spTree>
      <p:nvGrpSpPr>
        <p:cNvPr id="1" name=""/>
        <p:cNvGrpSpPr/>
        <p:nvPr/>
      </p:nvGrpSpPr>
      <p:grpSpPr>
        <a:xfrm>
          <a:off x="0" y="0"/>
          <a:ext cx="0" cy="0"/>
          <a:chOff x="0" y="0"/>
          <a:chExt cx="0" cy="0"/>
        </a:xfrm>
      </p:grpSpPr>
      <p:sp>
        <p:nvSpPr>
          <p:cNvPr id="589826" name="Title 1"/>
          <p:cNvSpPr>
            <a:spLocks noGrp="1"/>
          </p:cNvSpPr>
          <p:nvPr>
            <p:ph type="title" idx="4294967295"/>
          </p:nvPr>
        </p:nvSpPr>
        <p:spPr bwMode="auto">
          <a:xfrm>
            <a:off x="228600" y="0"/>
            <a:ext cx="8763000" cy="609600"/>
          </a:xfrm>
          <a:prstGeom prst="rect">
            <a:avLst/>
          </a:prstGeom>
          <a:solidFill>
            <a:schemeClr val="bg1">
              <a:alpha val="0"/>
            </a:schemeClr>
          </a:solidFill>
          <a:extLst>
            <a:ext uri="{91240B29-F687-4F45-9708-019B960494DF}">
              <a14:hiddenLine xmlns:a14="http://schemas.microsoft.com/office/drawing/2010/main" w="9525">
                <a:solidFill>
                  <a:srgbClr val="000000"/>
                </a:solidFill>
                <a:miter lim="800000"/>
                <a:headEnd/>
                <a:tailEnd/>
              </a14:hiddenLine>
            </a:ext>
          </a:extLst>
        </p:spPr>
        <p:txBody>
          <a:bodyPr anchor="b"/>
          <a:lstStyle/>
          <a:p>
            <a:r>
              <a:rPr lang="en-US" altLang="en-US" sz="3600" dirty="0">
                <a:solidFill>
                  <a:schemeClr val="tx1"/>
                </a:solidFill>
                <a:ea typeface="ＭＳ Ｐゴシック" pitchFamily="34" charset="-128"/>
                <a:cs typeface="Arial" pitchFamily="34" charset="0"/>
              </a:rPr>
              <a:t>Officials</a:t>
            </a:r>
            <a:endParaRPr lang="en-US" altLang="en-US" sz="3600" dirty="0">
              <a:solidFill>
                <a:schemeClr val="tx1"/>
              </a:solidFill>
              <a:ea typeface="ＭＳ Ｐゴシック" pitchFamily="34" charset="-128"/>
            </a:endParaRPr>
          </a:p>
        </p:txBody>
      </p:sp>
      <p:sp>
        <p:nvSpPr>
          <p:cNvPr id="4" name="Content Placeholder 3"/>
          <p:cNvSpPr>
            <a:spLocks noGrp="1"/>
          </p:cNvSpPr>
          <p:nvPr>
            <p:ph idx="4294967295"/>
          </p:nvPr>
        </p:nvSpPr>
        <p:spPr bwMode="auto">
          <a:xfrm>
            <a:off x="152400" y="1041400"/>
            <a:ext cx="4343400" cy="5740400"/>
          </a:xfrm>
          <a:prstGeom prst="rect">
            <a:avLst/>
          </a:prstGeom>
          <a:solidFill>
            <a:srgbClr val="FFFFFF">
              <a:alpha val="0"/>
            </a:srgbClr>
          </a:solidFill>
          <a:ln>
            <a:solidFill>
              <a:srgbClr val="000000"/>
            </a:solidFill>
            <a:miter lim="800000"/>
            <a:headEnd/>
            <a:tailEnd/>
          </a:ln>
        </p:spPr>
        <p:txBody>
          <a:bodyPr>
            <a:spAutoFit/>
          </a:bodyPr>
          <a:lstStyle/>
          <a:p>
            <a:pPr eaLnBrk="1" hangingPunct="1">
              <a:spcBef>
                <a:spcPct val="0"/>
              </a:spcBef>
              <a:spcAft>
                <a:spcPts val="1000"/>
              </a:spcAft>
              <a:buClr>
                <a:srgbClr val="CC0000"/>
              </a:buClr>
              <a:buSzTx/>
              <a:buFont typeface="Wingdings" pitchFamily="2" charset="2"/>
              <a:buChar char="Ø"/>
            </a:pPr>
            <a:r>
              <a:rPr lang="en-US" altLang="en-US" sz="1800">
                <a:ea typeface="ＭＳ Ｐゴシック" pitchFamily="34" charset="-128"/>
              </a:rPr>
              <a:t>As an AAU Referee, I understand that I am an ambassador of AAU TKD, in and out of competitions. I will conduct myself in an exemplary manner at all times.</a:t>
            </a:r>
          </a:p>
          <a:p>
            <a:pPr eaLnBrk="1" hangingPunct="1">
              <a:spcBef>
                <a:spcPct val="0"/>
              </a:spcBef>
              <a:spcAft>
                <a:spcPts val="1000"/>
              </a:spcAft>
              <a:buClr>
                <a:srgbClr val="CC0000"/>
              </a:buClr>
              <a:buSzTx/>
              <a:buFont typeface="Wingdings" pitchFamily="2" charset="2"/>
              <a:buChar char="Ø"/>
            </a:pPr>
            <a:r>
              <a:rPr lang="en-US" altLang="en-US" sz="1800">
                <a:ea typeface="ＭＳ Ｐゴシック" pitchFamily="34" charset="-128"/>
              </a:rPr>
              <a:t>I will uphold my integrity as an AAU Referee and remain free of any possible conflicts of interest. I will uphold the integrity of AAU competition and protect the spirit of TKD.</a:t>
            </a:r>
          </a:p>
          <a:p>
            <a:pPr eaLnBrk="1" hangingPunct="1">
              <a:spcBef>
                <a:spcPct val="0"/>
              </a:spcBef>
              <a:spcAft>
                <a:spcPts val="1000"/>
              </a:spcAft>
              <a:buClr>
                <a:srgbClr val="CC0000"/>
              </a:buClr>
              <a:buSzTx/>
              <a:buFont typeface="Wingdings" pitchFamily="2" charset="2"/>
              <a:buChar char="Ø"/>
            </a:pPr>
            <a:r>
              <a:rPr lang="en-US" altLang="en-US" sz="1800">
                <a:ea typeface="ＭＳ Ｐゴシック" pitchFamily="34" charset="-128"/>
              </a:rPr>
              <a:t>I will act in a manner consistent with the spirit of fair play and the TKD Movement.</a:t>
            </a:r>
          </a:p>
          <a:p>
            <a:pPr eaLnBrk="1" hangingPunct="1">
              <a:spcBef>
                <a:spcPct val="0"/>
              </a:spcBef>
              <a:spcAft>
                <a:spcPts val="1000"/>
              </a:spcAft>
              <a:buClr>
                <a:srgbClr val="CC0000"/>
              </a:buClr>
              <a:buSzTx/>
              <a:buFont typeface="Wingdings" pitchFamily="2" charset="2"/>
              <a:buChar char="Ø"/>
            </a:pPr>
            <a:r>
              <a:rPr lang="en-US" altLang="en-US" sz="1800">
                <a:ea typeface="ＭＳ Ｐゴシック" pitchFamily="34" charset="-128"/>
              </a:rPr>
              <a:t>I will not commit any behaviors that will bring disgrace to AAU TKD, such as receiving gift or other valuables in connection with passing a judgment in favor of an athlete.</a:t>
            </a:r>
          </a:p>
        </p:txBody>
      </p:sp>
      <p:sp>
        <p:nvSpPr>
          <p:cNvPr id="5" name="Rectangle 4"/>
          <p:cNvSpPr>
            <a:spLocks noChangeArrowheads="1"/>
          </p:cNvSpPr>
          <p:nvPr/>
        </p:nvSpPr>
        <p:spPr bwMode="auto">
          <a:xfrm>
            <a:off x="152400" y="502920"/>
            <a:ext cx="4343400" cy="411480"/>
          </a:xfrm>
          <a:prstGeom prst="rect">
            <a:avLst/>
          </a:prstGeom>
          <a:solidFill>
            <a:srgbClr val="C00000">
              <a:shade val="30000"/>
              <a:satMod val="115000"/>
            </a:srgbClr>
          </a:solidFill>
          <a:ln w="9525">
            <a:solidFill>
              <a:schemeClr val="accent6"/>
            </a:solid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chor="ctr"/>
          <a:lstStyle>
            <a:lvl1pPr>
              <a:defRPr kumimoji="1" sz="2400">
                <a:solidFill>
                  <a:schemeClr val="tx1"/>
                </a:solidFill>
                <a:latin typeface="Arial" pitchFamily="34" charset="0"/>
                <a:ea typeface="ＭＳ Ｐゴシック" pitchFamily="34" charset="-128"/>
              </a:defRPr>
            </a:lvl1pPr>
            <a:lvl2pPr marL="742950" indent="-285750">
              <a:defRPr kumimoji="1" sz="2400">
                <a:solidFill>
                  <a:schemeClr val="tx1"/>
                </a:solidFill>
                <a:latin typeface="Arial" pitchFamily="34" charset="0"/>
                <a:ea typeface="ＭＳ Ｐゴシック" pitchFamily="34" charset="-128"/>
              </a:defRPr>
            </a:lvl2pPr>
            <a:lvl3pPr marL="1143000" indent="-228600">
              <a:defRPr kumimoji="1" sz="2400">
                <a:solidFill>
                  <a:schemeClr val="tx1"/>
                </a:solidFill>
                <a:latin typeface="Arial" pitchFamily="34" charset="0"/>
                <a:ea typeface="ＭＳ Ｐゴシック" pitchFamily="34" charset="-128"/>
              </a:defRPr>
            </a:lvl3pPr>
            <a:lvl4pPr marL="1600200" indent="-228600">
              <a:defRPr kumimoji="1" sz="2400">
                <a:solidFill>
                  <a:schemeClr val="tx1"/>
                </a:solidFill>
                <a:latin typeface="Arial" pitchFamily="34" charset="0"/>
                <a:ea typeface="ＭＳ Ｐゴシック" pitchFamily="34" charset="-128"/>
              </a:defRPr>
            </a:lvl4pPr>
            <a:lvl5pPr marL="2057400" indent="-228600">
              <a:defRPr kumimoji="1" sz="2400">
                <a:solidFill>
                  <a:schemeClr val="tx1"/>
                </a:solidFill>
                <a:latin typeface="Arial" pitchFamily="34" charset="0"/>
                <a:ea typeface="ＭＳ Ｐゴシック" pitchFamily="34" charset="-128"/>
              </a:defRPr>
            </a:lvl5pPr>
            <a:lvl6pPr marL="25146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ea typeface="ＭＳ Ｐゴシック" pitchFamily="34" charset="-128"/>
              </a:defRPr>
            </a:lvl6pPr>
            <a:lvl7pPr marL="29718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ea typeface="ＭＳ Ｐゴシック" pitchFamily="34" charset="-128"/>
              </a:defRPr>
            </a:lvl7pPr>
            <a:lvl8pPr marL="34290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ea typeface="ＭＳ Ｐゴシック" pitchFamily="34" charset="-128"/>
              </a:defRPr>
            </a:lvl8pPr>
            <a:lvl9pPr marL="38862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ea typeface="ＭＳ Ｐゴシック" pitchFamily="34" charset="-128"/>
              </a:defRPr>
            </a:lvl9pPr>
          </a:lstStyle>
          <a:p>
            <a:pPr algn="ctr">
              <a:defRPr/>
            </a:pPr>
            <a:r>
              <a:rPr lang="en-US" dirty="0">
                <a:solidFill>
                  <a:srgbClr val="FFFFFF"/>
                </a:solidFill>
              </a:rPr>
              <a:t>Code of Conduct</a:t>
            </a:r>
          </a:p>
        </p:txBody>
      </p:sp>
      <p:sp>
        <p:nvSpPr>
          <p:cNvPr id="6" name="Rectangle 5"/>
          <p:cNvSpPr>
            <a:spLocks noChangeArrowheads="1"/>
          </p:cNvSpPr>
          <p:nvPr/>
        </p:nvSpPr>
        <p:spPr bwMode="auto">
          <a:xfrm>
            <a:off x="4657725" y="1066800"/>
            <a:ext cx="4343400" cy="57150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marL="457200" indent="-457200">
              <a:lnSpc>
                <a:spcPct val="100000"/>
              </a:lnSpc>
              <a:spcBef>
                <a:spcPts val="0"/>
              </a:spcBef>
              <a:spcAft>
                <a:spcPts val="1000"/>
              </a:spcAft>
              <a:buClr>
                <a:srgbClr val="CC0000"/>
              </a:buClr>
              <a:buSzTx/>
              <a:buFont typeface="Wingdings" charset="0"/>
              <a:buChar char="Ø"/>
              <a:defRPr/>
            </a:pPr>
            <a:r>
              <a:rPr lang="en-US" sz="1800" dirty="0">
                <a:solidFill>
                  <a:srgbClr val="000000"/>
                </a:solidFill>
                <a:latin typeface="Arial" charset="0"/>
                <a:ea typeface="ＭＳ Ｐゴシック" charset="0"/>
              </a:rPr>
              <a:t>Black Slacks</a:t>
            </a:r>
          </a:p>
          <a:p>
            <a:pPr marL="457200" indent="-457200">
              <a:lnSpc>
                <a:spcPct val="100000"/>
              </a:lnSpc>
              <a:spcBef>
                <a:spcPts val="0"/>
              </a:spcBef>
              <a:spcAft>
                <a:spcPts val="1000"/>
              </a:spcAft>
              <a:buClr>
                <a:srgbClr val="CC0000"/>
              </a:buClr>
              <a:buSzTx/>
              <a:buFont typeface="Wingdings" charset="0"/>
              <a:buChar char="Ø"/>
              <a:defRPr/>
            </a:pPr>
            <a:r>
              <a:rPr lang="en-US" sz="1800" dirty="0">
                <a:solidFill>
                  <a:srgbClr val="000000"/>
                </a:solidFill>
                <a:latin typeface="Arial" charset="0"/>
                <a:ea typeface="ＭＳ Ｐゴシック" charset="0"/>
              </a:rPr>
              <a:t>White, collared shirt (long or short sleeve)</a:t>
            </a:r>
          </a:p>
          <a:p>
            <a:pPr marL="742950" lvl="2" indent="-285750" eaLnBrk="1" hangingPunct="1">
              <a:lnSpc>
                <a:spcPct val="100000"/>
              </a:lnSpc>
              <a:spcBef>
                <a:spcPts val="0"/>
              </a:spcBef>
              <a:spcAft>
                <a:spcPts val="1000"/>
              </a:spcAft>
              <a:buClr>
                <a:srgbClr val="CC0000"/>
              </a:buClr>
              <a:buSzTx/>
              <a:buFont typeface="Wingdings" panose="05000000000000000000" pitchFamily="2" charset="2"/>
              <a:buChar char="§"/>
              <a:defRPr/>
            </a:pPr>
            <a:r>
              <a:rPr lang="en-US" sz="1600" dirty="0">
                <a:solidFill>
                  <a:srgbClr val="000000"/>
                </a:solidFill>
                <a:latin typeface="Arial" charset="0"/>
                <a:ea typeface="ＭＳ Ｐゴシック" charset="0"/>
              </a:rPr>
              <a:t>No sleeveless shirts</a:t>
            </a:r>
          </a:p>
          <a:p>
            <a:pPr marL="457200" indent="-457200">
              <a:lnSpc>
                <a:spcPct val="100000"/>
              </a:lnSpc>
              <a:spcBef>
                <a:spcPts val="0"/>
              </a:spcBef>
              <a:spcAft>
                <a:spcPts val="1000"/>
              </a:spcAft>
              <a:buClr>
                <a:srgbClr val="CC0000"/>
              </a:buClr>
              <a:buSzTx/>
              <a:buFont typeface="Wingdings" charset="0"/>
              <a:buChar char="Ø"/>
              <a:defRPr/>
            </a:pPr>
            <a:r>
              <a:rPr lang="en-US" sz="1800" dirty="0">
                <a:solidFill>
                  <a:srgbClr val="000000"/>
                </a:solidFill>
                <a:latin typeface="Arial" charset="0"/>
                <a:ea typeface="ＭＳ Ｐゴシック" charset="0"/>
              </a:rPr>
              <a:t>Official AAU tie</a:t>
            </a:r>
          </a:p>
          <a:p>
            <a:pPr marL="457200" indent="-457200">
              <a:lnSpc>
                <a:spcPct val="100000"/>
              </a:lnSpc>
              <a:spcBef>
                <a:spcPts val="0"/>
              </a:spcBef>
              <a:spcAft>
                <a:spcPts val="1000"/>
              </a:spcAft>
              <a:buClr>
                <a:srgbClr val="CC0000"/>
              </a:buClr>
              <a:buSzTx/>
              <a:buFont typeface="Wingdings" charset="0"/>
              <a:buChar char="Ø"/>
              <a:defRPr/>
            </a:pPr>
            <a:r>
              <a:rPr lang="en-US" sz="1800" dirty="0">
                <a:solidFill>
                  <a:srgbClr val="000000"/>
                </a:solidFill>
                <a:latin typeface="Arial" charset="0"/>
                <a:ea typeface="ＭＳ Ｐゴシック" charset="0"/>
              </a:rPr>
              <a:t>Black blazer</a:t>
            </a:r>
          </a:p>
          <a:p>
            <a:pPr marL="457200" indent="-457200">
              <a:lnSpc>
                <a:spcPct val="100000"/>
              </a:lnSpc>
              <a:spcBef>
                <a:spcPts val="0"/>
              </a:spcBef>
              <a:spcAft>
                <a:spcPts val="1000"/>
              </a:spcAft>
              <a:buClr>
                <a:srgbClr val="CC0000"/>
              </a:buClr>
              <a:buSzTx/>
              <a:buFont typeface="Wingdings" charset="0"/>
              <a:buChar char="Ø"/>
              <a:defRPr/>
            </a:pPr>
            <a:r>
              <a:rPr lang="en-US" sz="1800" dirty="0">
                <a:solidFill>
                  <a:srgbClr val="000000"/>
                </a:solidFill>
                <a:latin typeface="Arial" charset="0"/>
                <a:ea typeface="ＭＳ Ｐゴシック" charset="0"/>
              </a:rPr>
              <a:t>White, Black or Black &amp; White sneakers</a:t>
            </a:r>
          </a:p>
          <a:p>
            <a:pPr marL="457200" indent="-457200">
              <a:lnSpc>
                <a:spcPct val="100000"/>
              </a:lnSpc>
              <a:spcBef>
                <a:spcPts val="0"/>
              </a:spcBef>
              <a:spcAft>
                <a:spcPts val="1000"/>
              </a:spcAft>
              <a:buClr>
                <a:srgbClr val="CC0000"/>
              </a:buClr>
              <a:buSzTx/>
              <a:buFont typeface="Wingdings" charset="0"/>
              <a:buChar char="Ø"/>
              <a:defRPr/>
            </a:pPr>
            <a:r>
              <a:rPr lang="en-US" sz="1800" dirty="0">
                <a:solidFill>
                  <a:srgbClr val="000000"/>
                </a:solidFill>
                <a:latin typeface="Arial" charset="0"/>
                <a:ea typeface="ＭＳ Ｐゴシック" charset="0"/>
              </a:rPr>
              <a:t>Black socks</a:t>
            </a:r>
          </a:p>
        </p:txBody>
      </p:sp>
      <p:sp>
        <p:nvSpPr>
          <p:cNvPr id="7" name="Rectangle 6"/>
          <p:cNvSpPr>
            <a:spLocks noChangeArrowheads="1"/>
          </p:cNvSpPr>
          <p:nvPr/>
        </p:nvSpPr>
        <p:spPr bwMode="auto">
          <a:xfrm>
            <a:off x="4648200" y="502920"/>
            <a:ext cx="4343400" cy="411480"/>
          </a:xfrm>
          <a:prstGeom prst="rect">
            <a:avLst/>
          </a:prstGeom>
          <a:solidFill>
            <a:srgbClr val="C00000">
              <a:shade val="30000"/>
              <a:satMod val="115000"/>
            </a:srgbClr>
          </a:solidFill>
          <a:ln w="9525">
            <a:solidFill>
              <a:schemeClr val="accent6"/>
            </a:solid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chor="ctr"/>
          <a:lstStyle>
            <a:lvl1pPr>
              <a:defRPr kumimoji="1" sz="2400">
                <a:solidFill>
                  <a:schemeClr val="tx1"/>
                </a:solidFill>
                <a:latin typeface="Arial" pitchFamily="34" charset="0"/>
                <a:ea typeface="ＭＳ Ｐゴシック" pitchFamily="34" charset="-128"/>
              </a:defRPr>
            </a:lvl1pPr>
            <a:lvl2pPr marL="742950" indent="-285750">
              <a:defRPr kumimoji="1" sz="2400">
                <a:solidFill>
                  <a:schemeClr val="tx1"/>
                </a:solidFill>
                <a:latin typeface="Arial" pitchFamily="34" charset="0"/>
                <a:ea typeface="ＭＳ Ｐゴシック" pitchFamily="34" charset="-128"/>
              </a:defRPr>
            </a:lvl2pPr>
            <a:lvl3pPr marL="1143000" indent="-228600">
              <a:defRPr kumimoji="1" sz="2400">
                <a:solidFill>
                  <a:schemeClr val="tx1"/>
                </a:solidFill>
                <a:latin typeface="Arial" pitchFamily="34" charset="0"/>
                <a:ea typeface="ＭＳ Ｐゴシック" pitchFamily="34" charset="-128"/>
              </a:defRPr>
            </a:lvl3pPr>
            <a:lvl4pPr marL="1600200" indent="-228600">
              <a:defRPr kumimoji="1" sz="2400">
                <a:solidFill>
                  <a:schemeClr val="tx1"/>
                </a:solidFill>
                <a:latin typeface="Arial" pitchFamily="34" charset="0"/>
                <a:ea typeface="ＭＳ Ｐゴシック" pitchFamily="34" charset="-128"/>
              </a:defRPr>
            </a:lvl4pPr>
            <a:lvl5pPr marL="2057400" indent="-228600">
              <a:defRPr kumimoji="1" sz="2400">
                <a:solidFill>
                  <a:schemeClr val="tx1"/>
                </a:solidFill>
                <a:latin typeface="Arial" pitchFamily="34" charset="0"/>
                <a:ea typeface="ＭＳ Ｐゴシック" pitchFamily="34" charset="-128"/>
              </a:defRPr>
            </a:lvl5pPr>
            <a:lvl6pPr marL="25146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ea typeface="ＭＳ Ｐゴシック" pitchFamily="34" charset="-128"/>
              </a:defRPr>
            </a:lvl6pPr>
            <a:lvl7pPr marL="29718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ea typeface="ＭＳ Ｐゴシック" pitchFamily="34" charset="-128"/>
              </a:defRPr>
            </a:lvl7pPr>
            <a:lvl8pPr marL="34290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ea typeface="ＭＳ Ｐゴシック" pitchFamily="34" charset="-128"/>
              </a:defRPr>
            </a:lvl8pPr>
            <a:lvl9pPr marL="38862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ea typeface="ＭＳ Ｐゴシック" pitchFamily="34" charset="-128"/>
              </a:defRPr>
            </a:lvl9pPr>
          </a:lstStyle>
          <a:p>
            <a:pPr algn="ctr">
              <a:defRPr/>
            </a:pPr>
            <a:r>
              <a:rPr lang="en-US" dirty="0">
                <a:solidFill>
                  <a:srgbClr val="FFFFFF"/>
                </a:solidFill>
              </a:rPr>
              <a:t>Attire</a:t>
            </a:r>
          </a:p>
        </p:txBody>
      </p:sp>
    </p:spTree>
    <p:extLst>
      <p:ext uri="{BB962C8B-B14F-4D97-AF65-F5344CB8AC3E}">
        <p14:creationId xmlns:p14="http://schemas.microsoft.com/office/powerpoint/2010/main" val="36926155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589826"/>
                                        </p:tgtEl>
                                        <p:attrNameLst>
                                          <p:attrName>style.visibility</p:attrName>
                                        </p:attrNameLst>
                                      </p:cBhvr>
                                      <p:to>
                                        <p:strVal val="visible"/>
                                      </p:to>
                                    </p:set>
                                    <p:anim calcmode="lin" valueType="num">
                                      <p:cBhvr>
                                        <p:cTn id="7" dur="500" fill="hold"/>
                                        <p:tgtEl>
                                          <p:spTgt spid="589826"/>
                                        </p:tgtEl>
                                        <p:attrNameLst>
                                          <p:attrName>ppt_w</p:attrName>
                                        </p:attrNameLst>
                                      </p:cBhvr>
                                      <p:tavLst>
                                        <p:tav tm="0">
                                          <p:val>
                                            <p:fltVal val="0"/>
                                          </p:val>
                                        </p:tav>
                                        <p:tav tm="100000">
                                          <p:val>
                                            <p:strVal val="#ppt_w"/>
                                          </p:val>
                                        </p:tav>
                                      </p:tavLst>
                                    </p:anim>
                                    <p:anim calcmode="lin" valueType="num">
                                      <p:cBhvr>
                                        <p:cTn id="8" dur="500" fill="hold"/>
                                        <p:tgtEl>
                                          <p:spTgt spid="589826"/>
                                        </p:tgtEl>
                                        <p:attrNameLst>
                                          <p:attrName>ppt_h</p:attrName>
                                        </p:attrNameLst>
                                      </p:cBhvr>
                                      <p:tavLst>
                                        <p:tav tm="0">
                                          <p:val>
                                            <p:fltVal val="0"/>
                                          </p:val>
                                        </p:tav>
                                        <p:tav tm="100000">
                                          <p:val>
                                            <p:strVal val="#ppt_h"/>
                                          </p:val>
                                        </p:tav>
                                      </p:tavLst>
                                    </p:anim>
                                    <p:animEffect transition="in" filter="fade">
                                      <p:cBhvr>
                                        <p:cTn id="9" dur="500"/>
                                        <p:tgtEl>
                                          <p:spTgt spid="589826"/>
                                        </p:tgtEl>
                                      </p:cBhvr>
                                    </p:animEffect>
                                  </p:childTnLst>
                                </p:cTn>
                              </p:par>
                            </p:childTnLst>
                          </p:cTn>
                        </p:par>
                        <p:par>
                          <p:cTn id="10" fill="hold">
                            <p:stCondLst>
                              <p:cond delay="500"/>
                            </p:stCondLst>
                            <p:childTnLst>
                              <p:par>
                                <p:cTn id="11" presetID="1" presetClass="entr" presetSubtype="0" fill="hold" grpId="0" nodeType="afterEffect">
                                  <p:stCondLst>
                                    <p:cond delay="0"/>
                                  </p:stCondLst>
                                  <p:childTnLst>
                                    <p:set>
                                      <p:cBhvr>
                                        <p:cTn id="12" dur="1" fill="hold">
                                          <p:stCondLst>
                                            <p:cond delay="0"/>
                                          </p:stCondLst>
                                        </p:cTn>
                                        <p:tgtEl>
                                          <p:spTgt spid="4">
                                            <p:bg/>
                                          </p:spTgt>
                                        </p:tgtEl>
                                        <p:attrNameLst>
                                          <p:attrName>style.visibility</p:attrName>
                                        </p:attrNameLst>
                                      </p:cBhvr>
                                      <p:to>
                                        <p:strVal val="visible"/>
                                      </p:to>
                                    </p:set>
                                  </p:childTnLst>
                                </p:cTn>
                              </p:par>
                            </p:childTnLst>
                          </p:cTn>
                        </p:par>
                        <p:par>
                          <p:cTn id="13" fill="hold">
                            <p:stCondLst>
                              <p:cond delay="500"/>
                            </p:stCondLst>
                            <p:childTnLst>
                              <p:par>
                                <p:cTn id="14" presetID="1" presetClass="entr" presetSubtype="0" fill="hold" grpId="0" nodeType="afterEffect">
                                  <p:stCondLst>
                                    <p:cond delay="0"/>
                                  </p:stCondLst>
                                  <p:childTnLst>
                                    <p:set>
                                      <p:cBhvr>
                                        <p:cTn id="15" dur="1" fill="hold">
                                          <p:stCondLst>
                                            <p:cond delay="0"/>
                                          </p:stCondLst>
                                        </p:cTn>
                                        <p:tgtEl>
                                          <p:spTgt spid="4">
                                            <p:txEl>
                                              <p:pRg st="0" end="0"/>
                                            </p:txEl>
                                          </p:spTgt>
                                        </p:tgtEl>
                                        <p:attrNameLst>
                                          <p:attrName>style.visibility</p:attrName>
                                        </p:attrNameLst>
                                      </p:cBhvr>
                                      <p:to>
                                        <p:strVal val="visible"/>
                                      </p:to>
                                    </p:set>
                                  </p:childTnLst>
                                </p:cTn>
                              </p:par>
                            </p:childTnLst>
                          </p:cTn>
                        </p:par>
                        <p:par>
                          <p:cTn id="16" fill="hold">
                            <p:stCondLst>
                              <p:cond delay="500"/>
                            </p:stCondLst>
                            <p:childTnLst>
                              <p:par>
                                <p:cTn id="17" presetID="1" presetClass="entr" presetSubtype="0" fill="hold" grpId="0" nodeType="afterEffect">
                                  <p:stCondLst>
                                    <p:cond delay="0"/>
                                  </p:stCondLst>
                                  <p:childTnLst>
                                    <p:set>
                                      <p:cBhvr>
                                        <p:cTn id="18" dur="1" fill="hold">
                                          <p:stCondLst>
                                            <p:cond delay="0"/>
                                          </p:stCondLst>
                                        </p:cTn>
                                        <p:tgtEl>
                                          <p:spTgt spid="4">
                                            <p:txEl>
                                              <p:pRg st="1" end="1"/>
                                            </p:txEl>
                                          </p:spTgt>
                                        </p:tgtEl>
                                        <p:attrNameLst>
                                          <p:attrName>style.visibility</p:attrName>
                                        </p:attrNameLst>
                                      </p:cBhvr>
                                      <p:to>
                                        <p:strVal val="visible"/>
                                      </p:to>
                                    </p:set>
                                  </p:childTnLst>
                                </p:cTn>
                              </p:par>
                            </p:childTnLst>
                          </p:cTn>
                        </p:par>
                        <p:par>
                          <p:cTn id="19" fill="hold">
                            <p:stCondLst>
                              <p:cond delay="500"/>
                            </p:stCondLst>
                            <p:childTnLst>
                              <p:par>
                                <p:cTn id="20" presetID="1" presetClass="entr" presetSubtype="0" fill="hold" grpId="0" nodeType="afterEffect">
                                  <p:stCondLst>
                                    <p:cond delay="0"/>
                                  </p:stCondLst>
                                  <p:childTnLst>
                                    <p:set>
                                      <p:cBhvr>
                                        <p:cTn id="21" dur="1" fill="hold">
                                          <p:stCondLst>
                                            <p:cond delay="0"/>
                                          </p:stCondLst>
                                        </p:cTn>
                                        <p:tgtEl>
                                          <p:spTgt spid="4">
                                            <p:txEl>
                                              <p:pRg st="2" end="2"/>
                                            </p:txEl>
                                          </p:spTgt>
                                        </p:tgtEl>
                                        <p:attrNameLst>
                                          <p:attrName>style.visibility</p:attrName>
                                        </p:attrNameLst>
                                      </p:cBhvr>
                                      <p:to>
                                        <p:strVal val="visible"/>
                                      </p:to>
                                    </p:set>
                                  </p:childTnLst>
                                </p:cTn>
                              </p:par>
                            </p:childTnLst>
                          </p:cTn>
                        </p:par>
                        <p:par>
                          <p:cTn id="22" fill="hold">
                            <p:stCondLst>
                              <p:cond delay="500"/>
                            </p:stCondLst>
                            <p:childTnLst>
                              <p:par>
                                <p:cTn id="23" presetID="1" presetClass="entr" presetSubtype="0" fill="hold" grpId="0" nodeType="afterEffect">
                                  <p:stCondLst>
                                    <p:cond delay="0"/>
                                  </p:stCondLst>
                                  <p:childTnLst>
                                    <p:set>
                                      <p:cBhvr>
                                        <p:cTn id="24" dur="1" fill="hold">
                                          <p:stCondLst>
                                            <p:cond delay="0"/>
                                          </p:stCondLst>
                                        </p:cTn>
                                        <p:tgtEl>
                                          <p:spTgt spid="4">
                                            <p:txEl>
                                              <p:pRg st="3" end="3"/>
                                            </p:txEl>
                                          </p:spTgt>
                                        </p:tgtEl>
                                        <p:attrNameLst>
                                          <p:attrName>style.visibility</p:attrName>
                                        </p:attrNameLst>
                                      </p:cBhvr>
                                      <p:to>
                                        <p:strVal val="visible"/>
                                      </p:to>
                                    </p:set>
                                  </p:childTnLst>
                                </p:cTn>
                              </p:par>
                            </p:childTnLst>
                          </p:cTn>
                        </p:par>
                        <p:par>
                          <p:cTn id="25" fill="hold">
                            <p:stCondLst>
                              <p:cond delay="500"/>
                            </p:stCondLst>
                            <p:childTnLst>
                              <p:par>
                                <p:cTn id="26" presetID="1" presetClass="entr" presetSubtype="0" fill="hold" grpId="0" nodeType="afterEffect">
                                  <p:stCondLst>
                                    <p:cond delay="0"/>
                                  </p:stCondLst>
                                  <p:childTnLst>
                                    <p:set>
                                      <p:cBhvr>
                                        <p:cTn id="27" dur="1" fill="hold">
                                          <p:stCondLst>
                                            <p:cond delay="0"/>
                                          </p:stCondLst>
                                        </p:cTn>
                                        <p:tgtEl>
                                          <p:spTgt spid="5"/>
                                        </p:tgtEl>
                                        <p:attrNameLst>
                                          <p:attrName>style.visibility</p:attrName>
                                        </p:attrNameLst>
                                      </p:cBhvr>
                                      <p:to>
                                        <p:strVal val="visible"/>
                                      </p:to>
                                    </p:set>
                                  </p:childTnLst>
                                </p:cTn>
                              </p:par>
                            </p:childTnLst>
                          </p:cTn>
                        </p:par>
                        <p:par>
                          <p:cTn id="28" fill="hold">
                            <p:stCondLst>
                              <p:cond delay="500"/>
                            </p:stCondLst>
                            <p:childTnLst>
                              <p:par>
                                <p:cTn id="29" presetID="1" presetClass="entr" presetSubtype="0" fill="hold" grpId="0" nodeType="afterEffect">
                                  <p:stCondLst>
                                    <p:cond delay="0"/>
                                  </p:stCondLst>
                                  <p:childTnLst>
                                    <p:set>
                                      <p:cBhvr>
                                        <p:cTn id="30" dur="1" fill="hold">
                                          <p:stCondLst>
                                            <p:cond delay="0"/>
                                          </p:stCondLst>
                                        </p:cTn>
                                        <p:tgtEl>
                                          <p:spTgt spid="6"/>
                                        </p:tgtEl>
                                        <p:attrNameLst>
                                          <p:attrName>style.visibility</p:attrName>
                                        </p:attrNameLst>
                                      </p:cBhvr>
                                      <p:to>
                                        <p:strVal val="visible"/>
                                      </p:to>
                                    </p:set>
                                  </p:childTnLst>
                                </p:cTn>
                              </p:par>
                            </p:childTnLst>
                          </p:cTn>
                        </p:par>
                        <p:par>
                          <p:cTn id="31" fill="hold">
                            <p:stCondLst>
                              <p:cond delay="500"/>
                            </p:stCondLst>
                            <p:childTnLst>
                              <p:par>
                                <p:cTn id="32" presetID="1" presetClass="entr" presetSubtype="0" fill="hold" grpId="0" nodeType="afterEffect">
                                  <p:stCondLst>
                                    <p:cond delay="0"/>
                                  </p:stCondLst>
                                  <p:childTnLst>
                                    <p:set>
                                      <p:cBhvr>
                                        <p:cTn id="33"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9826" grpId="0" animBg="1"/>
      <p:bldP spid="4" grpId="0" build="p" animBg="1"/>
      <p:bldP spid="5" grpId="0" animBg="1"/>
      <p:bldP spid="6" grpId="0" animBg="1"/>
      <p:bldP spid="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2" name="Amazing T-Rex illusion (Short Version)">
            <a:hlinkClick r:id="" action="ppaction://media"/>
            <a:extLst>
              <a:ext uri="{FF2B5EF4-FFF2-40B4-BE49-F238E27FC236}">
                <a16:creationId xmlns:a16="http://schemas.microsoft.com/office/drawing/2014/main" id="{4DB0B854-0E63-4015-9B60-3F633BB207B5}"/>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1019908"/>
            <a:ext cx="9144000" cy="5707673"/>
          </a:xfrm>
          <a:prstGeom prst="rect">
            <a:avLst/>
          </a:prstGeom>
        </p:spPr>
      </p:pic>
      <p:sp>
        <p:nvSpPr>
          <p:cNvPr id="4" name="TextBox 3">
            <a:extLst>
              <a:ext uri="{FF2B5EF4-FFF2-40B4-BE49-F238E27FC236}">
                <a16:creationId xmlns:a16="http://schemas.microsoft.com/office/drawing/2014/main" id="{9B5BBA68-6E3F-40AC-955C-C6C444E002F3}"/>
              </a:ext>
            </a:extLst>
          </p:cNvPr>
          <p:cNvSpPr txBox="1"/>
          <p:nvPr/>
        </p:nvSpPr>
        <p:spPr>
          <a:xfrm>
            <a:off x="1043354" y="130419"/>
            <a:ext cx="7045569" cy="701731"/>
          </a:xfrm>
          <a:prstGeom prst="rect">
            <a:avLst/>
          </a:prstGeom>
          <a:noFill/>
        </p:spPr>
        <p:txBody>
          <a:bodyPr wrap="square" rtlCol="0">
            <a:spAutoFit/>
          </a:bodyPr>
          <a:lstStyle/>
          <a:p>
            <a:pPr algn="ctr"/>
            <a:r>
              <a:rPr lang="en-US" sz="4400" dirty="0">
                <a:solidFill>
                  <a:schemeClr val="bg1"/>
                </a:solidFill>
              </a:rPr>
              <a:t>Is T-Rex’s Head Moving?</a:t>
            </a:r>
          </a:p>
        </p:txBody>
      </p:sp>
    </p:spTree>
    <p:extLst>
      <p:ext uri="{BB962C8B-B14F-4D97-AF65-F5344CB8AC3E}">
        <p14:creationId xmlns:p14="http://schemas.microsoft.com/office/powerpoint/2010/main" val="3863448875"/>
      </p:ext>
    </p:extLst>
  </p:cSld>
  <p:clrMapOvr>
    <a:masterClrMapping/>
  </p:clrMapOvr>
  <mc:AlternateContent xmlns:mc="http://schemas.openxmlformats.org/markup-compatibility/2006" xmlns:p14="http://schemas.microsoft.com/office/powerpoint/2010/main">
    <mc:Choice Requires="p14">
      <p:transition spd="slow" p14:dur="4000" advClick="0" advTm="50">
        <p14:vortex dir="r"/>
      </p:transition>
    </mc:Choice>
    <mc:Fallback xmlns="">
      <p:transition spd="slow" advClick="0" advTm="5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488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gradFill rotWithShape="0">
          <a:gsLst>
            <a:gs pos="0">
              <a:srgbClr val="FFA3C8"/>
            </a:gs>
            <a:gs pos="100000">
              <a:srgbClr val="FFDAE9"/>
            </a:gs>
          </a:gsLst>
          <a:lin ang="5400000" scaled="1"/>
        </a:gradFill>
        <a:effectLst/>
      </p:bgPr>
    </p:bg>
    <p:spTree>
      <p:nvGrpSpPr>
        <p:cNvPr id="1" name=""/>
        <p:cNvGrpSpPr/>
        <p:nvPr/>
      </p:nvGrpSpPr>
      <p:grpSpPr>
        <a:xfrm>
          <a:off x="0" y="0"/>
          <a:ext cx="0" cy="0"/>
          <a:chOff x="0" y="0"/>
          <a:chExt cx="0" cy="0"/>
        </a:xfrm>
      </p:grpSpPr>
      <p:sp>
        <p:nvSpPr>
          <p:cNvPr id="427010" name="Rectangle 2"/>
          <p:cNvSpPr>
            <a:spLocks noGrp="1" noChangeArrowheads="1"/>
          </p:cNvSpPr>
          <p:nvPr>
            <p:ph type="title"/>
          </p:nvPr>
        </p:nvSpPr>
        <p:spPr bwMode="auto">
          <a:xfrm>
            <a:off x="228600" y="228600"/>
            <a:ext cx="8763000" cy="533400"/>
          </a:xfrm>
          <a:prstGeom prst="rect">
            <a:avLst/>
          </a:prstGeom>
          <a:solidFill>
            <a:srgbClr val="FFFFFF">
              <a:alpha val="0"/>
            </a:srgbClr>
          </a:solidFill>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eaLnBrk="1" hangingPunct="1"/>
            <a:r>
              <a:rPr lang="en-US" altLang="en-US" sz="3600">
                <a:solidFill>
                  <a:schemeClr val="tx1"/>
                </a:solidFill>
                <a:ea typeface="ＭＳ Ｐゴシック" pitchFamily="34" charset="-128"/>
              </a:rPr>
              <a:t>Officials Protocol</a:t>
            </a:r>
          </a:p>
        </p:txBody>
      </p:sp>
      <p:sp>
        <p:nvSpPr>
          <p:cNvPr id="28685" name="Text Box 13"/>
          <p:cNvSpPr txBox="1">
            <a:spLocks noChangeArrowheads="1"/>
          </p:cNvSpPr>
          <p:nvPr/>
        </p:nvSpPr>
        <p:spPr bwMode="auto">
          <a:xfrm>
            <a:off x="228600" y="1447800"/>
            <a:ext cx="4495800" cy="504138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lvl1pPr marL="628650" indent="-628650">
              <a:defRPr kumimoji="1" sz="2400">
                <a:solidFill>
                  <a:schemeClr val="tx1"/>
                </a:solidFill>
                <a:latin typeface="Arial" charset="0"/>
                <a:ea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eaLnBrk="0" fontAlgn="base" hangingPunct="0">
              <a:lnSpc>
                <a:spcPct val="90000"/>
              </a:lnSpc>
              <a:spcBef>
                <a:spcPct val="20000"/>
              </a:spcBef>
              <a:spcAft>
                <a:spcPct val="0"/>
              </a:spcAft>
              <a:buSzPct val="75000"/>
              <a:buFont typeface="Arial" charset="0"/>
              <a:defRPr kumimoji="1" sz="2400">
                <a:solidFill>
                  <a:schemeClr val="tx1"/>
                </a:solidFill>
                <a:latin typeface="Arial" charset="0"/>
                <a:ea typeface="ＭＳ Ｐゴシック" charset="0"/>
              </a:defRPr>
            </a:lvl6pPr>
            <a:lvl7pPr marL="2971800" indent="-228600" eaLnBrk="0" fontAlgn="base" hangingPunct="0">
              <a:lnSpc>
                <a:spcPct val="90000"/>
              </a:lnSpc>
              <a:spcBef>
                <a:spcPct val="20000"/>
              </a:spcBef>
              <a:spcAft>
                <a:spcPct val="0"/>
              </a:spcAft>
              <a:buSzPct val="75000"/>
              <a:buFont typeface="Arial" charset="0"/>
              <a:defRPr kumimoji="1" sz="2400">
                <a:solidFill>
                  <a:schemeClr val="tx1"/>
                </a:solidFill>
                <a:latin typeface="Arial" charset="0"/>
                <a:ea typeface="ＭＳ Ｐゴシック" charset="0"/>
              </a:defRPr>
            </a:lvl7pPr>
            <a:lvl8pPr marL="3429000" indent="-228600" eaLnBrk="0" fontAlgn="base" hangingPunct="0">
              <a:lnSpc>
                <a:spcPct val="90000"/>
              </a:lnSpc>
              <a:spcBef>
                <a:spcPct val="20000"/>
              </a:spcBef>
              <a:spcAft>
                <a:spcPct val="0"/>
              </a:spcAft>
              <a:buSzPct val="75000"/>
              <a:buFont typeface="Arial" charset="0"/>
              <a:defRPr kumimoji="1" sz="2400">
                <a:solidFill>
                  <a:schemeClr val="tx1"/>
                </a:solidFill>
                <a:latin typeface="Arial" charset="0"/>
                <a:ea typeface="ＭＳ Ｐゴシック" charset="0"/>
              </a:defRPr>
            </a:lvl8pPr>
            <a:lvl9pPr marL="3886200" indent="-228600" eaLnBrk="0" fontAlgn="base" hangingPunct="0">
              <a:lnSpc>
                <a:spcPct val="90000"/>
              </a:lnSpc>
              <a:spcBef>
                <a:spcPct val="20000"/>
              </a:spcBef>
              <a:spcAft>
                <a:spcPct val="0"/>
              </a:spcAft>
              <a:buSzPct val="75000"/>
              <a:buFont typeface="Arial" charset="0"/>
              <a:defRPr kumimoji="1" sz="2400">
                <a:solidFill>
                  <a:schemeClr val="tx1"/>
                </a:solidFill>
                <a:latin typeface="Arial" charset="0"/>
                <a:ea typeface="ＭＳ Ｐゴシック" charset="0"/>
              </a:defRPr>
            </a:lvl9pPr>
          </a:lstStyle>
          <a:p>
            <a:pPr marL="457200" indent="-457200" eaLnBrk="1" hangingPunct="1">
              <a:buClr>
                <a:srgbClr val="CC0000"/>
              </a:buClr>
              <a:buSzPct val="120000"/>
              <a:buFont typeface="Wingdings" charset="0"/>
              <a:buChar char="["/>
              <a:defRPr/>
            </a:pPr>
            <a:endParaRPr lang="en-US" sz="800" dirty="0">
              <a:solidFill>
                <a:srgbClr val="000000"/>
              </a:solidFill>
            </a:endParaRPr>
          </a:p>
          <a:p>
            <a:pPr marL="457200" indent="-457200" eaLnBrk="1" hangingPunct="1">
              <a:buClr>
                <a:srgbClr val="CC0000"/>
              </a:buClr>
              <a:buSzPct val="120000"/>
              <a:buFont typeface="Wingdings" charset="0"/>
              <a:buChar char="["/>
              <a:defRPr/>
            </a:pPr>
            <a:endParaRPr lang="en-US" sz="1000" dirty="0">
              <a:solidFill>
                <a:srgbClr val="000000"/>
              </a:solidFill>
            </a:endParaRPr>
          </a:p>
          <a:p>
            <a:pPr marL="457200" indent="-457200" eaLnBrk="1" hangingPunct="1">
              <a:buClr>
                <a:srgbClr val="CC0000"/>
              </a:buClr>
              <a:buSzPct val="120000"/>
              <a:buFont typeface="Wingdings" charset="0"/>
              <a:buChar char="["/>
              <a:defRPr/>
            </a:pPr>
            <a:r>
              <a:rPr lang="en-US" sz="1800" dirty="0">
                <a:solidFill>
                  <a:srgbClr val="000000"/>
                </a:solidFill>
              </a:rPr>
              <a:t>Judges wear jackets. Referees do not</a:t>
            </a:r>
          </a:p>
          <a:p>
            <a:pPr marL="914400" lvl="3" indent="-457200" eaLnBrk="1" hangingPunct="1">
              <a:buClr>
                <a:srgbClr val="CC0000"/>
              </a:buClr>
              <a:buSzPct val="124000"/>
              <a:buFont typeface="Wingdings" panose="05000000000000000000" pitchFamily="2" charset="2"/>
              <a:buChar char="§"/>
              <a:defRPr/>
            </a:pPr>
            <a:r>
              <a:rPr lang="en-US" sz="1800" dirty="0">
                <a:solidFill>
                  <a:srgbClr val="000000"/>
                </a:solidFill>
              </a:rPr>
              <a:t>(If it is warm, everyone can remove their jackets, but all judges must be consistent. If one judge has jacket off, all must)</a:t>
            </a:r>
          </a:p>
          <a:p>
            <a:pPr marL="457200" indent="-457200" eaLnBrk="1" hangingPunct="1">
              <a:buClr>
                <a:srgbClr val="CC0000"/>
              </a:buClr>
              <a:buSzPct val="120000"/>
              <a:buFont typeface="Wingdings" charset="0"/>
              <a:buChar char="["/>
              <a:defRPr/>
            </a:pPr>
            <a:endParaRPr lang="en-US" sz="1000" dirty="0">
              <a:solidFill>
                <a:srgbClr val="000000"/>
              </a:solidFill>
            </a:endParaRPr>
          </a:p>
          <a:p>
            <a:pPr marL="457200" indent="-457200" eaLnBrk="1" hangingPunct="1">
              <a:buClr>
                <a:srgbClr val="CC0000"/>
              </a:buClr>
              <a:buSzPct val="120000"/>
              <a:buFont typeface="Wingdings" charset="0"/>
              <a:buChar char="["/>
              <a:defRPr/>
            </a:pPr>
            <a:r>
              <a:rPr lang="en-US" sz="1800" dirty="0">
                <a:solidFill>
                  <a:srgbClr val="000000"/>
                </a:solidFill>
              </a:rPr>
              <a:t>Officials (Center) should remove watches and jewelry</a:t>
            </a:r>
          </a:p>
          <a:p>
            <a:pPr marL="457200" indent="-457200" eaLnBrk="1" hangingPunct="1">
              <a:buClr>
                <a:srgbClr val="CC0000"/>
              </a:buClr>
              <a:buSzPct val="120000"/>
              <a:buFont typeface="Wingdings" charset="0"/>
              <a:buChar char="["/>
              <a:defRPr/>
            </a:pPr>
            <a:endParaRPr lang="en-US" sz="1000" dirty="0">
              <a:solidFill>
                <a:srgbClr val="000000"/>
              </a:solidFill>
            </a:endParaRPr>
          </a:p>
          <a:p>
            <a:pPr marL="457200" indent="-457200" eaLnBrk="1" hangingPunct="1">
              <a:buClr>
                <a:srgbClr val="CC0000"/>
              </a:buClr>
              <a:buSzPct val="120000"/>
              <a:buFont typeface="Wingdings" charset="0"/>
              <a:buChar char="["/>
              <a:defRPr/>
            </a:pPr>
            <a:r>
              <a:rPr lang="en-US" sz="1800" dirty="0">
                <a:solidFill>
                  <a:srgbClr val="000000"/>
                </a:solidFill>
              </a:rPr>
              <a:t>Judges should sit with both feet on the floor</a:t>
            </a:r>
          </a:p>
          <a:p>
            <a:pPr marL="457200" indent="-457200" eaLnBrk="1" hangingPunct="1">
              <a:buClr>
                <a:srgbClr val="CC0000"/>
              </a:buClr>
              <a:buSzPct val="120000"/>
              <a:buFont typeface="Wingdings" charset="0"/>
              <a:buChar char="["/>
              <a:defRPr/>
            </a:pPr>
            <a:endParaRPr lang="en-US" sz="1000" dirty="0">
              <a:solidFill>
                <a:srgbClr val="000000"/>
              </a:solidFill>
            </a:endParaRPr>
          </a:p>
          <a:p>
            <a:pPr marL="457200" indent="-457200" eaLnBrk="1" hangingPunct="1">
              <a:buClr>
                <a:srgbClr val="CC0000"/>
              </a:buClr>
              <a:buSzPct val="120000"/>
              <a:buFont typeface="Wingdings" charset="0"/>
              <a:buChar char="["/>
              <a:defRPr/>
            </a:pPr>
            <a:r>
              <a:rPr lang="en-US" sz="1800" dirty="0">
                <a:solidFill>
                  <a:srgbClr val="000000"/>
                </a:solidFill>
              </a:rPr>
              <a:t>A judge can stand to get a better view</a:t>
            </a:r>
          </a:p>
          <a:p>
            <a:pPr marL="457200" indent="-457200" eaLnBrk="1" hangingPunct="1">
              <a:buClr>
                <a:srgbClr val="CC0000"/>
              </a:buClr>
              <a:buSzPct val="120000"/>
              <a:buFont typeface="Wingdings" charset="0"/>
              <a:buChar char="["/>
              <a:defRPr/>
            </a:pPr>
            <a:endParaRPr lang="en-US" sz="1000" dirty="0">
              <a:solidFill>
                <a:srgbClr val="000000"/>
              </a:solidFill>
            </a:endParaRPr>
          </a:p>
          <a:p>
            <a:pPr marL="457200" indent="-457200" eaLnBrk="1" hangingPunct="1">
              <a:buClr>
                <a:srgbClr val="CC0000"/>
              </a:buClr>
              <a:buSzPct val="120000"/>
              <a:buFont typeface="Wingdings" charset="0"/>
              <a:buChar char="["/>
              <a:defRPr/>
            </a:pPr>
            <a:r>
              <a:rPr lang="en-US" sz="1800" dirty="0">
                <a:solidFill>
                  <a:srgbClr val="000000"/>
                </a:solidFill>
              </a:rPr>
              <a:t>A judge should focus only on their match</a:t>
            </a:r>
          </a:p>
          <a:p>
            <a:pPr marL="457200" indent="-457200" eaLnBrk="1" hangingPunct="1">
              <a:buClr>
                <a:srgbClr val="CC0000"/>
              </a:buClr>
              <a:buSzPct val="120000"/>
              <a:buFont typeface="Wingdings" charset="0"/>
              <a:buChar char="["/>
              <a:defRPr/>
            </a:pPr>
            <a:endParaRPr lang="en-US" sz="1000" dirty="0">
              <a:solidFill>
                <a:srgbClr val="000000"/>
              </a:solidFill>
            </a:endParaRPr>
          </a:p>
          <a:p>
            <a:pPr marL="457200" indent="-457200" eaLnBrk="1" hangingPunct="1">
              <a:lnSpc>
                <a:spcPct val="80000"/>
              </a:lnSpc>
              <a:buClr>
                <a:srgbClr val="CC0000"/>
              </a:buClr>
              <a:buSzPct val="120000"/>
              <a:buFont typeface="Wingdings" charset="0"/>
              <a:buChar char="["/>
              <a:defRPr/>
            </a:pPr>
            <a:r>
              <a:rPr lang="en-US" sz="1800" dirty="0">
                <a:solidFill>
                  <a:srgbClr val="000000"/>
                </a:solidFill>
                <a:cs typeface="ＭＳ Ｐゴシック" charset="0"/>
              </a:rPr>
              <a:t>Officials should conduct themselves appropriately at all times</a:t>
            </a:r>
          </a:p>
        </p:txBody>
      </p:sp>
      <p:sp>
        <p:nvSpPr>
          <p:cNvPr id="4" name="Rectangle 3"/>
          <p:cNvSpPr>
            <a:spLocks noChangeArrowheads="1"/>
          </p:cNvSpPr>
          <p:nvPr/>
        </p:nvSpPr>
        <p:spPr bwMode="auto">
          <a:xfrm>
            <a:off x="533400" y="838200"/>
            <a:ext cx="3657600" cy="381000"/>
          </a:xfrm>
          <a:prstGeom prst="rect">
            <a:avLst/>
          </a:prstGeom>
          <a:solidFill>
            <a:srgbClr val="00B050"/>
          </a:solidFill>
          <a:ln w="9525">
            <a:solidFill>
              <a:schemeClr val="accent6"/>
            </a:solid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chor="ctr"/>
          <a:lstStyle>
            <a:lvl1pPr>
              <a:defRPr kumimoji="1" sz="2400">
                <a:solidFill>
                  <a:schemeClr val="tx1"/>
                </a:solidFill>
                <a:latin typeface="Arial" pitchFamily="34" charset="0"/>
                <a:ea typeface="ＭＳ Ｐゴシック" pitchFamily="34" charset="-128"/>
              </a:defRPr>
            </a:lvl1pPr>
            <a:lvl2pPr marL="742950" indent="-285750">
              <a:defRPr kumimoji="1" sz="2400">
                <a:solidFill>
                  <a:schemeClr val="tx1"/>
                </a:solidFill>
                <a:latin typeface="Arial" pitchFamily="34" charset="0"/>
                <a:ea typeface="ＭＳ Ｐゴシック" pitchFamily="34" charset="-128"/>
              </a:defRPr>
            </a:lvl2pPr>
            <a:lvl3pPr marL="1143000" indent="-228600">
              <a:defRPr kumimoji="1" sz="2400">
                <a:solidFill>
                  <a:schemeClr val="tx1"/>
                </a:solidFill>
                <a:latin typeface="Arial" pitchFamily="34" charset="0"/>
                <a:ea typeface="ＭＳ Ｐゴシック" pitchFamily="34" charset="-128"/>
              </a:defRPr>
            </a:lvl3pPr>
            <a:lvl4pPr marL="1600200" indent="-228600">
              <a:defRPr kumimoji="1" sz="2400">
                <a:solidFill>
                  <a:schemeClr val="tx1"/>
                </a:solidFill>
                <a:latin typeface="Arial" pitchFamily="34" charset="0"/>
                <a:ea typeface="ＭＳ Ｐゴシック" pitchFamily="34" charset="-128"/>
              </a:defRPr>
            </a:lvl4pPr>
            <a:lvl5pPr marL="2057400" indent="-228600">
              <a:defRPr kumimoji="1" sz="2400">
                <a:solidFill>
                  <a:schemeClr val="tx1"/>
                </a:solidFill>
                <a:latin typeface="Arial" pitchFamily="34" charset="0"/>
                <a:ea typeface="ＭＳ Ｐゴシック" pitchFamily="34" charset="-128"/>
              </a:defRPr>
            </a:lvl5pPr>
            <a:lvl6pPr marL="25146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ea typeface="ＭＳ Ｐゴシック" pitchFamily="34" charset="-128"/>
              </a:defRPr>
            </a:lvl6pPr>
            <a:lvl7pPr marL="29718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ea typeface="ＭＳ Ｐゴシック" pitchFamily="34" charset="-128"/>
              </a:defRPr>
            </a:lvl7pPr>
            <a:lvl8pPr marL="34290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ea typeface="ＭＳ Ｐゴシック" pitchFamily="34" charset="-128"/>
              </a:defRPr>
            </a:lvl8pPr>
            <a:lvl9pPr marL="38862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ea typeface="ＭＳ Ｐゴシック" pitchFamily="34" charset="-128"/>
              </a:defRPr>
            </a:lvl9pPr>
          </a:lstStyle>
          <a:p>
            <a:pPr algn="ctr">
              <a:defRPr/>
            </a:pPr>
            <a:r>
              <a:rPr lang="en-US">
                <a:solidFill>
                  <a:srgbClr val="000000"/>
                </a:solidFill>
              </a:rPr>
              <a:t>Do</a:t>
            </a:r>
            <a:r>
              <a:rPr lang="en-US" altLang="en-US">
                <a:solidFill>
                  <a:srgbClr val="000000"/>
                </a:solidFill>
              </a:rPr>
              <a:t>’</a:t>
            </a:r>
            <a:r>
              <a:rPr lang="en-US">
                <a:solidFill>
                  <a:srgbClr val="000000"/>
                </a:solidFill>
              </a:rPr>
              <a:t>s</a:t>
            </a:r>
          </a:p>
        </p:txBody>
      </p:sp>
      <p:sp>
        <p:nvSpPr>
          <p:cNvPr id="5" name="Text Box 13"/>
          <p:cNvSpPr txBox="1">
            <a:spLocks noChangeArrowheads="1"/>
          </p:cNvSpPr>
          <p:nvPr/>
        </p:nvSpPr>
        <p:spPr bwMode="auto">
          <a:xfrm>
            <a:off x="4953000" y="1457324"/>
            <a:ext cx="3962400" cy="503185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noAutofit/>
          </a:bodyPr>
          <a:lstStyle>
            <a:lvl1pPr marL="628650" indent="-628650">
              <a:defRPr kumimoji="1" sz="2400">
                <a:solidFill>
                  <a:schemeClr val="tx1"/>
                </a:solidFill>
                <a:latin typeface="Arial" charset="0"/>
                <a:ea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eaLnBrk="0" fontAlgn="base" hangingPunct="0">
              <a:lnSpc>
                <a:spcPct val="90000"/>
              </a:lnSpc>
              <a:spcBef>
                <a:spcPct val="20000"/>
              </a:spcBef>
              <a:spcAft>
                <a:spcPct val="0"/>
              </a:spcAft>
              <a:buSzPct val="75000"/>
              <a:buFont typeface="Arial" charset="0"/>
              <a:defRPr kumimoji="1" sz="2400">
                <a:solidFill>
                  <a:schemeClr val="tx1"/>
                </a:solidFill>
                <a:latin typeface="Arial" charset="0"/>
                <a:ea typeface="ＭＳ Ｐゴシック" charset="0"/>
              </a:defRPr>
            </a:lvl6pPr>
            <a:lvl7pPr marL="2971800" indent="-228600" eaLnBrk="0" fontAlgn="base" hangingPunct="0">
              <a:lnSpc>
                <a:spcPct val="90000"/>
              </a:lnSpc>
              <a:spcBef>
                <a:spcPct val="20000"/>
              </a:spcBef>
              <a:spcAft>
                <a:spcPct val="0"/>
              </a:spcAft>
              <a:buSzPct val="75000"/>
              <a:buFont typeface="Arial" charset="0"/>
              <a:defRPr kumimoji="1" sz="2400">
                <a:solidFill>
                  <a:schemeClr val="tx1"/>
                </a:solidFill>
                <a:latin typeface="Arial" charset="0"/>
                <a:ea typeface="ＭＳ Ｐゴシック" charset="0"/>
              </a:defRPr>
            </a:lvl7pPr>
            <a:lvl8pPr marL="3429000" indent="-228600" eaLnBrk="0" fontAlgn="base" hangingPunct="0">
              <a:lnSpc>
                <a:spcPct val="90000"/>
              </a:lnSpc>
              <a:spcBef>
                <a:spcPct val="20000"/>
              </a:spcBef>
              <a:spcAft>
                <a:spcPct val="0"/>
              </a:spcAft>
              <a:buSzPct val="75000"/>
              <a:buFont typeface="Arial" charset="0"/>
              <a:defRPr kumimoji="1" sz="2400">
                <a:solidFill>
                  <a:schemeClr val="tx1"/>
                </a:solidFill>
                <a:latin typeface="Arial" charset="0"/>
                <a:ea typeface="ＭＳ Ｐゴシック" charset="0"/>
              </a:defRPr>
            </a:lvl8pPr>
            <a:lvl9pPr marL="3886200" indent="-228600" eaLnBrk="0" fontAlgn="base" hangingPunct="0">
              <a:lnSpc>
                <a:spcPct val="90000"/>
              </a:lnSpc>
              <a:spcBef>
                <a:spcPct val="20000"/>
              </a:spcBef>
              <a:spcAft>
                <a:spcPct val="0"/>
              </a:spcAft>
              <a:buSzPct val="75000"/>
              <a:buFont typeface="Arial" charset="0"/>
              <a:defRPr kumimoji="1" sz="2400">
                <a:solidFill>
                  <a:schemeClr val="tx1"/>
                </a:solidFill>
                <a:latin typeface="Arial" charset="0"/>
                <a:ea typeface="ＭＳ Ｐゴシック" charset="0"/>
              </a:defRPr>
            </a:lvl9pPr>
          </a:lstStyle>
          <a:p>
            <a:pPr marL="457200" indent="-457200" eaLnBrk="1" hangingPunct="1">
              <a:lnSpc>
                <a:spcPct val="80000"/>
              </a:lnSpc>
              <a:buClr>
                <a:srgbClr val="CC0000"/>
              </a:buClr>
              <a:buSzPct val="120000"/>
              <a:buFont typeface="Wingdings" charset="0"/>
              <a:buChar char="["/>
              <a:defRPr/>
            </a:pPr>
            <a:endParaRPr lang="en-US" sz="800" dirty="0">
              <a:solidFill>
                <a:srgbClr val="000000"/>
              </a:solidFill>
              <a:cs typeface="ＭＳ Ｐゴシック" charset="0"/>
            </a:endParaRPr>
          </a:p>
          <a:p>
            <a:pPr marL="457200" indent="-457200" eaLnBrk="1" hangingPunct="1">
              <a:lnSpc>
                <a:spcPct val="80000"/>
              </a:lnSpc>
              <a:buClr>
                <a:srgbClr val="CC0000"/>
              </a:buClr>
              <a:buSzPct val="120000"/>
              <a:buFont typeface="Wingdings" charset="0"/>
              <a:buChar char="["/>
              <a:defRPr/>
            </a:pPr>
            <a:r>
              <a:rPr lang="en-US" sz="2000" dirty="0">
                <a:solidFill>
                  <a:srgbClr val="000000"/>
                </a:solidFill>
                <a:cs typeface="ＭＳ Ｐゴシック" charset="0"/>
              </a:rPr>
              <a:t>Officials should avoid giving the appearance of favoritism by cheering for students competing in and outside of their ring. </a:t>
            </a:r>
          </a:p>
          <a:p>
            <a:pPr marL="457200" indent="-457200" eaLnBrk="1" hangingPunct="1">
              <a:lnSpc>
                <a:spcPct val="80000"/>
              </a:lnSpc>
              <a:buClr>
                <a:srgbClr val="CC0000"/>
              </a:buClr>
              <a:buSzPct val="120000"/>
              <a:buFont typeface="Wingdings" charset="0"/>
              <a:buChar char="["/>
              <a:defRPr/>
            </a:pPr>
            <a:endParaRPr lang="en-US" sz="2000" dirty="0">
              <a:solidFill>
                <a:srgbClr val="000000"/>
              </a:solidFill>
              <a:cs typeface="ＭＳ Ｐゴシック" charset="0"/>
            </a:endParaRPr>
          </a:p>
          <a:p>
            <a:pPr marL="457200" indent="-457200" eaLnBrk="1" hangingPunct="1">
              <a:lnSpc>
                <a:spcPct val="80000"/>
              </a:lnSpc>
              <a:buClr>
                <a:srgbClr val="CC0000"/>
              </a:buClr>
              <a:buSzPct val="120000"/>
              <a:buFont typeface="Wingdings" charset="0"/>
              <a:buChar char="["/>
              <a:defRPr/>
            </a:pPr>
            <a:r>
              <a:rPr lang="en-US" sz="2000" dirty="0">
                <a:solidFill>
                  <a:srgbClr val="000000"/>
                </a:solidFill>
                <a:cs typeface="ＭＳ Ｐゴシック" charset="0"/>
              </a:rPr>
              <a:t>Officials should not use cell phones while in the competition area. </a:t>
            </a:r>
          </a:p>
          <a:p>
            <a:pPr marL="457200" indent="-457200" eaLnBrk="1" hangingPunct="1">
              <a:lnSpc>
                <a:spcPct val="80000"/>
              </a:lnSpc>
              <a:buClr>
                <a:srgbClr val="CC0000"/>
              </a:buClr>
              <a:buSzPct val="120000"/>
              <a:buFont typeface="Wingdings" charset="0"/>
              <a:buChar char="["/>
              <a:defRPr/>
            </a:pPr>
            <a:endParaRPr lang="en-US" sz="2000" dirty="0">
              <a:solidFill>
                <a:srgbClr val="000000"/>
              </a:solidFill>
              <a:cs typeface="ＭＳ Ｐゴシック" charset="0"/>
            </a:endParaRPr>
          </a:p>
          <a:p>
            <a:pPr marL="457200" indent="-457200" eaLnBrk="1" hangingPunct="1">
              <a:lnSpc>
                <a:spcPct val="80000"/>
              </a:lnSpc>
              <a:buClr>
                <a:srgbClr val="CC0000"/>
              </a:buClr>
              <a:buSzPct val="120000"/>
              <a:buFont typeface="Wingdings" charset="0"/>
              <a:buChar char="["/>
              <a:defRPr/>
            </a:pPr>
            <a:r>
              <a:rPr lang="en-US" sz="2000" dirty="0">
                <a:solidFill>
                  <a:srgbClr val="000000"/>
                </a:solidFill>
                <a:cs typeface="ＭＳ Ｐゴシック" charset="0"/>
              </a:rPr>
              <a:t>Officials should avoid any confrontation with athletes, parents or coaches. </a:t>
            </a:r>
          </a:p>
          <a:p>
            <a:pPr marL="452438" indent="-452438" eaLnBrk="1" hangingPunct="1">
              <a:buClr>
                <a:srgbClr val="CC0000"/>
              </a:buClr>
              <a:buSzPct val="120000"/>
              <a:buFont typeface="Wingdings" charset="0"/>
              <a:buChar char="["/>
              <a:defRPr/>
            </a:pPr>
            <a:endParaRPr lang="en-US" sz="2000" dirty="0">
              <a:solidFill>
                <a:srgbClr val="000000"/>
              </a:solidFill>
            </a:endParaRPr>
          </a:p>
        </p:txBody>
      </p:sp>
      <p:sp>
        <p:nvSpPr>
          <p:cNvPr id="6" name="Rectangle 5"/>
          <p:cNvSpPr>
            <a:spLocks noChangeArrowheads="1"/>
          </p:cNvSpPr>
          <p:nvPr/>
        </p:nvSpPr>
        <p:spPr bwMode="auto">
          <a:xfrm>
            <a:off x="5105400" y="838200"/>
            <a:ext cx="3657600" cy="381000"/>
          </a:xfrm>
          <a:prstGeom prst="rect">
            <a:avLst/>
          </a:prstGeom>
          <a:solidFill>
            <a:srgbClr val="C00000">
              <a:shade val="30000"/>
              <a:satMod val="115000"/>
            </a:srgbClr>
          </a:solidFill>
          <a:ln w="9525">
            <a:solidFill>
              <a:schemeClr val="accent6"/>
            </a:solid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chor="ctr"/>
          <a:lstStyle>
            <a:lvl1pPr>
              <a:defRPr kumimoji="1" sz="2400">
                <a:solidFill>
                  <a:schemeClr val="tx1"/>
                </a:solidFill>
                <a:latin typeface="Arial" pitchFamily="34" charset="0"/>
                <a:ea typeface="ＭＳ Ｐゴシック" pitchFamily="34" charset="-128"/>
              </a:defRPr>
            </a:lvl1pPr>
            <a:lvl2pPr marL="742950" indent="-285750">
              <a:defRPr kumimoji="1" sz="2400">
                <a:solidFill>
                  <a:schemeClr val="tx1"/>
                </a:solidFill>
                <a:latin typeface="Arial" pitchFamily="34" charset="0"/>
                <a:ea typeface="ＭＳ Ｐゴシック" pitchFamily="34" charset="-128"/>
              </a:defRPr>
            </a:lvl2pPr>
            <a:lvl3pPr marL="1143000" indent="-228600">
              <a:defRPr kumimoji="1" sz="2400">
                <a:solidFill>
                  <a:schemeClr val="tx1"/>
                </a:solidFill>
                <a:latin typeface="Arial" pitchFamily="34" charset="0"/>
                <a:ea typeface="ＭＳ Ｐゴシック" pitchFamily="34" charset="-128"/>
              </a:defRPr>
            </a:lvl3pPr>
            <a:lvl4pPr marL="1600200" indent="-228600">
              <a:defRPr kumimoji="1" sz="2400">
                <a:solidFill>
                  <a:schemeClr val="tx1"/>
                </a:solidFill>
                <a:latin typeface="Arial" pitchFamily="34" charset="0"/>
                <a:ea typeface="ＭＳ Ｐゴシック" pitchFamily="34" charset="-128"/>
              </a:defRPr>
            </a:lvl4pPr>
            <a:lvl5pPr marL="2057400" indent="-228600">
              <a:defRPr kumimoji="1" sz="2400">
                <a:solidFill>
                  <a:schemeClr val="tx1"/>
                </a:solidFill>
                <a:latin typeface="Arial" pitchFamily="34" charset="0"/>
                <a:ea typeface="ＭＳ Ｐゴシック" pitchFamily="34" charset="-128"/>
              </a:defRPr>
            </a:lvl5pPr>
            <a:lvl6pPr marL="25146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ea typeface="ＭＳ Ｐゴシック" pitchFamily="34" charset="-128"/>
              </a:defRPr>
            </a:lvl6pPr>
            <a:lvl7pPr marL="29718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ea typeface="ＭＳ Ｐゴシック" pitchFamily="34" charset="-128"/>
              </a:defRPr>
            </a:lvl7pPr>
            <a:lvl8pPr marL="34290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ea typeface="ＭＳ Ｐゴシック" pitchFamily="34" charset="-128"/>
              </a:defRPr>
            </a:lvl8pPr>
            <a:lvl9pPr marL="38862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ea typeface="ＭＳ Ｐゴシック" pitchFamily="34" charset="-128"/>
              </a:defRPr>
            </a:lvl9pPr>
          </a:lstStyle>
          <a:p>
            <a:pPr algn="ctr">
              <a:defRPr/>
            </a:pPr>
            <a:r>
              <a:rPr lang="en-US" dirty="0">
                <a:solidFill>
                  <a:srgbClr val="FFFFFF"/>
                </a:solidFill>
              </a:rPr>
              <a:t>Don</a:t>
            </a:r>
            <a:r>
              <a:rPr lang="en-US" altLang="en-US" dirty="0">
                <a:solidFill>
                  <a:srgbClr val="FFFFFF"/>
                </a:solidFill>
              </a:rPr>
              <a:t>’</a:t>
            </a:r>
            <a:r>
              <a:rPr lang="en-US" dirty="0">
                <a:solidFill>
                  <a:srgbClr val="FFFFFF"/>
                </a:solidFill>
              </a:rPr>
              <a:t>ts</a:t>
            </a:r>
          </a:p>
        </p:txBody>
      </p:sp>
    </p:spTree>
    <p:custDataLst>
      <p:tags r:id="rId1"/>
    </p:custDataLst>
    <p:extLst>
      <p:ext uri="{BB962C8B-B14F-4D97-AF65-F5344CB8AC3E}">
        <p14:creationId xmlns:p14="http://schemas.microsoft.com/office/powerpoint/2010/main" val="157146812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427010"/>
                                        </p:tgtEl>
                                        <p:attrNameLst>
                                          <p:attrName>style.visibility</p:attrName>
                                        </p:attrNameLst>
                                      </p:cBhvr>
                                      <p:to>
                                        <p:strVal val="visible"/>
                                      </p:to>
                                    </p:set>
                                    <p:anim calcmode="lin" valueType="num">
                                      <p:cBhvr>
                                        <p:cTn id="7" dur="500" fill="hold"/>
                                        <p:tgtEl>
                                          <p:spTgt spid="427010"/>
                                        </p:tgtEl>
                                        <p:attrNameLst>
                                          <p:attrName>ppt_w</p:attrName>
                                        </p:attrNameLst>
                                      </p:cBhvr>
                                      <p:tavLst>
                                        <p:tav tm="0">
                                          <p:val>
                                            <p:fltVal val="0"/>
                                          </p:val>
                                        </p:tav>
                                        <p:tav tm="100000">
                                          <p:val>
                                            <p:strVal val="#ppt_w"/>
                                          </p:val>
                                        </p:tav>
                                      </p:tavLst>
                                    </p:anim>
                                    <p:anim calcmode="lin" valueType="num">
                                      <p:cBhvr>
                                        <p:cTn id="8" dur="500" fill="hold"/>
                                        <p:tgtEl>
                                          <p:spTgt spid="427010"/>
                                        </p:tgtEl>
                                        <p:attrNameLst>
                                          <p:attrName>ppt_h</p:attrName>
                                        </p:attrNameLst>
                                      </p:cBhvr>
                                      <p:tavLst>
                                        <p:tav tm="0">
                                          <p:val>
                                            <p:fltVal val="0"/>
                                          </p:val>
                                        </p:tav>
                                        <p:tav tm="100000">
                                          <p:val>
                                            <p:strVal val="#ppt_h"/>
                                          </p:val>
                                        </p:tav>
                                      </p:tavLst>
                                    </p:anim>
                                    <p:animEffect transition="in" filter="fade">
                                      <p:cBhvr>
                                        <p:cTn id="9" dur="500"/>
                                        <p:tgtEl>
                                          <p:spTgt spid="427010"/>
                                        </p:tgtEl>
                                      </p:cBhvr>
                                    </p:animEffect>
                                  </p:childTnLst>
                                </p:cTn>
                              </p:par>
                            </p:childTnLst>
                          </p:cTn>
                        </p:par>
                        <p:par>
                          <p:cTn id="10" fill="hold">
                            <p:stCondLst>
                              <p:cond delay="500"/>
                            </p:stCondLst>
                            <p:childTnLst>
                              <p:par>
                                <p:cTn id="11" presetID="1" presetClass="entr" presetSubtype="0" fill="hold" grpId="0" nodeType="afterEffect">
                                  <p:stCondLst>
                                    <p:cond delay="0"/>
                                  </p:stCondLst>
                                  <p:childTnLst>
                                    <p:set>
                                      <p:cBhvr>
                                        <p:cTn id="12" dur="1" fill="hold">
                                          <p:stCondLst>
                                            <p:cond delay="0"/>
                                          </p:stCondLst>
                                        </p:cTn>
                                        <p:tgtEl>
                                          <p:spTgt spid="28685"/>
                                        </p:tgtEl>
                                        <p:attrNameLst>
                                          <p:attrName>style.visibility</p:attrName>
                                        </p:attrNameLst>
                                      </p:cBhvr>
                                      <p:to>
                                        <p:strVal val="visible"/>
                                      </p:to>
                                    </p:set>
                                  </p:childTnLst>
                                </p:cTn>
                              </p:par>
                            </p:childTnLst>
                          </p:cTn>
                        </p:par>
                        <p:par>
                          <p:cTn id="13" fill="hold">
                            <p:stCondLst>
                              <p:cond delay="500"/>
                            </p:stCondLst>
                            <p:childTnLst>
                              <p:par>
                                <p:cTn id="14" presetID="1" presetClass="entr" presetSubtype="0"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childTnLst>
                                </p:cTn>
                              </p:par>
                            </p:childTnLst>
                          </p:cTn>
                        </p:par>
                        <p:par>
                          <p:cTn id="16" fill="hold">
                            <p:stCondLst>
                              <p:cond delay="500"/>
                            </p:stCondLst>
                            <p:childTnLst>
                              <p:par>
                                <p:cTn id="17" presetID="1" presetClass="entr" presetSubtype="0" fill="hold" grpId="0" nodeType="after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par>
                          <p:cTn id="19" fill="hold">
                            <p:stCondLst>
                              <p:cond delay="500"/>
                            </p:stCondLst>
                            <p:childTnLst>
                              <p:par>
                                <p:cTn id="20" presetID="1" presetClass="entr" presetSubtype="0" fill="hold" grpId="0" nodeType="afterEffect">
                                  <p:stCondLst>
                                    <p:cond delay="0"/>
                                  </p:stCondLst>
                                  <p:childTnLst>
                                    <p:set>
                                      <p:cBhvr>
                                        <p:cTn id="21"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7010" grpId="0" animBg="1"/>
      <p:bldP spid="28685" grpId="0" animBg="1"/>
      <p:bldP spid="4" grpId="0" animBg="1"/>
      <p:bldP spid="5" grpId="0" animBg="1"/>
      <p:bldP spid="6"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gradFill rotWithShape="0">
          <a:gsLst>
            <a:gs pos="0">
              <a:srgbClr val="BDBDFF"/>
            </a:gs>
            <a:gs pos="100000">
              <a:srgbClr val="E9E9FF"/>
            </a:gs>
          </a:gsLst>
          <a:lin ang="5400000" scaled="1"/>
        </a:gradFill>
        <a:effectLst/>
      </p:bgPr>
    </p:bg>
    <p:spTree>
      <p:nvGrpSpPr>
        <p:cNvPr id="1" name=""/>
        <p:cNvGrpSpPr/>
        <p:nvPr/>
      </p:nvGrpSpPr>
      <p:grpSpPr>
        <a:xfrm>
          <a:off x="0" y="0"/>
          <a:ext cx="0" cy="0"/>
          <a:chOff x="0" y="0"/>
          <a:chExt cx="0" cy="0"/>
        </a:xfrm>
      </p:grpSpPr>
      <p:sp>
        <p:nvSpPr>
          <p:cNvPr id="200706" name="Rectangle 2"/>
          <p:cNvSpPr>
            <a:spLocks noGrp="1" noChangeArrowheads="1"/>
          </p:cNvSpPr>
          <p:nvPr>
            <p:ph type="title" idx="4294967295"/>
          </p:nvPr>
        </p:nvSpPr>
        <p:spPr bwMode="auto">
          <a:xfrm>
            <a:off x="76200" y="2362200"/>
            <a:ext cx="8915400" cy="1676400"/>
          </a:xfrm>
          <a:prstGeom prst="rect">
            <a:avLst/>
          </a:prstGeom>
          <a:solidFill>
            <a:srgbClr val="FFFFFF">
              <a:alpha val="0"/>
            </a:srgbClr>
          </a:solidFill>
          <a:extLst>
            <a:ext uri="{91240B29-F687-4F45-9708-019B960494DF}">
              <a14:hiddenLine xmlns:a14="http://schemas.microsoft.com/office/drawing/2010/main" w="9525">
                <a:solidFill>
                  <a:srgbClr val="000000"/>
                </a:solidFill>
                <a:miter lim="800000"/>
                <a:headEnd/>
                <a:tailEnd/>
              </a14:hiddenLine>
            </a:ext>
          </a:extLst>
        </p:spPr>
        <p:txBody>
          <a:bodyPr anchor="b"/>
          <a:lstStyle/>
          <a:p>
            <a:pPr eaLnBrk="1" hangingPunct="1"/>
            <a:r>
              <a:rPr lang="en-US" altLang="en-US" sz="9600"/>
              <a:t>Coaches</a:t>
            </a:r>
          </a:p>
        </p:txBody>
      </p: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afterEffect">
                                  <p:stCondLst>
                                    <p:cond delay="0"/>
                                  </p:stCondLst>
                                  <p:childTnLst>
                                    <p:set>
                                      <p:cBhvr>
                                        <p:cTn id="6" dur="1" fill="hold">
                                          <p:stCondLst>
                                            <p:cond delay="0"/>
                                          </p:stCondLst>
                                        </p:cTn>
                                        <p:tgtEl>
                                          <p:spTgt spid="200706"/>
                                        </p:tgtEl>
                                        <p:attrNameLst>
                                          <p:attrName>style.visibility</p:attrName>
                                        </p:attrNameLst>
                                      </p:cBhvr>
                                      <p:to>
                                        <p:strVal val="visible"/>
                                      </p:to>
                                    </p:set>
                                    <p:anim calcmode="lin" valueType="num">
                                      <p:cBhvr>
                                        <p:cTn id="7" dur="500" fill="hold"/>
                                        <p:tgtEl>
                                          <p:spTgt spid="200706"/>
                                        </p:tgtEl>
                                        <p:attrNameLst>
                                          <p:attrName>ppt_w</p:attrName>
                                        </p:attrNameLst>
                                      </p:cBhvr>
                                      <p:tavLst>
                                        <p:tav tm="0">
                                          <p:val>
                                            <p:fltVal val="0"/>
                                          </p:val>
                                        </p:tav>
                                        <p:tav tm="100000">
                                          <p:val>
                                            <p:strVal val="#ppt_w"/>
                                          </p:val>
                                        </p:tav>
                                      </p:tavLst>
                                    </p:anim>
                                    <p:anim calcmode="lin" valueType="num">
                                      <p:cBhvr>
                                        <p:cTn id="8" dur="500" fill="hold"/>
                                        <p:tgtEl>
                                          <p:spTgt spid="200706"/>
                                        </p:tgtEl>
                                        <p:attrNameLst>
                                          <p:attrName>ppt_h</p:attrName>
                                        </p:attrNameLst>
                                      </p:cBhvr>
                                      <p:tavLst>
                                        <p:tav tm="0">
                                          <p:val>
                                            <p:fltVal val="0"/>
                                          </p:val>
                                        </p:tav>
                                        <p:tav tm="100000">
                                          <p:val>
                                            <p:strVal val="#ppt_h"/>
                                          </p:val>
                                        </p:tav>
                                      </p:tavLst>
                                    </p:anim>
                                    <p:animEffect transition="in" filter="fade">
                                      <p:cBhvr>
                                        <p:cTn id="9" dur="500"/>
                                        <p:tgtEl>
                                          <p:spTgt spid="2007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0706"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gradFill rotWithShape="0">
          <a:gsLst>
            <a:gs pos="0">
              <a:srgbClr val="BDBDFF"/>
            </a:gs>
            <a:gs pos="100000">
              <a:srgbClr val="E9E9FF"/>
            </a:gs>
          </a:gsLst>
          <a:lin ang="5400000" scaled="1"/>
        </a:gradFill>
        <a:effectLst/>
      </p:bgPr>
    </p:bg>
    <p:spTree>
      <p:nvGrpSpPr>
        <p:cNvPr id="1" name=""/>
        <p:cNvGrpSpPr/>
        <p:nvPr/>
      </p:nvGrpSpPr>
      <p:grpSpPr>
        <a:xfrm>
          <a:off x="0" y="0"/>
          <a:ext cx="0" cy="0"/>
          <a:chOff x="0" y="0"/>
          <a:chExt cx="0" cy="0"/>
        </a:xfrm>
      </p:grpSpPr>
      <p:sp>
        <p:nvSpPr>
          <p:cNvPr id="200707" name="Rectangle 3"/>
          <p:cNvSpPr>
            <a:spLocks noGrp="1" noChangeArrowheads="1"/>
          </p:cNvSpPr>
          <p:nvPr>
            <p:ph type="body" idx="1"/>
          </p:nvPr>
        </p:nvSpPr>
        <p:spPr bwMode="auto">
          <a:xfrm>
            <a:off x="381000" y="1600200"/>
            <a:ext cx="4038600" cy="5029200"/>
          </a:xfrm>
          <a:prstGeom prst="rect">
            <a:avLst/>
          </a:prstGeom>
          <a:solidFill>
            <a:srgbClr val="FFFFFF">
              <a:alpha val="0"/>
            </a:srgbClr>
          </a:solidFill>
          <a:ln>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398463" indent="-398463" eaLnBrk="1" hangingPunct="1">
              <a:buClr>
                <a:srgbClr val="0000FF"/>
              </a:buClr>
              <a:buSzPct val="125000"/>
              <a:buFont typeface="Wingdings" pitchFamily="2" charset="2"/>
              <a:buChar char="J"/>
            </a:pPr>
            <a:r>
              <a:rPr lang="en-US" altLang="en-US" sz="2000" dirty="0">
                <a:ea typeface="ＭＳ Ｐゴシック" pitchFamily="34" charset="-128"/>
              </a:rPr>
              <a:t>White dobok pants or warm-up pants (stripes are allowed)</a:t>
            </a:r>
          </a:p>
          <a:p>
            <a:pPr marL="398463" lvl="1" indent="-398463" eaLnBrk="1" hangingPunct="1">
              <a:buClr>
                <a:srgbClr val="0000FF"/>
              </a:buClr>
              <a:buSzPct val="125000"/>
              <a:buFont typeface="Wingdings" pitchFamily="2" charset="2"/>
              <a:buChar char="J"/>
            </a:pPr>
            <a:r>
              <a:rPr lang="en-US" altLang="en-US" sz="2000" dirty="0">
                <a:ea typeface="ＭＳ Ｐゴシック" pitchFamily="34" charset="-128"/>
              </a:rPr>
              <a:t>Warm-up pants or </a:t>
            </a:r>
            <a:r>
              <a:rPr lang="en-US" altLang="en-US" sz="2000" b="1" u="sng" dirty="0">
                <a:ea typeface="ＭＳ Ｐゴシック" pitchFamily="34" charset="-128"/>
              </a:rPr>
              <a:t>any color</a:t>
            </a:r>
            <a:r>
              <a:rPr lang="en-US" altLang="en-US" sz="2000" u="sng" dirty="0">
                <a:ea typeface="ＭＳ Ｐゴシック" pitchFamily="34" charset="-128"/>
              </a:rPr>
              <a:t> </a:t>
            </a:r>
            <a:r>
              <a:rPr lang="en-US" altLang="en-US" sz="2000" b="1" i="1" u="sng" dirty="0">
                <a:ea typeface="ＭＳ Ｐゴシック" pitchFamily="34" charset="-128"/>
              </a:rPr>
              <a:t>warm-up pants</a:t>
            </a:r>
            <a:endParaRPr lang="en-US" altLang="en-US" sz="2000" dirty="0">
              <a:ea typeface="ＭＳ Ｐゴシック" pitchFamily="34" charset="-128"/>
            </a:endParaRPr>
          </a:p>
          <a:p>
            <a:pPr marL="398463" indent="-398463" eaLnBrk="1" hangingPunct="1">
              <a:buClr>
                <a:srgbClr val="0000FF"/>
              </a:buClr>
              <a:buSzPct val="125000"/>
              <a:buFont typeface="Wingdings" pitchFamily="2" charset="2"/>
              <a:buChar char="J"/>
            </a:pPr>
            <a:r>
              <a:rPr lang="en-US" altLang="en-US" sz="2000" dirty="0">
                <a:ea typeface="ＭＳ Ｐゴシック" pitchFamily="34" charset="-128"/>
              </a:rPr>
              <a:t>Official blue AAU coach</a:t>
            </a:r>
            <a:r>
              <a:rPr lang="ja-JP" altLang="en-US" sz="2000" dirty="0">
                <a:ea typeface="ＭＳ Ｐゴシック" pitchFamily="34" charset="-128"/>
              </a:rPr>
              <a:t>’</a:t>
            </a:r>
            <a:r>
              <a:rPr lang="en-US" altLang="ja-JP" sz="2000" dirty="0">
                <a:ea typeface="ＭＳ Ｐゴシック" pitchFamily="34" charset="-128"/>
              </a:rPr>
              <a:t>s shirt (must be official AAU shirt)</a:t>
            </a:r>
          </a:p>
          <a:p>
            <a:pPr marL="798513" lvl="2" indent="-398463" eaLnBrk="1" hangingPunct="1">
              <a:buClr>
                <a:srgbClr val="0000FF"/>
              </a:buClr>
              <a:buSzPct val="125000"/>
              <a:buFont typeface="Wingdings" pitchFamily="2" charset="2"/>
              <a:buChar char="J"/>
            </a:pPr>
            <a:r>
              <a:rPr lang="en-US" altLang="en-US" sz="2000" dirty="0">
                <a:ea typeface="ＭＳ Ｐゴシック" pitchFamily="34" charset="-128"/>
              </a:rPr>
              <a:t>Coaches shall remove warm-up tops or any article of clothing that covers the blue coach shirt prior to sitting in the  coaches chair</a:t>
            </a:r>
          </a:p>
          <a:p>
            <a:pPr marL="398463" indent="-398463" eaLnBrk="1" hangingPunct="1">
              <a:buClr>
                <a:srgbClr val="0000FF"/>
              </a:buClr>
              <a:buSzPct val="125000"/>
              <a:buFont typeface="Wingdings" pitchFamily="2" charset="2"/>
              <a:buChar char="J"/>
            </a:pPr>
            <a:r>
              <a:rPr lang="en-US" altLang="en-US" sz="2000" dirty="0">
                <a:ea typeface="ＭＳ Ｐゴシック" pitchFamily="34" charset="-128"/>
              </a:rPr>
              <a:t>Sneakers (any color is okay, but must be sneakers)</a:t>
            </a:r>
            <a:endParaRPr lang="en-US" altLang="en-US" sz="2000" b="1" i="1" u="sng" dirty="0">
              <a:ea typeface="ＭＳ Ｐゴシック" pitchFamily="34" charset="-128"/>
            </a:endParaRPr>
          </a:p>
          <a:p>
            <a:pPr marL="398463" lvl="1" indent="-398463" eaLnBrk="1" hangingPunct="1">
              <a:buClr>
                <a:srgbClr val="0000FF"/>
              </a:buClr>
              <a:buSzPct val="125000"/>
              <a:buFont typeface="Wingdings" pitchFamily="2" charset="2"/>
              <a:buNone/>
            </a:pPr>
            <a:endParaRPr lang="en-US" altLang="en-US" sz="1800" dirty="0">
              <a:ea typeface="ＭＳ Ｐゴシック" pitchFamily="34" charset="-128"/>
            </a:endParaRPr>
          </a:p>
        </p:txBody>
      </p:sp>
      <p:sp>
        <p:nvSpPr>
          <p:cNvPr id="36867" name="Title 3"/>
          <p:cNvSpPr>
            <a:spLocks noGrp="1"/>
          </p:cNvSpPr>
          <p:nvPr>
            <p:ph type="title"/>
          </p:nvPr>
        </p:nvSpPr>
        <p:spPr bwMode="auto">
          <a:xfrm>
            <a:off x="381000" y="76200"/>
            <a:ext cx="8458200" cy="781050"/>
          </a:xfrm>
          <a:prstGeom prst="rect">
            <a:avLst/>
          </a:prstGeom>
          <a:solidFill>
            <a:srgbClr val="FFFFFF">
              <a:alpha val="0"/>
            </a:srgbClr>
          </a:solidFill>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r>
              <a:rPr lang="en-US" altLang="en-US">
                <a:ea typeface="ＭＳ Ｐゴシック" pitchFamily="34" charset="-128"/>
              </a:rPr>
              <a:t>Coaches Attire</a:t>
            </a:r>
          </a:p>
        </p:txBody>
      </p:sp>
      <p:sp>
        <p:nvSpPr>
          <p:cNvPr id="4" name="Rectangle 3"/>
          <p:cNvSpPr>
            <a:spLocks noChangeArrowheads="1"/>
          </p:cNvSpPr>
          <p:nvPr/>
        </p:nvSpPr>
        <p:spPr bwMode="auto">
          <a:xfrm>
            <a:off x="762000" y="990600"/>
            <a:ext cx="3200400" cy="381000"/>
          </a:xfrm>
          <a:prstGeom prst="rect">
            <a:avLst/>
          </a:prstGeom>
          <a:solidFill>
            <a:srgbClr val="00B050"/>
          </a:solidFill>
          <a:ln w="9525">
            <a:solidFill>
              <a:schemeClr val="accent6"/>
            </a:solid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chor="ctr"/>
          <a:lstStyle>
            <a:lvl1pPr>
              <a:defRPr kumimoji="1" sz="2400">
                <a:solidFill>
                  <a:schemeClr val="tx1"/>
                </a:solidFill>
                <a:latin typeface="Arial" pitchFamily="34" charset="0"/>
                <a:ea typeface="ＭＳ Ｐゴシック" pitchFamily="34" charset="-128"/>
              </a:defRPr>
            </a:lvl1pPr>
            <a:lvl2pPr marL="742950" indent="-285750">
              <a:defRPr kumimoji="1" sz="2400">
                <a:solidFill>
                  <a:schemeClr val="tx1"/>
                </a:solidFill>
                <a:latin typeface="Arial" pitchFamily="34" charset="0"/>
                <a:ea typeface="ＭＳ Ｐゴシック" pitchFamily="34" charset="-128"/>
              </a:defRPr>
            </a:lvl2pPr>
            <a:lvl3pPr marL="1143000" indent="-228600">
              <a:defRPr kumimoji="1" sz="2400">
                <a:solidFill>
                  <a:schemeClr val="tx1"/>
                </a:solidFill>
                <a:latin typeface="Arial" pitchFamily="34" charset="0"/>
                <a:ea typeface="ＭＳ Ｐゴシック" pitchFamily="34" charset="-128"/>
              </a:defRPr>
            </a:lvl3pPr>
            <a:lvl4pPr marL="1600200" indent="-228600">
              <a:defRPr kumimoji="1" sz="2400">
                <a:solidFill>
                  <a:schemeClr val="tx1"/>
                </a:solidFill>
                <a:latin typeface="Arial" pitchFamily="34" charset="0"/>
                <a:ea typeface="ＭＳ Ｐゴシック" pitchFamily="34" charset="-128"/>
              </a:defRPr>
            </a:lvl4pPr>
            <a:lvl5pPr marL="2057400" indent="-228600">
              <a:defRPr kumimoji="1" sz="2400">
                <a:solidFill>
                  <a:schemeClr val="tx1"/>
                </a:solidFill>
                <a:latin typeface="Arial" pitchFamily="34" charset="0"/>
                <a:ea typeface="ＭＳ Ｐゴシック" pitchFamily="34" charset="-128"/>
              </a:defRPr>
            </a:lvl5pPr>
            <a:lvl6pPr marL="25146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ea typeface="ＭＳ Ｐゴシック" pitchFamily="34" charset="-128"/>
              </a:defRPr>
            </a:lvl6pPr>
            <a:lvl7pPr marL="29718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ea typeface="ＭＳ Ｐゴシック" pitchFamily="34" charset="-128"/>
              </a:defRPr>
            </a:lvl7pPr>
            <a:lvl8pPr marL="34290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ea typeface="ＭＳ Ｐゴシック" pitchFamily="34" charset="-128"/>
              </a:defRPr>
            </a:lvl8pPr>
            <a:lvl9pPr marL="38862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ea typeface="ＭＳ Ｐゴシック" pitchFamily="34" charset="-128"/>
              </a:defRPr>
            </a:lvl9pPr>
          </a:lstStyle>
          <a:p>
            <a:pPr algn="ctr">
              <a:defRPr/>
            </a:pPr>
            <a:r>
              <a:rPr lang="en-US" dirty="0">
                <a:solidFill>
                  <a:srgbClr val="000000"/>
                </a:solidFill>
              </a:rPr>
              <a:t>Do</a:t>
            </a:r>
            <a:r>
              <a:rPr lang="en-US" altLang="en-US" dirty="0">
                <a:solidFill>
                  <a:srgbClr val="000000"/>
                </a:solidFill>
              </a:rPr>
              <a:t>’</a:t>
            </a:r>
            <a:r>
              <a:rPr lang="en-US" dirty="0">
                <a:solidFill>
                  <a:srgbClr val="000000"/>
                </a:solidFill>
              </a:rPr>
              <a:t>s</a:t>
            </a:r>
          </a:p>
        </p:txBody>
      </p:sp>
      <p:sp>
        <p:nvSpPr>
          <p:cNvPr id="5" name="Rectangle 3"/>
          <p:cNvSpPr txBox="1">
            <a:spLocks noChangeArrowheads="1"/>
          </p:cNvSpPr>
          <p:nvPr/>
        </p:nvSpPr>
        <p:spPr bwMode="auto">
          <a:xfrm>
            <a:off x="4876800" y="1630680"/>
            <a:ext cx="3962400" cy="4973320"/>
          </a:xfrm>
          <a:prstGeom prst="rect">
            <a:avLst/>
          </a:prstGeom>
          <a:solidFill>
            <a:srgbClr val="FFFFFF">
              <a:alpha val="0"/>
            </a:srgbClr>
          </a:solidFill>
          <a:ln w="9525">
            <a:solidFill>
              <a:srgbClr val="000000"/>
            </a:solidFill>
            <a:miter lim="800000"/>
            <a:headEnd/>
            <a:tailEnd/>
          </a:ln>
        </p:spPr>
        <p:txBody>
          <a:bodyPr/>
          <a:lstStyle>
            <a:lvl1pPr marL="508000" indent="-508000">
              <a:defRPr kumimoji="1" sz="2400">
                <a:solidFill>
                  <a:schemeClr val="tx1"/>
                </a:solidFill>
                <a:latin typeface="Arial" pitchFamily="34" charset="0"/>
                <a:ea typeface="ＭＳ Ｐゴシック" pitchFamily="34" charset="-128"/>
              </a:defRPr>
            </a:lvl1pPr>
            <a:lvl2pPr marL="742950" indent="-285750">
              <a:defRPr kumimoji="1" sz="2400">
                <a:solidFill>
                  <a:schemeClr val="tx1"/>
                </a:solidFill>
                <a:latin typeface="Arial" pitchFamily="34" charset="0"/>
                <a:ea typeface="ＭＳ Ｐゴシック" pitchFamily="34" charset="-128"/>
              </a:defRPr>
            </a:lvl2pPr>
            <a:lvl3pPr marL="1143000" indent="-228600">
              <a:defRPr kumimoji="1" sz="2400">
                <a:solidFill>
                  <a:schemeClr val="tx1"/>
                </a:solidFill>
                <a:latin typeface="Arial" pitchFamily="34" charset="0"/>
                <a:ea typeface="ＭＳ Ｐゴシック" pitchFamily="34" charset="-128"/>
              </a:defRPr>
            </a:lvl3pPr>
            <a:lvl4pPr marL="1600200" indent="-228600">
              <a:defRPr kumimoji="1" sz="2400">
                <a:solidFill>
                  <a:schemeClr val="tx1"/>
                </a:solidFill>
                <a:latin typeface="Arial" pitchFamily="34" charset="0"/>
                <a:ea typeface="ＭＳ Ｐゴシック" pitchFamily="34" charset="-128"/>
              </a:defRPr>
            </a:lvl4pPr>
            <a:lvl5pPr marL="2057400" indent="-228600">
              <a:defRPr kumimoji="1" sz="2400">
                <a:solidFill>
                  <a:schemeClr val="tx1"/>
                </a:solidFill>
                <a:latin typeface="Arial" pitchFamily="34" charset="0"/>
                <a:ea typeface="ＭＳ Ｐゴシック" pitchFamily="34" charset="-128"/>
              </a:defRPr>
            </a:lvl5pPr>
            <a:lvl6pPr marL="25146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ea typeface="ＭＳ Ｐゴシック" pitchFamily="34" charset="-128"/>
              </a:defRPr>
            </a:lvl6pPr>
            <a:lvl7pPr marL="29718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ea typeface="ＭＳ Ｐゴシック" pitchFamily="34" charset="-128"/>
              </a:defRPr>
            </a:lvl7pPr>
            <a:lvl8pPr marL="34290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ea typeface="ＭＳ Ｐゴシック" pitchFamily="34" charset="-128"/>
              </a:defRPr>
            </a:lvl8pPr>
            <a:lvl9pPr marL="38862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ea typeface="ＭＳ Ｐゴシック" pitchFamily="34" charset="-128"/>
              </a:defRPr>
            </a:lvl9pPr>
          </a:lstStyle>
          <a:p>
            <a:pPr eaLnBrk="1" hangingPunct="1">
              <a:buClr>
                <a:srgbClr val="0000FF"/>
              </a:buClr>
              <a:buSzPct val="125000"/>
              <a:buFont typeface="Wingdings" pitchFamily="2" charset="2"/>
              <a:buChar char="L"/>
            </a:pPr>
            <a:endParaRPr lang="en-US" altLang="en-US" sz="2000" dirty="0">
              <a:solidFill>
                <a:srgbClr val="000000"/>
              </a:solidFill>
            </a:endParaRPr>
          </a:p>
          <a:p>
            <a:pPr eaLnBrk="1" hangingPunct="1">
              <a:buClr>
                <a:srgbClr val="0000FF"/>
              </a:buClr>
              <a:buSzPct val="125000"/>
              <a:buFont typeface="Wingdings" pitchFamily="2" charset="2"/>
              <a:buChar char="L"/>
            </a:pPr>
            <a:r>
              <a:rPr lang="en-US" altLang="en-US" sz="2000" dirty="0">
                <a:solidFill>
                  <a:srgbClr val="000000"/>
                </a:solidFill>
              </a:rPr>
              <a:t>No shorts or blue jeans</a:t>
            </a:r>
          </a:p>
          <a:p>
            <a:pPr eaLnBrk="1" hangingPunct="1">
              <a:buClr>
                <a:srgbClr val="0000FF"/>
              </a:buClr>
              <a:buSzPct val="125000"/>
              <a:buFont typeface="Wingdings" pitchFamily="2" charset="2"/>
              <a:buChar char="L"/>
            </a:pPr>
            <a:endParaRPr lang="en-US" altLang="en-US" sz="2000" dirty="0">
              <a:solidFill>
                <a:srgbClr val="000000"/>
              </a:solidFill>
            </a:endParaRPr>
          </a:p>
          <a:p>
            <a:pPr eaLnBrk="1" hangingPunct="1">
              <a:buClr>
                <a:srgbClr val="0000FF"/>
              </a:buClr>
              <a:buSzPct val="125000"/>
              <a:buFont typeface="Wingdings" pitchFamily="2" charset="2"/>
              <a:buChar char="L"/>
            </a:pPr>
            <a:r>
              <a:rPr lang="en-US" altLang="en-US" sz="2000" dirty="0">
                <a:solidFill>
                  <a:srgbClr val="000000"/>
                </a:solidFill>
              </a:rPr>
              <a:t>Coaches shall not wear hats on the competition floor</a:t>
            </a:r>
          </a:p>
          <a:p>
            <a:pPr eaLnBrk="1" hangingPunct="1">
              <a:buClr>
                <a:srgbClr val="0000FF"/>
              </a:buClr>
              <a:buSzPct val="125000"/>
              <a:buFont typeface="Wingdings" pitchFamily="2" charset="2"/>
              <a:buChar char="L"/>
            </a:pPr>
            <a:endParaRPr lang="en-US" altLang="en-US" sz="2000" dirty="0">
              <a:solidFill>
                <a:srgbClr val="000000"/>
              </a:solidFill>
            </a:endParaRPr>
          </a:p>
          <a:p>
            <a:pPr eaLnBrk="1" hangingPunct="1">
              <a:buClr>
                <a:srgbClr val="0000FF"/>
              </a:buClr>
              <a:buSzPct val="125000"/>
              <a:buFont typeface="Wingdings" pitchFamily="2" charset="2"/>
              <a:buChar char="L"/>
            </a:pPr>
            <a:r>
              <a:rPr lang="en-US" altLang="en-US" sz="2000" dirty="0">
                <a:solidFill>
                  <a:srgbClr val="000000"/>
                </a:solidFill>
              </a:rPr>
              <a:t>Coaches shall not use video cameras, walkie-talkies, cell phones, ear phones, </a:t>
            </a:r>
            <a:r>
              <a:rPr lang="en-US" altLang="en-US" sz="2000" dirty="0" err="1">
                <a:solidFill>
                  <a:srgbClr val="000000"/>
                </a:solidFill>
              </a:rPr>
              <a:t>etc</a:t>
            </a:r>
            <a:r>
              <a:rPr lang="en-US" altLang="en-US" sz="2000" dirty="0">
                <a:solidFill>
                  <a:srgbClr val="000000"/>
                </a:solidFill>
              </a:rPr>
              <a:t> while on the competition floor</a:t>
            </a:r>
          </a:p>
        </p:txBody>
      </p:sp>
      <p:sp>
        <p:nvSpPr>
          <p:cNvPr id="6" name="Rectangle 5"/>
          <p:cNvSpPr>
            <a:spLocks noChangeArrowheads="1"/>
          </p:cNvSpPr>
          <p:nvPr/>
        </p:nvSpPr>
        <p:spPr bwMode="auto">
          <a:xfrm>
            <a:off x="5257800" y="990600"/>
            <a:ext cx="3200400" cy="381000"/>
          </a:xfrm>
          <a:prstGeom prst="rect">
            <a:avLst/>
          </a:prstGeom>
          <a:solidFill>
            <a:srgbClr val="C00000"/>
          </a:solidFill>
          <a:ln w="9525">
            <a:solidFill>
              <a:schemeClr val="accent6"/>
            </a:solid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chor="ctr"/>
          <a:lstStyle>
            <a:lvl1pPr>
              <a:defRPr kumimoji="1" sz="2400">
                <a:solidFill>
                  <a:schemeClr val="tx1"/>
                </a:solidFill>
                <a:latin typeface="Arial" pitchFamily="34" charset="0"/>
                <a:ea typeface="ＭＳ Ｐゴシック" pitchFamily="34" charset="-128"/>
              </a:defRPr>
            </a:lvl1pPr>
            <a:lvl2pPr marL="742950" indent="-285750">
              <a:defRPr kumimoji="1" sz="2400">
                <a:solidFill>
                  <a:schemeClr val="tx1"/>
                </a:solidFill>
                <a:latin typeface="Arial" pitchFamily="34" charset="0"/>
                <a:ea typeface="ＭＳ Ｐゴシック" pitchFamily="34" charset="-128"/>
              </a:defRPr>
            </a:lvl2pPr>
            <a:lvl3pPr marL="1143000" indent="-228600">
              <a:defRPr kumimoji="1" sz="2400">
                <a:solidFill>
                  <a:schemeClr val="tx1"/>
                </a:solidFill>
                <a:latin typeface="Arial" pitchFamily="34" charset="0"/>
                <a:ea typeface="ＭＳ Ｐゴシック" pitchFamily="34" charset="-128"/>
              </a:defRPr>
            </a:lvl3pPr>
            <a:lvl4pPr marL="1600200" indent="-228600">
              <a:defRPr kumimoji="1" sz="2400">
                <a:solidFill>
                  <a:schemeClr val="tx1"/>
                </a:solidFill>
                <a:latin typeface="Arial" pitchFamily="34" charset="0"/>
                <a:ea typeface="ＭＳ Ｐゴシック" pitchFamily="34" charset="-128"/>
              </a:defRPr>
            </a:lvl4pPr>
            <a:lvl5pPr marL="2057400" indent="-228600">
              <a:defRPr kumimoji="1" sz="2400">
                <a:solidFill>
                  <a:schemeClr val="tx1"/>
                </a:solidFill>
                <a:latin typeface="Arial" pitchFamily="34" charset="0"/>
                <a:ea typeface="ＭＳ Ｐゴシック" pitchFamily="34" charset="-128"/>
              </a:defRPr>
            </a:lvl5pPr>
            <a:lvl6pPr marL="25146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ea typeface="ＭＳ Ｐゴシック" pitchFamily="34" charset="-128"/>
              </a:defRPr>
            </a:lvl6pPr>
            <a:lvl7pPr marL="29718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ea typeface="ＭＳ Ｐゴシック" pitchFamily="34" charset="-128"/>
              </a:defRPr>
            </a:lvl7pPr>
            <a:lvl8pPr marL="34290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ea typeface="ＭＳ Ｐゴシック" pitchFamily="34" charset="-128"/>
              </a:defRPr>
            </a:lvl8pPr>
            <a:lvl9pPr marL="38862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ea typeface="ＭＳ Ｐゴシック" pitchFamily="34" charset="-128"/>
              </a:defRPr>
            </a:lvl9pPr>
          </a:lstStyle>
          <a:p>
            <a:pPr algn="ctr">
              <a:defRPr/>
            </a:pPr>
            <a:r>
              <a:rPr lang="en-US" dirty="0">
                <a:solidFill>
                  <a:srgbClr val="FFFFFF"/>
                </a:solidFill>
              </a:rPr>
              <a:t>Don</a:t>
            </a:r>
            <a:r>
              <a:rPr lang="en-US" altLang="en-US" dirty="0">
                <a:solidFill>
                  <a:srgbClr val="FFFFFF"/>
                </a:solidFill>
              </a:rPr>
              <a:t>’</a:t>
            </a:r>
            <a:r>
              <a:rPr lang="en-US" dirty="0">
                <a:solidFill>
                  <a:srgbClr val="FFFFFF"/>
                </a:solidFill>
              </a:rPr>
              <a:t>ts</a:t>
            </a:r>
          </a:p>
        </p:txBody>
      </p:sp>
    </p:spTree>
    <p:custDataLst>
      <p:tags r:id="rId1"/>
    </p:custDataLst>
    <p:extLst>
      <p:ext uri="{BB962C8B-B14F-4D97-AF65-F5344CB8AC3E}">
        <p14:creationId xmlns:p14="http://schemas.microsoft.com/office/powerpoint/2010/main" val="135644486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36867"/>
                                        </p:tgtEl>
                                        <p:attrNameLst>
                                          <p:attrName>style.visibility</p:attrName>
                                        </p:attrNameLst>
                                      </p:cBhvr>
                                      <p:to>
                                        <p:strVal val="visible"/>
                                      </p:to>
                                    </p:set>
                                    <p:anim calcmode="lin" valueType="num">
                                      <p:cBhvr>
                                        <p:cTn id="7" dur="500" fill="hold"/>
                                        <p:tgtEl>
                                          <p:spTgt spid="36867"/>
                                        </p:tgtEl>
                                        <p:attrNameLst>
                                          <p:attrName>ppt_w</p:attrName>
                                        </p:attrNameLst>
                                      </p:cBhvr>
                                      <p:tavLst>
                                        <p:tav tm="0">
                                          <p:val>
                                            <p:fltVal val="0"/>
                                          </p:val>
                                        </p:tav>
                                        <p:tav tm="100000">
                                          <p:val>
                                            <p:strVal val="#ppt_w"/>
                                          </p:val>
                                        </p:tav>
                                      </p:tavLst>
                                    </p:anim>
                                    <p:anim calcmode="lin" valueType="num">
                                      <p:cBhvr>
                                        <p:cTn id="8" dur="500" fill="hold"/>
                                        <p:tgtEl>
                                          <p:spTgt spid="36867"/>
                                        </p:tgtEl>
                                        <p:attrNameLst>
                                          <p:attrName>ppt_h</p:attrName>
                                        </p:attrNameLst>
                                      </p:cBhvr>
                                      <p:tavLst>
                                        <p:tav tm="0">
                                          <p:val>
                                            <p:fltVal val="0"/>
                                          </p:val>
                                        </p:tav>
                                        <p:tav tm="100000">
                                          <p:val>
                                            <p:strVal val="#ppt_h"/>
                                          </p:val>
                                        </p:tav>
                                      </p:tavLst>
                                    </p:anim>
                                    <p:animEffect transition="in" filter="fade">
                                      <p:cBhvr>
                                        <p:cTn id="9" dur="500"/>
                                        <p:tgtEl>
                                          <p:spTgt spid="36867"/>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animEffect transition="in" filter="fade">
                                      <p:cBhvr>
                                        <p:cTn id="19" dur="500"/>
                                        <p:tgtEl>
                                          <p:spTgt spid="6"/>
                                        </p:tgtEl>
                                      </p:cBhvr>
                                    </p:animEffect>
                                  </p:childTnLst>
                                </p:cTn>
                              </p:par>
                            </p:childTnLst>
                          </p:cTn>
                        </p:par>
                        <p:par>
                          <p:cTn id="20" fill="hold">
                            <p:stCondLst>
                              <p:cond delay="500"/>
                            </p:stCondLst>
                            <p:childTnLst>
                              <p:par>
                                <p:cTn id="21" presetID="1" presetClass="entr" presetSubtype="0" fill="hold" grpId="0" nodeType="afterEffect">
                                  <p:stCondLst>
                                    <p:cond delay="0"/>
                                  </p:stCondLst>
                                  <p:childTnLst>
                                    <p:set>
                                      <p:cBhvr>
                                        <p:cTn id="22" dur="1" fill="hold">
                                          <p:stCondLst>
                                            <p:cond delay="0"/>
                                          </p:stCondLst>
                                        </p:cTn>
                                        <p:tgtEl>
                                          <p:spTgt spid="200707">
                                            <p:bg/>
                                          </p:spTgt>
                                        </p:tgtEl>
                                        <p:attrNameLst>
                                          <p:attrName>style.visibility</p:attrName>
                                        </p:attrNameLst>
                                      </p:cBhvr>
                                      <p:to>
                                        <p:strVal val="visible"/>
                                      </p:to>
                                    </p:set>
                                  </p:childTnLst>
                                </p:cTn>
                              </p:par>
                            </p:childTnLst>
                          </p:cTn>
                        </p:par>
                        <p:par>
                          <p:cTn id="23" fill="hold">
                            <p:stCondLst>
                              <p:cond delay="500"/>
                            </p:stCondLst>
                            <p:childTnLst>
                              <p:par>
                                <p:cTn id="24" presetID="1" presetClass="entr" presetSubtype="0" fill="hold" grpId="0" nodeType="afterEffect">
                                  <p:stCondLst>
                                    <p:cond delay="0"/>
                                  </p:stCondLst>
                                  <p:childTnLst>
                                    <p:set>
                                      <p:cBhvr>
                                        <p:cTn id="25" dur="1" fill="hold">
                                          <p:stCondLst>
                                            <p:cond delay="0"/>
                                          </p:stCondLst>
                                        </p:cTn>
                                        <p:tgtEl>
                                          <p:spTgt spid="200707">
                                            <p:txEl>
                                              <p:pRg st="0" end="0"/>
                                            </p:txEl>
                                          </p:spTgt>
                                        </p:tgtEl>
                                        <p:attrNameLst>
                                          <p:attrName>style.visibility</p:attrName>
                                        </p:attrNameLst>
                                      </p:cBhvr>
                                      <p:to>
                                        <p:strVal val="visible"/>
                                      </p:to>
                                    </p:set>
                                  </p:childTnLst>
                                </p:cTn>
                              </p:par>
                            </p:childTnLst>
                          </p:cTn>
                        </p:par>
                        <p:par>
                          <p:cTn id="26" fill="hold">
                            <p:stCondLst>
                              <p:cond delay="500"/>
                            </p:stCondLst>
                            <p:childTnLst>
                              <p:par>
                                <p:cTn id="27" presetID="1" presetClass="entr" presetSubtype="0" fill="hold" grpId="0" nodeType="afterEffect">
                                  <p:stCondLst>
                                    <p:cond delay="0"/>
                                  </p:stCondLst>
                                  <p:childTnLst>
                                    <p:set>
                                      <p:cBhvr>
                                        <p:cTn id="28" dur="1" fill="hold">
                                          <p:stCondLst>
                                            <p:cond delay="0"/>
                                          </p:stCondLst>
                                        </p:cTn>
                                        <p:tgtEl>
                                          <p:spTgt spid="200707">
                                            <p:txEl>
                                              <p:pRg st="1" end="1"/>
                                            </p:txEl>
                                          </p:spTgt>
                                        </p:tgtEl>
                                        <p:attrNameLst>
                                          <p:attrName>style.visibility</p:attrName>
                                        </p:attrNameLst>
                                      </p:cBhvr>
                                      <p:to>
                                        <p:strVal val="visible"/>
                                      </p:to>
                                    </p:set>
                                  </p:childTnLst>
                                </p:cTn>
                              </p:par>
                            </p:childTnLst>
                          </p:cTn>
                        </p:par>
                        <p:par>
                          <p:cTn id="29" fill="hold">
                            <p:stCondLst>
                              <p:cond delay="500"/>
                            </p:stCondLst>
                            <p:childTnLst>
                              <p:par>
                                <p:cTn id="30" presetID="1" presetClass="entr" presetSubtype="0" fill="hold" grpId="0" nodeType="afterEffect">
                                  <p:stCondLst>
                                    <p:cond delay="0"/>
                                  </p:stCondLst>
                                  <p:childTnLst>
                                    <p:set>
                                      <p:cBhvr>
                                        <p:cTn id="31" dur="1" fill="hold">
                                          <p:stCondLst>
                                            <p:cond delay="0"/>
                                          </p:stCondLst>
                                        </p:cTn>
                                        <p:tgtEl>
                                          <p:spTgt spid="200707">
                                            <p:txEl>
                                              <p:pRg st="2" end="2"/>
                                            </p:txEl>
                                          </p:spTgt>
                                        </p:tgtEl>
                                        <p:attrNameLst>
                                          <p:attrName>style.visibility</p:attrName>
                                        </p:attrNameLst>
                                      </p:cBhvr>
                                      <p:to>
                                        <p:strVal val="visible"/>
                                      </p:to>
                                    </p:set>
                                  </p:childTnLst>
                                </p:cTn>
                              </p:par>
                            </p:childTnLst>
                          </p:cTn>
                        </p:par>
                        <p:par>
                          <p:cTn id="32" fill="hold">
                            <p:stCondLst>
                              <p:cond delay="500"/>
                            </p:stCondLst>
                            <p:childTnLst>
                              <p:par>
                                <p:cTn id="33" presetID="1" presetClass="entr" presetSubtype="0" fill="hold" grpId="0" nodeType="afterEffect">
                                  <p:stCondLst>
                                    <p:cond delay="0"/>
                                  </p:stCondLst>
                                  <p:childTnLst>
                                    <p:set>
                                      <p:cBhvr>
                                        <p:cTn id="34" dur="1" fill="hold">
                                          <p:stCondLst>
                                            <p:cond delay="0"/>
                                          </p:stCondLst>
                                        </p:cTn>
                                        <p:tgtEl>
                                          <p:spTgt spid="200707">
                                            <p:txEl>
                                              <p:pRg st="3" end="3"/>
                                            </p:txEl>
                                          </p:spTgt>
                                        </p:tgtEl>
                                        <p:attrNameLst>
                                          <p:attrName>style.visibility</p:attrName>
                                        </p:attrNameLst>
                                      </p:cBhvr>
                                      <p:to>
                                        <p:strVal val="visible"/>
                                      </p:to>
                                    </p:set>
                                  </p:childTnLst>
                                </p:cTn>
                              </p:par>
                            </p:childTnLst>
                          </p:cTn>
                        </p:par>
                        <p:par>
                          <p:cTn id="35" fill="hold">
                            <p:stCondLst>
                              <p:cond delay="500"/>
                            </p:stCondLst>
                            <p:childTnLst>
                              <p:par>
                                <p:cTn id="36" presetID="1" presetClass="entr" presetSubtype="0" fill="hold" grpId="0" nodeType="afterEffect">
                                  <p:stCondLst>
                                    <p:cond delay="0"/>
                                  </p:stCondLst>
                                  <p:childTnLst>
                                    <p:set>
                                      <p:cBhvr>
                                        <p:cTn id="37" dur="1" fill="hold">
                                          <p:stCondLst>
                                            <p:cond delay="0"/>
                                          </p:stCondLst>
                                        </p:cTn>
                                        <p:tgtEl>
                                          <p:spTgt spid="200707">
                                            <p:txEl>
                                              <p:pRg st="4" end="4"/>
                                            </p:txEl>
                                          </p:spTgt>
                                        </p:tgtEl>
                                        <p:attrNameLst>
                                          <p:attrName>style.visibility</p:attrName>
                                        </p:attrNameLst>
                                      </p:cBhvr>
                                      <p:to>
                                        <p:strVal val="visible"/>
                                      </p:to>
                                    </p:set>
                                  </p:childTnLst>
                                </p:cTn>
                              </p:par>
                            </p:childTnLst>
                          </p:cTn>
                        </p:par>
                        <p:par>
                          <p:cTn id="38" fill="hold">
                            <p:stCondLst>
                              <p:cond delay="500"/>
                            </p:stCondLst>
                            <p:childTnLst>
                              <p:par>
                                <p:cTn id="39" presetID="1" presetClass="entr" presetSubtype="0" fill="hold" grpId="0" nodeType="afterEffect">
                                  <p:stCondLst>
                                    <p:cond delay="0"/>
                                  </p:stCondLst>
                                  <p:childTnLst>
                                    <p:set>
                                      <p:cBhvr>
                                        <p:cTn id="4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0707" grpId="0" build="p" animBg="1"/>
      <p:bldP spid="36867" grpId="0" animBg="1"/>
      <p:bldP spid="4" grpId="0" animBg="1"/>
      <p:bldP spid="5" grpId="0" animBg="1"/>
      <p:bldP spid="6"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gradFill rotWithShape="0">
          <a:gsLst>
            <a:gs pos="0">
              <a:srgbClr val="BDBDFF"/>
            </a:gs>
            <a:gs pos="100000">
              <a:srgbClr val="E9E9FF"/>
            </a:gs>
          </a:gsLst>
          <a:lin ang="5400000" scaled="1"/>
        </a:gradFill>
        <a:effectLst/>
      </p:bgPr>
    </p:bg>
    <p:spTree>
      <p:nvGrpSpPr>
        <p:cNvPr id="1" name=""/>
        <p:cNvGrpSpPr/>
        <p:nvPr/>
      </p:nvGrpSpPr>
      <p:grpSpPr>
        <a:xfrm>
          <a:off x="0" y="0"/>
          <a:ext cx="0" cy="0"/>
          <a:chOff x="0" y="0"/>
          <a:chExt cx="0" cy="0"/>
        </a:xfrm>
      </p:grpSpPr>
      <p:sp>
        <p:nvSpPr>
          <p:cNvPr id="428035" name="Rectangle 3"/>
          <p:cNvSpPr>
            <a:spLocks noGrp="1" noChangeArrowheads="1"/>
          </p:cNvSpPr>
          <p:nvPr>
            <p:ph type="body" idx="1"/>
          </p:nvPr>
        </p:nvSpPr>
        <p:spPr bwMode="auto">
          <a:xfrm>
            <a:off x="259080" y="1828800"/>
            <a:ext cx="4084320" cy="4328160"/>
          </a:xfrm>
          <a:prstGeom prst="rect">
            <a:avLst/>
          </a:prstGeom>
          <a:solidFill>
            <a:srgbClr val="FFFFFF">
              <a:alpha val="0"/>
            </a:srgbClr>
          </a:solidFill>
          <a:ln>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indent="0" eaLnBrk="1" hangingPunct="1">
              <a:buClr>
                <a:srgbClr val="0000FF"/>
              </a:buClr>
              <a:buSzPct val="125000"/>
              <a:buNone/>
            </a:pPr>
            <a:endParaRPr lang="en-US" altLang="en-US" sz="1000" dirty="0">
              <a:ea typeface="ＭＳ Ｐゴシック" pitchFamily="34" charset="-128"/>
            </a:endParaRPr>
          </a:p>
          <a:p>
            <a:pPr marL="457200" indent="-457200" eaLnBrk="1" hangingPunct="1">
              <a:buClr>
                <a:srgbClr val="0000FF"/>
              </a:buClr>
              <a:buSzPct val="125000"/>
              <a:buFont typeface="Wingdings" pitchFamily="2" charset="2"/>
              <a:buChar char="J"/>
            </a:pPr>
            <a:r>
              <a:rPr lang="en-US" altLang="en-US" sz="2000" dirty="0">
                <a:ea typeface="ＭＳ Ｐゴシック" pitchFamily="34" charset="-128"/>
              </a:rPr>
              <a:t>Coach and athlete are responsible for picking up credentials from head table after completion of the match or division</a:t>
            </a:r>
          </a:p>
          <a:p>
            <a:pPr marL="457200" indent="-457200" eaLnBrk="1" hangingPunct="1">
              <a:buClr>
                <a:srgbClr val="0000FF"/>
              </a:buClr>
              <a:buSzPct val="125000"/>
              <a:buFont typeface="Wingdings" pitchFamily="2" charset="2"/>
              <a:buChar char="J"/>
            </a:pPr>
            <a:endParaRPr lang="en-US" altLang="en-US" sz="2000" dirty="0">
              <a:ea typeface="ＭＳ Ｐゴシック" pitchFamily="34" charset="-128"/>
            </a:endParaRPr>
          </a:p>
          <a:p>
            <a:pPr marL="457200" indent="-457200" eaLnBrk="1" hangingPunct="1">
              <a:buClr>
                <a:srgbClr val="0000FF"/>
              </a:buClr>
              <a:buSzPct val="125000"/>
              <a:buFont typeface="Wingdings" pitchFamily="2" charset="2"/>
              <a:buChar char="J"/>
            </a:pPr>
            <a:r>
              <a:rPr lang="en-US" altLang="en-US" sz="2000" dirty="0">
                <a:ea typeface="ＭＳ Ｐゴシック" pitchFamily="34" charset="-128"/>
              </a:rPr>
              <a:t>Coaches must remain seated during the match</a:t>
            </a:r>
          </a:p>
          <a:p>
            <a:pPr marL="457200" indent="-457200" eaLnBrk="1" hangingPunct="1">
              <a:buClr>
                <a:srgbClr val="0000FF"/>
              </a:buClr>
              <a:buSzPct val="125000"/>
              <a:buFont typeface="Wingdings" pitchFamily="2" charset="2"/>
              <a:buChar char="J"/>
            </a:pPr>
            <a:endParaRPr lang="en-US" altLang="en-US" sz="2000" dirty="0">
              <a:ea typeface="ＭＳ Ｐゴシック" pitchFamily="34" charset="-128"/>
            </a:endParaRPr>
          </a:p>
          <a:p>
            <a:pPr marL="457200" indent="-457200" eaLnBrk="1" hangingPunct="1">
              <a:buClr>
                <a:srgbClr val="0000FF"/>
              </a:buClr>
              <a:buSzPct val="125000"/>
              <a:buFont typeface="Wingdings" pitchFamily="2" charset="2"/>
              <a:buChar char="J"/>
            </a:pPr>
            <a:r>
              <a:rPr lang="en-US" altLang="en-US" sz="2000" dirty="0">
                <a:ea typeface="ＭＳ Ｐゴシック" pitchFamily="34" charset="-128"/>
              </a:rPr>
              <a:t>Coaches shall direct comments to their own player only</a:t>
            </a:r>
          </a:p>
        </p:txBody>
      </p:sp>
      <p:sp>
        <p:nvSpPr>
          <p:cNvPr id="25603" name="Title 3"/>
          <p:cNvSpPr>
            <a:spLocks noGrp="1"/>
          </p:cNvSpPr>
          <p:nvPr>
            <p:ph type="title"/>
          </p:nvPr>
        </p:nvSpPr>
        <p:spPr bwMode="auto">
          <a:xfrm>
            <a:off x="762000" y="228600"/>
            <a:ext cx="7670800" cy="781050"/>
          </a:xfrm>
          <a:prstGeom prst="rect">
            <a:avLst/>
          </a:prstGeom>
          <a:solidFill>
            <a:srgbClr val="FFFFFF">
              <a:alpha val="0"/>
            </a:srgbClr>
          </a:solidFill>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r>
              <a:rPr lang="en-US" altLang="en-US" dirty="0">
                <a:ea typeface="ＭＳ Ｐゴシック" pitchFamily="34" charset="-128"/>
              </a:rPr>
              <a:t>Coaches Protocol</a:t>
            </a:r>
          </a:p>
        </p:txBody>
      </p:sp>
      <p:sp>
        <p:nvSpPr>
          <p:cNvPr id="4" name="Rectangle 3"/>
          <p:cNvSpPr>
            <a:spLocks noChangeArrowheads="1"/>
          </p:cNvSpPr>
          <p:nvPr/>
        </p:nvSpPr>
        <p:spPr bwMode="auto">
          <a:xfrm>
            <a:off x="609600" y="1219200"/>
            <a:ext cx="3505200" cy="457200"/>
          </a:xfrm>
          <a:prstGeom prst="rect">
            <a:avLst/>
          </a:prstGeom>
          <a:solidFill>
            <a:srgbClr val="00B050"/>
          </a:solidFill>
          <a:ln w="9525">
            <a:solidFill>
              <a:schemeClr val="accent6"/>
            </a:solid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chor="ctr"/>
          <a:lstStyle>
            <a:lvl1pPr>
              <a:defRPr kumimoji="1" sz="2400">
                <a:solidFill>
                  <a:schemeClr val="tx1"/>
                </a:solidFill>
                <a:latin typeface="Arial" pitchFamily="34" charset="0"/>
                <a:ea typeface="ＭＳ Ｐゴシック" pitchFamily="34" charset="-128"/>
              </a:defRPr>
            </a:lvl1pPr>
            <a:lvl2pPr marL="742950" indent="-285750">
              <a:defRPr kumimoji="1" sz="2400">
                <a:solidFill>
                  <a:schemeClr val="tx1"/>
                </a:solidFill>
                <a:latin typeface="Arial" pitchFamily="34" charset="0"/>
                <a:ea typeface="ＭＳ Ｐゴシック" pitchFamily="34" charset="-128"/>
              </a:defRPr>
            </a:lvl2pPr>
            <a:lvl3pPr marL="1143000" indent="-228600">
              <a:defRPr kumimoji="1" sz="2400">
                <a:solidFill>
                  <a:schemeClr val="tx1"/>
                </a:solidFill>
                <a:latin typeface="Arial" pitchFamily="34" charset="0"/>
                <a:ea typeface="ＭＳ Ｐゴシック" pitchFamily="34" charset="-128"/>
              </a:defRPr>
            </a:lvl3pPr>
            <a:lvl4pPr marL="1600200" indent="-228600">
              <a:defRPr kumimoji="1" sz="2400">
                <a:solidFill>
                  <a:schemeClr val="tx1"/>
                </a:solidFill>
                <a:latin typeface="Arial" pitchFamily="34" charset="0"/>
                <a:ea typeface="ＭＳ Ｐゴシック" pitchFamily="34" charset="-128"/>
              </a:defRPr>
            </a:lvl4pPr>
            <a:lvl5pPr marL="2057400" indent="-228600">
              <a:defRPr kumimoji="1" sz="2400">
                <a:solidFill>
                  <a:schemeClr val="tx1"/>
                </a:solidFill>
                <a:latin typeface="Arial" pitchFamily="34" charset="0"/>
                <a:ea typeface="ＭＳ Ｐゴシック" pitchFamily="34" charset="-128"/>
              </a:defRPr>
            </a:lvl5pPr>
            <a:lvl6pPr marL="25146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ea typeface="ＭＳ Ｐゴシック" pitchFamily="34" charset="-128"/>
              </a:defRPr>
            </a:lvl6pPr>
            <a:lvl7pPr marL="29718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ea typeface="ＭＳ Ｐゴシック" pitchFamily="34" charset="-128"/>
              </a:defRPr>
            </a:lvl7pPr>
            <a:lvl8pPr marL="34290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ea typeface="ＭＳ Ｐゴシック" pitchFamily="34" charset="-128"/>
              </a:defRPr>
            </a:lvl8pPr>
            <a:lvl9pPr marL="38862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ea typeface="ＭＳ Ｐゴシック" pitchFamily="34" charset="-128"/>
              </a:defRPr>
            </a:lvl9pPr>
          </a:lstStyle>
          <a:p>
            <a:pPr algn="ctr">
              <a:defRPr/>
            </a:pPr>
            <a:r>
              <a:rPr lang="en-US">
                <a:solidFill>
                  <a:srgbClr val="000000"/>
                </a:solidFill>
              </a:rPr>
              <a:t>Do</a:t>
            </a:r>
            <a:r>
              <a:rPr lang="en-US" altLang="en-US">
                <a:solidFill>
                  <a:srgbClr val="000000"/>
                </a:solidFill>
              </a:rPr>
              <a:t>’</a:t>
            </a:r>
            <a:r>
              <a:rPr lang="en-US">
                <a:solidFill>
                  <a:srgbClr val="000000"/>
                </a:solidFill>
              </a:rPr>
              <a:t>s</a:t>
            </a:r>
          </a:p>
        </p:txBody>
      </p:sp>
      <p:sp>
        <p:nvSpPr>
          <p:cNvPr id="5" name="Rectangle 4"/>
          <p:cNvSpPr>
            <a:spLocks noChangeArrowheads="1"/>
          </p:cNvSpPr>
          <p:nvPr/>
        </p:nvSpPr>
        <p:spPr bwMode="auto">
          <a:xfrm>
            <a:off x="5105400" y="1219200"/>
            <a:ext cx="3505200" cy="457200"/>
          </a:xfrm>
          <a:prstGeom prst="rect">
            <a:avLst/>
          </a:prstGeom>
          <a:solidFill>
            <a:srgbClr val="C00000"/>
          </a:solidFill>
          <a:ln w="9525">
            <a:solidFill>
              <a:schemeClr val="accent6"/>
            </a:solid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chor="ctr"/>
          <a:lstStyle>
            <a:lvl1pPr>
              <a:defRPr kumimoji="1" sz="2400">
                <a:solidFill>
                  <a:schemeClr val="tx1"/>
                </a:solidFill>
                <a:latin typeface="Arial" pitchFamily="34" charset="0"/>
                <a:ea typeface="ＭＳ Ｐゴシック" pitchFamily="34" charset="-128"/>
              </a:defRPr>
            </a:lvl1pPr>
            <a:lvl2pPr marL="742950" indent="-285750">
              <a:defRPr kumimoji="1" sz="2400">
                <a:solidFill>
                  <a:schemeClr val="tx1"/>
                </a:solidFill>
                <a:latin typeface="Arial" pitchFamily="34" charset="0"/>
                <a:ea typeface="ＭＳ Ｐゴシック" pitchFamily="34" charset="-128"/>
              </a:defRPr>
            </a:lvl2pPr>
            <a:lvl3pPr marL="1143000" indent="-228600">
              <a:defRPr kumimoji="1" sz="2400">
                <a:solidFill>
                  <a:schemeClr val="tx1"/>
                </a:solidFill>
                <a:latin typeface="Arial" pitchFamily="34" charset="0"/>
                <a:ea typeface="ＭＳ Ｐゴシック" pitchFamily="34" charset="-128"/>
              </a:defRPr>
            </a:lvl3pPr>
            <a:lvl4pPr marL="1600200" indent="-228600">
              <a:defRPr kumimoji="1" sz="2400">
                <a:solidFill>
                  <a:schemeClr val="tx1"/>
                </a:solidFill>
                <a:latin typeface="Arial" pitchFamily="34" charset="0"/>
                <a:ea typeface="ＭＳ Ｐゴシック" pitchFamily="34" charset="-128"/>
              </a:defRPr>
            </a:lvl4pPr>
            <a:lvl5pPr marL="2057400" indent="-228600">
              <a:defRPr kumimoji="1" sz="2400">
                <a:solidFill>
                  <a:schemeClr val="tx1"/>
                </a:solidFill>
                <a:latin typeface="Arial" pitchFamily="34" charset="0"/>
                <a:ea typeface="ＭＳ Ｐゴシック" pitchFamily="34" charset="-128"/>
              </a:defRPr>
            </a:lvl5pPr>
            <a:lvl6pPr marL="25146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ea typeface="ＭＳ Ｐゴシック" pitchFamily="34" charset="-128"/>
              </a:defRPr>
            </a:lvl6pPr>
            <a:lvl7pPr marL="29718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ea typeface="ＭＳ Ｐゴシック" pitchFamily="34" charset="-128"/>
              </a:defRPr>
            </a:lvl7pPr>
            <a:lvl8pPr marL="34290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ea typeface="ＭＳ Ｐゴシック" pitchFamily="34" charset="-128"/>
              </a:defRPr>
            </a:lvl8pPr>
            <a:lvl9pPr marL="38862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ea typeface="ＭＳ Ｐゴシック" pitchFamily="34" charset="-128"/>
              </a:defRPr>
            </a:lvl9pPr>
          </a:lstStyle>
          <a:p>
            <a:pPr algn="ctr">
              <a:defRPr/>
            </a:pPr>
            <a:r>
              <a:rPr lang="en-US" dirty="0">
                <a:solidFill>
                  <a:srgbClr val="FFFFFF"/>
                </a:solidFill>
              </a:rPr>
              <a:t>Don'ts</a:t>
            </a:r>
          </a:p>
        </p:txBody>
      </p:sp>
      <p:sp>
        <p:nvSpPr>
          <p:cNvPr id="6" name="Rectangle 3"/>
          <p:cNvSpPr txBox="1">
            <a:spLocks noChangeArrowheads="1"/>
          </p:cNvSpPr>
          <p:nvPr/>
        </p:nvSpPr>
        <p:spPr bwMode="auto">
          <a:xfrm>
            <a:off x="4617720" y="1828800"/>
            <a:ext cx="4343400" cy="4328160"/>
          </a:xfrm>
          <a:prstGeom prst="rect">
            <a:avLst/>
          </a:prstGeom>
          <a:solidFill>
            <a:srgbClr val="FFFFFF">
              <a:alpha val="0"/>
            </a:srgbClr>
          </a:solidFill>
          <a:ln w="9525">
            <a:solidFill>
              <a:srgbClr val="000000"/>
            </a:solidFill>
            <a:miter lim="800000"/>
            <a:headEnd/>
            <a:tailEnd/>
          </a:ln>
        </p:spPr>
        <p:txBody>
          <a:bodyPr/>
          <a:lstStyle>
            <a:lvl1pPr marL="508000" indent="-508000">
              <a:defRPr kumimoji="1" sz="2400">
                <a:solidFill>
                  <a:schemeClr val="tx1"/>
                </a:solidFill>
                <a:latin typeface="Arial" pitchFamily="34" charset="0"/>
                <a:ea typeface="ＭＳ Ｐゴシック" pitchFamily="34" charset="-128"/>
              </a:defRPr>
            </a:lvl1pPr>
            <a:lvl2pPr marL="742950" indent="-285750">
              <a:defRPr kumimoji="1" sz="2400">
                <a:solidFill>
                  <a:schemeClr val="tx1"/>
                </a:solidFill>
                <a:latin typeface="Arial" pitchFamily="34" charset="0"/>
                <a:ea typeface="ＭＳ Ｐゴシック" pitchFamily="34" charset="-128"/>
              </a:defRPr>
            </a:lvl2pPr>
            <a:lvl3pPr marL="1143000" indent="-228600">
              <a:defRPr kumimoji="1" sz="2400">
                <a:solidFill>
                  <a:schemeClr val="tx1"/>
                </a:solidFill>
                <a:latin typeface="Arial" pitchFamily="34" charset="0"/>
                <a:ea typeface="ＭＳ Ｐゴシック" pitchFamily="34" charset="-128"/>
              </a:defRPr>
            </a:lvl3pPr>
            <a:lvl4pPr marL="1600200" indent="-228600">
              <a:defRPr kumimoji="1" sz="2400">
                <a:solidFill>
                  <a:schemeClr val="tx1"/>
                </a:solidFill>
                <a:latin typeface="Arial" pitchFamily="34" charset="0"/>
                <a:ea typeface="ＭＳ Ｐゴシック" pitchFamily="34" charset="-128"/>
              </a:defRPr>
            </a:lvl4pPr>
            <a:lvl5pPr marL="2057400" indent="-228600">
              <a:defRPr kumimoji="1" sz="2400">
                <a:solidFill>
                  <a:schemeClr val="tx1"/>
                </a:solidFill>
                <a:latin typeface="Arial" pitchFamily="34" charset="0"/>
                <a:ea typeface="ＭＳ Ｐゴシック" pitchFamily="34" charset="-128"/>
              </a:defRPr>
            </a:lvl5pPr>
            <a:lvl6pPr marL="25146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ea typeface="ＭＳ Ｐゴシック" pitchFamily="34" charset="-128"/>
              </a:defRPr>
            </a:lvl6pPr>
            <a:lvl7pPr marL="29718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ea typeface="ＭＳ Ｐゴシック" pitchFamily="34" charset="-128"/>
              </a:defRPr>
            </a:lvl7pPr>
            <a:lvl8pPr marL="34290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ea typeface="ＭＳ Ｐゴシック" pitchFamily="34" charset="-128"/>
              </a:defRPr>
            </a:lvl8pPr>
            <a:lvl9pPr marL="38862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ea typeface="ＭＳ Ｐゴシック" pitchFamily="34" charset="-128"/>
              </a:defRPr>
            </a:lvl9pPr>
          </a:lstStyle>
          <a:p>
            <a:pPr marL="0" indent="0" eaLnBrk="1" hangingPunct="1">
              <a:buClr>
                <a:srgbClr val="0000FF"/>
              </a:buClr>
              <a:buSzPct val="125000"/>
            </a:pPr>
            <a:endParaRPr lang="en-US" altLang="en-US" sz="1000" dirty="0">
              <a:solidFill>
                <a:srgbClr val="000000"/>
              </a:solidFill>
            </a:endParaRPr>
          </a:p>
          <a:p>
            <a:pPr eaLnBrk="1" hangingPunct="1">
              <a:buClr>
                <a:srgbClr val="0000FF"/>
              </a:buClr>
              <a:buSzPct val="125000"/>
              <a:buFont typeface="Wingdings" pitchFamily="2" charset="2"/>
              <a:buChar char="L"/>
            </a:pPr>
            <a:r>
              <a:rPr lang="en-US" altLang="en-US" sz="2000" dirty="0">
                <a:solidFill>
                  <a:srgbClr val="000000"/>
                </a:solidFill>
              </a:rPr>
              <a:t>Comments considered to be directed towards the officials which are intended to either influence their decision or protest scores and penalties will result in penalties being issued.</a:t>
            </a:r>
          </a:p>
          <a:p>
            <a:pPr marL="0" indent="0" eaLnBrk="1" hangingPunct="1">
              <a:buClr>
                <a:srgbClr val="0000FF"/>
              </a:buClr>
              <a:buSzPct val="125000"/>
            </a:pPr>
            <a:endParaRPr lang="en-US" altLang="en-US" sz="2000" dirty="0">
              <a:solidFill>
                <a:srgbClr val="000000"/>
              </a:solidFill>
            </a:endParaRPr>
          </a:p>
          <a:p>
            <a:pPr eaLnBrk="1" hangingPunct="1">
              <a:buClr>
                <a:srgbClr val="0000FF"/>
              </a:buClr>
              <a:buSzPct val="125000"/>
              <a:buFont typeface="Wingdings" pitchFamily="2" charset="2"/>
              <a:buChar char="L"/>
            </a:pPr>
            <a:r>
              <a:rPr lang="en-US" altLang="en-US" sz="2000" dirty="0">
                <a:solidFill>
                  <a:srgbClr val="000000"/>
                </a:solidFill>
              </a:rPr>
              <a:t>Coaches words or actions deemed to be abusive or inappropriate towards other players, officials or their own player will not be tolerated and shall be removed from  the tournament.</a:t>
            </a:r>
          </a:p>
          <a:p>
            <a:pPr eaLnBrk="1" hangingPunct="1">
              <a:buClr>
                <a:srgbClr val="0000FF"/>
              </a:buClr>
              <a:buSzPct val="125000"/>
              <a:buFont typeface="Wingdings" pitchFamily="2" charset="2"/>
              <a:buChar char="J"/>
            </a:pPr>
            <a:endParaRPr lang="en-US" altLang="en-US" sz="1800" dirty="0">
              <a:solidFill>
                <a:srgbClr val="000000"/>
              </a:solidFill>
            </a:endParaRPr>
          </a:p>
        </p:txBody>
      </p:sp>
    </p:spTree>
    <p:custDataLst>
      <p:tags r:id="rId1"/>
    </p:custDataLst>
    <p:extLst>
      <p:ext uri="{BB962C8B-B14F-4D97-AF65-F5344CB8AC3E}">
        <p14:creationId xmlns:p14="http://schemas.microsoft.com/office/powerpoint/2010/main" val="348185174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5603"/>
                                        </p:tgtEl>
                                        <p:attrNameLst>
                                          <p:attrName>style.visibility</p:attrName>
                                        </p:attrNameLst>
                                      </p:cBhvr>
                                      <p:to>
                                        <p:strVal val="visible"/>
                                      </p:to>
                                    </p:set>
                                    <p:anim calcmode="lin" valueType="num">
                                      <p:cBhvr>
                                        <p:cTn id="7" dur="500" fill="hold"/>
                                        <p:tgtEl>
                                          <p:spTgt spid="25603"/>
                                        </p:tgtEl>
                                        <p:attrNameLst>
                                          <p:attrName>ppt_w</p:attrName>
                                        </p:attrNameLst>
                                      </p:cBhvr>
                                      <p:tavLst>
                                        <p:tav tm="0">
                                          <p:val>
                                            <p:fltVal val="0"/>
                                          </p:val>
                                        </p:tav>
                                        <p:tav tm="100000">
                                          <p:val>
                                            <p:strVal val="#ppt_w"/>
                                          </p:val>
                                        </p:tav>
                                      </p:tavLst>
                                    </p:anim>
                                    <p:anim calcmode="lin" valueType="num">
                                      <p:cBhvr>
                                        <p:cTn id="8" dur="500" fill="hold"/>
                                        <p:tgtEl>
                                          <p:spTgt spid="25603"/>
                                        </p:tgtEl>
                                        <p:attrNameLst>
                                          <p:attrName>ppt_h</p:attrName>
                                        </p:attrNameLst>
                                      </p:cBhvr>
                                      <p:tavLst>
                                        <p:tav tm="0">
                                          <p:val>
                                            <p:fltVal val="0"/>
                                          </p:val>
                                        </p:tav>
                                        <p:tav tm="100000">
                                          <p:val>
                                            <p:strVal val="#ppt_h"/>
                                          </p:val>
                                        </p:tav>
                                      </p:tavLst>
                                    </p:anim>
                                    <p:animEffect transition="in" filter="fade">
                                      <p:cBhvr>
                                        <p:cTn id="9" dur="500"/>
                                        <p:tgtEl>
                                          <p:spTgt spid="25603"/>
                                        </p:tgtEl>
                                      </p:cBhvr>
                                    </p:animEffect>
                                  </p:childTnLst>
                                </p:cTn>
                              </p:par>
                            </p:childTnLst>
                          </p:cTn>
                        </p:par>
                        <p:par>
                          <p:cTn id="10" fill="hold">
                            <p:stCondLst>
                              <p:cond delay="500"/>
                            </p:stCondLst>
                            <p:childTnLst>
                              <p:par>
                                <p:cTn id="11" presetID="1" presetClass="entr" presetSubtype="0" fill="hold" grpId="0" nodeType="afterEffect">
                                  <p:stCondLst>
                                    <p:cond delay="0"/>
                                  </p:stCondLst>
                                  <p:childTnLst>
                                    <p:set>
                                      <p:cBhvr>
                                        <p:cTn id="12" dur="1" fill="hold">
                                          <p:stCondLst>
                                            <p:cond delay="0"/>
                                          </p:stCondLst>
                                        </p:cTn>
                                        <p:tgtEl>
                                          <p:spTgt spid="428035">
                                            <p:bg/>
                                          </p:spTgt>
                                        </p:tgtEl>
                                        <p:attrNameLst>
                                          <p:attrName>style.visibility</p:attrName>
                                        </p:attrNameLst>
                                      </p:cBhvr>
                                      <p:to>
                                        <p:strVal val="visible"/>
                                      </p:to>
                                    </p:set>
                                  </p:childTnLst>
                                </p:cTn>
                              </p:par>
                            </p:childTnLst>
                          </p:cTn>
                        </p:par>
                        <p:par>
                          <p:cTn id="13" fill="hold">
                            <p:stCondLst>
                              <p:cond delay="500"/>
                            </p:stCondLst>
                            <p:childTnLst>
                              <p:par>
                                <p:cTn id="14" presetID="1" presetClass="entr" presetSubtype="0" fill="hold" grpId="0" nodeType="afterEffect">
                                  <p:stCondLst>
                                    <p:cond delay="0"/>
                                  </p:stCondLst>
                                  <p:childTnLst>
                                    <p:set>
                                      <p:cBhvr>
                                        <p:cTn id="15" dur="1" fill="hold">
                                          <p:stCondLst>
                                            <p:cond delay="0"/>
                                          </p:stCondLst>
                                        </p:cTn>
                                        <p:tgtEl>
                                          <p:spTgt spid="428035">
                                            <p:txEl>
                                              <p:pRg st="1" end="1"/>
                                            </p:txEl>
                                          </p:spTgt>
                                        </p:tgtEl>
                                        <p:attrNameLst>
                                          <p:attrName>style.visibility</p:attrName>
                                        </p:attrNameLst>
                                      </p:cBhvr>
                                      <p:to>
                                        <p:strVal val="visible"/>
                                      </p:to>
                                    </p:set>
                                  </p:childTnLst>
                                </p:cTn>
                              </p:par>
                            </p:childTnLst>
                          </p:cTn>
                        </p:par>
                        <p:par>
                          <p:cTn id="16" fill="hold">
                            <p:stCondLst>
                              <p:cond delay="500"/>
                            </p:stCondLst>
                            <p:childTnLst>
                              <p:par>
                                <p:cTn id="17" presetID="1" presetClass="entr" presetSubtype="0" fill="hold" grpId="0" nodeType="afterEffect">
                                  <p:stCondLst>
                                    <p:cond delay="0"/>
                                  </p:stCondLst>
                                  <p:childTnLst>
                                    <p:set>
                                      <p:cBhvr>
                                        <p:cTn id="18" dur="1" fill="hold">
                                          <p:stCondLst>
                                            <p:cond delay="0"/>
                                          </p:stCondLst>
                                        </p:cTn>
                                        <p:tgtEl>
                                          <p:spTgt spid="428035">
                                            <p:txEl>
                                              <p:pRg st="3" end="3"/>
                                            </p:txEl>
                                          </p:spTgt>
                                        </p:tgtEl>
                                        <p:attrNameLst>
                                          <p:attrName>style.visibility</p:attrName>
                                        </p:attrNameLst>
                                      </p:cBhvr>
                                      <p:to>
                                        <p:strVal val="visible"/>
                                      </p:to>
                                    </p:set>
                                  </p:childTnLst>
                                </p:cTn>
                              </p:par>
                            </p:childTnLst>
                          </p:cTn>
                        </p:par>
                        <p:par>
                          <p:cTn id="19" fill="hold">
                            <p:stCondLst>
                              <p:cond delay="500"/>
                            </p:stCondLst>
                            <p:childTnLst>
                              <p:par>
                                <p:cTn id="20" presetID="1" presetClass="entr" presetSubtype="0" fill="hold" grpId="0" nodeType="afterEffect">
                                  <p:stCondLst>
                                    <p:cond delay="0"/>
                                  </p:stCondLst>
                                  <p:childTnLst>
                                    <p:set>
                                      <p:cBhvr>
                                        <p:cTn id="21" dur="1" fill="hold">
                                          <p:stCondLst>
                                            <p:cond delay="0"/>
                                          </p:stCondLst>
                                        </p:cTn>
                                        <p:tgtEl>
                                          <p:spTgt spid="428035">
                                            <p:txEl>
                                              <p:pRg st="5" end="5"/>
                                            </p:txEl>
                                          </p:spTgt>
                                        </p:tgtEl>
                                        <p:attrNameLst>
                                          <p:attrName>style.visibility</p:attrName>
                                        </p:attrNameLst>
                                      </p:cBhvr>
                                      <p:to>
                                        <p:strVal val="visible"/>
                                      </p:to>
                                    </p:set>
                                  </p:childTnLst>
                                </p:cTn>
                              </p:par>
                            </p:childTnLst>
                          </p:cTn>
                        </p:par>
                        <p:par>
                          <p:cTn id="22" fill="hold">
                            <p:stCondLst>
                              <p:cond delay="500"/>
                            </p:stCondLst>
                            <p:childTnLst>
                              <p:par>
                                <p:cTn id="23" presetID="1" presetClass="entr" presetSubtype="0" fill="hold" grpId="0" nodeType="afterEffect">
                                  <p:stCondLst>
                                    <p:cond delay="0"/>
                                  </p:stCondLst>
                                  <p:childTnLst>
                                    <p:set>
                                      <p:cBhvr>
                                        <p:cTn id="24" dur="1" fill="hold">
                                          <p:stCondLst>
                                            <p:cond delay="0"/>
                                          </p:stCondLst>
                                        </p:cTn>
                                        <p:tgtEl>
                                          <p:spTgt spid="4"/>
                                        </p:tgtEl>
                                        <p:attrNameLst>
                                          <p:attrName>style.visibility</p:attrName>
                                        </p:attrNameLst>
                                      </p:cBhvr>
                                      <p:to>
                                        <p:strVal val="visible"/>
                                      </p:to>
                                    </p:set>
                                  </p:childTnLst>
                                </p:cTn>
                              </p:par>
                            </p:childTnLst>
                          </p:cTn>
                        </p:par>
                        <p:par>
                          <p:cTn id="25" fill="hold">
                            <p:stCondLst>
                              <p:cond delay="500"/>
                            </p:stCondLst>
                            <p:childTnLst>
                              <p:par>
                                <p:cTn id="26" presetID="1" presetClass="entr" presetSubtype="0" fill="hold" grpId="0" nodeType="afterEffect">
                                  <p:stCondLst>
                                    <p:cond delay="0"/>
                                  </p:stCondLst>
                                  <p:childTnLst>
                                    <p:set>
                                      <p:cBhvr>
                                        <p:cTn id="27" dur="1" fill="hold">
                                          <p:stCondLst>
                                            <p:cond delay="0"/>
                                          </p:stCondLst>
                                        </p:cTn>
                                        <p:tgtEl>
                                          <p:spTgt spid="5"/>
                                        </p:tgtEl>
                                        <p:attrNameLst>
                                          <p:attrName>style.visibility</p:attrName>
                                        </p:attrNameLst>
                                      </p:cBhvr>
                                      <p:to>
                                        <p:strVal val="visible"/>
                                      </p:to>
                                    </p:set>
                                  </p:childTnLst>
                                </p:cTn>
                              </p:par>
                            </p:childTnLst>
                          </p:cTn>
                        </p:par>
                        <p:par>
                          <p:cTn id="28" fill="hold">
                            <p:stCondLst>
                              <p:cond delay="500"/>
                            </p:stCondLst>
                            <p:childTnLst>
                              <p:par>
                                <p:cTn id="29" presetID="1" presetClass="entr" presetSubtype="0" fill="hold" grpId="0" nodeType="afterEffect">
                                  <p:stCondLst>
                                    <p:cond delay="0"/>
                                  </p:stCondLst>
                                  <p:childTnLst>
                                    <p:set>
                                      <p:cBhvr>
                                        <p:cTn id="3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8035" grpId="0" build="p" animBg="1"/>
      <p:bldP spid="25603" grpId="0" animBg="1"/>
      <p:bldP spid="4" grpId="0" animBg="1"/>
      <p:bldP spid="5" grpId="0" animBg="1"/>
      <p:bldP spid="6"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gradFill rotWithShape="0">
          <a:gsLst>
            <a:gs pos="0">
              <a:srgbClr val="99CCFF"/>
            </a:gs>
            <a:gs pos="100000">
              <a:srgbClr val="759CC3"/>
            </a:gs>
          </a:gsLst>
          <a:lin ang="5400000" scaled="1"/>
        </a:gradFill>
        <a:effectLst/>
      </p:bgPr>
    </p:bg>
    <p:spTree>
      <p:nvGrpSpPr>
        <p:cNvPr id="1" name=""/>
        <p:cNvGrpSpPr/>
        <p:nvPr/>
      </p:nvGrpSpPr>
      <p:grpSpPr>
        <a:xfrm>
          <a:off x="0" y="0"/>
          <a:ext cx="0" cy="0"/>
          <a:chOff x="0" y="0"/>
          <a:chExt cx="0" cy="0"/>
        </a:xfrm>
      </p:grpSpPr>
      <p:sp>
        <p:nvSpPr>
          <p:cNvPr id="201735" name="Rectangle 7"/>
          <p:cNvSpPr>
            <a:spLocks noGrp="1" noChangeArrowheads="1"/>
          </p:cNvSpPr>
          <p:nvPr>
            <p:ph type="title" idx="4294967295"/>
          </p:nvPr>
        </p:nvSpPr>
        <p:spPr bwMode="auto">
          <a:xfrm>
            <a:off x="228600" y="2286000"/>
            <a:ext cx="8686800" cy="1447800"/>
          </a:xfrm>
          <a:prstGeom prst="rect">
            <a:avLst/>
          </a:prstGeom>
          <a:noFill/>
          <a:extLst>
            <a:ext uri="{909E8E84-426E-40DD-AFC4-6F175D3DCCD1}">
              <a14:hiddenFill xmlns:a14="http://schemas.microsoft.com/office/drawing/2010/main">
                <a:solidFill>
                  <a:srgbClr val="FFFFFF">
                    <a:alpha val="0"/>
                  </a:srgbClr>
                </a:solidFill>
              </a14:hiddenFill>
            </a:ext>
            <a:ext uri="{91240B29-F687-4F45-9708-019B960494DF}">
              <a14:hiddenLine xmlns:a14="http://schemas.microsoft.com/office/drawing/2010/main" w="9525">
                <a:solidFill>
                  <a:srgbClr val="0000FF"/>
                </a:solidFill>
                <a:miter lim="800000"/>
                <a:headEnd/>
                <a:tailEnd/>
              </a14:hiddenLine>
            </a:ext>
          </a:extLst>
        </p:spPr>
        <p:txBody>
          <a:bodyPr anchor="b"/>
          <a:lstStyle/>
          <a:p>
            <a:pPr eaLnBrk="1" hangingPunct="1"/>
            <a:r>
              <a:rPr lang="en-US" altLang="en-US" sz="9600" dirty="0">
                <a:solidFill>
                  <a:schemeClr val="tx1"/>
                </a:solidFill>
              </a:rPr>
              <a:t>Athletes</a:t>
            </a:r>
          </a:p>
        </p:txBody>
      </p: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afterEffect">
                                  <p:stCondLst>
                                    <p:cond delay="0"/>
                                  </p:stCondLst>
                                  <p:childTnLst>
                                    <p:set>
                                      <p:cBhvr>
                                        <p:cTn id="6" dur="1" fill="hold">
                                          <p:stCondLst>
                                            <p:cond delay="0"/>
                                          </p:stCondLst>
                                        </p:cTn>
                                        <p:tgtEl>
                                          <p:spTgt spid="201735"/>
                                        </p:tgtEl>
                                        <p:attrNameLst>
                                          <p:attrName>style.visibility</p:attrName>
                                        </p:attrNameLst>
                                      </p:cBhvr>
                                      <p:to>
                                        <p:strVal val="visible"/>
                                      </p:to>
                                    </p:set>
                                    <p:anim calcmode="lin" valueType="num">
                                      <p:cBhvr>
                                        <p:cTn id="7" dur="500" fill="hold"/>
                                        <p:tgtEl>
                                          <p:spTgt spid="201735"/>
                                        </p:tgtEl>
                                        <p:attrNameLst>
                                          <p:attrName>ppt_w</p:attrName>
                                        </p:attrNameLst>
                                      </p:cBhvr>
                                      <p:tavLst>
                                        <p:tav tm="0">
                                          <p:val>
                                            <p:fltVal val="0"/>
                                          </p:val>
                                        </p:tav>
                                        <p:tav tm="100000">
                                          <p:val>
                                            <p:strVal val="#ppt_w"/>
                                          </p:val>
                                        </p:tav>
                                      </p:tavLst>
                                    </p:anim>
                                    <p:anim calcmode="lin" valueType="num">
                                      <p:cBhvr>
                                        <p:cTn id="8" dur="500" fill="hold"/>
                                        <p:tgtEl>
                                          <p:spTgt spid="201735"/>
                                        </p:tgtEl>
                                        <p:attrNameLst>
                                          <p:attrName>ppt_h</p:attrName>
                                        </p:attrNameLst>
                                      </p:cBhvr>
                                      <p:tavLst>
                                        <p:tav tm="0">
                                          <p:val>
                                            <p:fltVal val="0"/>
                                          </p:val>
                                        </p:tav>
                                        <p:tav tm="100000">
                                          <p:val>
                                            <p:strVal val="#ppt_h"/>
                                          </p:val>
                                        </p:tav>
                                      </p:tavLst>
                                    </p:anim>
                                    <p:animEffect transition="in" filter="fade">
                                      <p:cBhvr>
                                        <p:cTn id="9" dur="500"/>
                                        <p:tgtEl>
                                          <p:spTgt spid="2017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1735"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gradFill rotWithShape="0">
          <a:gsLst>
            <a:gs pos="0">
              <a:srgbClr val="99CCFF"/>
            </a:gs>
            <a:gs pos="100000">
              <a:srgbClr val="759CC3"/>
            </a:gs>
          </a:gsLst>
          <a:lin ang="5400000" scaled="1"/>
        </a:gradFill>
        <a:effectLst/>
      </p:bgPr>
    </p:bg>
    <p:spTree>
      <p:nvGrpSpPr>
        <p:cNvPr id="1" name=""/>
        <p:cNvGrpSpPr/>
        <p:nvPr/>
      </p:nvGrpSpPr>
      <p:grpSpPr>
        <a:xfrm>
          <a:off x="0" y="0"/>
          <a:ext cx="0" cy="0"/>
          <a:chOff x="0" y="0"/>
          <a:chExt cx="0" cy="0"/>
        </a:xfrm>
      </p:grpSpPr>
      <p:sp>
        <p:nvSpPr>
          <p:cNvPr id="201737" name="Rectangle 9"/>
          <p:cNvSpPr>
            <a:spLocks noGrp="1" noChangeArrowheads="1"/>
          </p:cNvSpPr>
          <p:nvPr>
            <p:ph type="body" idx="1"/>
          </p:nvPr>
        </p:nvSpPr>
        <p:spPr bwMode="auto">
          <a:xfrm>
            <a:off x="381000" y="1127760"/>
            <a:ext cx="8458200" cy="5257800"/>
          </a:xfrm>
          <a:prstGeom prst="rect">
            <a:avLst/>
          </a:prstGeom>
          <a:solidFill>
            <a:srgbClr val="FFFFFF">
              <a:alpha val="0"/>
            </a:srgbClr>
          </a:solidFill>
          <a:ln w="9525">
            <a:noFill/>
            <a:miter lim="800000"/>
            <a:headEnd/>
            <a:tailEnd/>
          </a:ln>
          <a:extLst/>
        </p:spPr>
        <p:txBody>
          <a:bodyPr vert="horz" wrap="square" lIns="91440" tIns="45720" rIns="91440" bIns="45720" numCol="1" anchor="t" anchorCtr="0" compatLnSpc="1">
            <a:prstTxWarp prst="textNoShape">
              <a:avLst/>
            </a:prstTxWarp>
          </a:bodyPr>
          <a:lstStyle/>
          <a:p>
            <a:pPr marL="509588" indent="-509588" eaLnBrk="1" hangingPunct="1">
              <a:lnSpc>
                <a:spcPct val="80000"/>
              </a:lnSpc>
              <a:buClrTx/>
              <a:buSzPct val="125000"/>
              <a:buFont typeface="Wingdings" pitchFamily="2" charset="2"/>
              <a:buChar char="¯"/>
            </a:pPr>
            <a:r>
              <a:rPr lang="en-US" altLang="en-US" b="1" dirty="0"/>
              <a:t>Clean white dobok.</a:t>
            </a:r>
          </a:p>
          <a:p>
            <a:pPr marL="509588" indent="-509588" eaLnBrk="1" hangingPunct="1">
              <a:lnSpc>
                <a:spcPct val="80000"/>
              </a:lnSpc>
              <a:buClrTx/>
              <a:buSzPct val="125000"/>
              <a:buFont typeface="Wingdings" pitchFamily="2" charset="2"/>
              <a:buChar char="¯"/>
            </a:pPr>
            <a:endParaRPr lang="en-US" altLang="en-US" sz="800" b="1" dirty="0"/>
          </a:p>
          <a:p>
            <a:pPr marL="509588" indent="-509588" eaLnBrk="1" hangingPunct="1">
              <a:lnSpc>
                <a:spcPct val="80000"/>
              </a:lnSpc>
              <a:buClrTx/>
              <a:buSzPct val="125000"/>
              <a:buFont typeface="Wingdings" pitchFamily="2" charset="2"/>
              <a:buChar char="¯"/>
            </a:pPr>
            <a:r>
              <a:rPr lang="en-US" altLang="en-US" b="1" dirty="0"/>
              <a:t>Black trim allowed for Black Belts only.</a:t>
            </a:r>
          </a:p>
          <a:p>
            <a:pPr marL="509588" indent="-509588" eaLnBrk="1" hangingPunct="1">
              <a:lnSpc>
                <a:spcPct val="80000"/>
              </a:lnSpc>
              <a:buClrTx/>
              <a:buSzPct val="125000"/>
              <a:buFont typeface="Wingdings" pitchFamily="2" charset="2"/>
              <a:buChar char="¯"/>
            </a:pPr>
            <a:endParaRPr lang="en-US" altLang="en-US" sz="800" b="1" dirty="0"/>
          </a:p>
          <a:p>
            <a:pPr marL="509588" indent="-509588" eaLnBrk="1" hangingPunct="1">
              <a:lnSpc>
                <a:spcPct val="80000"/>
              </a:lnSpc>
              <a:buClrTx/>
              <a:buSzPct val="125000"/>
              <a:buFont typeface="Wingdings" pitchFamily="2" charset="2"/>
              <a:buChar char="¯"/>
            </a:pPr>
            <a:r>
              <a:rPr lang="en-US" altLang="en-US" b="1" dirty="0"/>
              <a:t>A t-shirt and/or sports bra may be worn underneath the dobok. </a:t>
            </a:r>
          </a:p>
          <a:p>
            <a:pPr marL="509588" indent="-509588" eaLnBrk="1" hangingPunct="1">
              <a:lnSpc>
                <a:spcPct val="80000"/>
              </a:lnSpc>
              <a:buClrTx/>
              <a:buSzPct val="125000"/>
              <a:buFont typeface="Wingdings" pitchFamily="2" charset="2"/>
              <a:buChar char="¯"/>
            </a:pPr>
            <a:endParaRPr lang="en-US" altLang="en-US" sz="800" b="1" dirty="0"/>
          </a:p>
          <a:p>
            <a:pPr marL="509588" indent="-509588" eaLnBrk="1" hangingPunct="1">
              <a:lnSpc>
                <a:spcPct val="80000"/>
              </a:lnSpc>
              <a:buClrTx/>
              <a:buSzPct val="125000"/>
              <a:buFont typeface="Wingdings" pitchFamily="2" charset="2"/>
              <a:buChar char="¯"/>
            </a:pPr>
            <a:r>
              <a:rPr lang="en-US" altLang="en-US" b="1" dirty="0"/>
              <a:t>Sleeves and cuffs cannot be rolled up.</a:t>
            </a:r>
          </a:p>
          <a:p>
            <a:pPr marL="509588" indent="-509588" eaLnBrk="1" hangingPunct="1">
              <a:lnSpc>
                <a:spcPct val="80000"/>
              </a:lnSpc>
              <a:buClrTx/>
              <a:buSzPct val="125000"/>
              <a:buFont typeface="Wingdings" pitchFamily="2" charset="2"/>
              <a:buChar char="¯"/>
            </a:pPr>
            <a:endParaRPr lang="en-US" altLang="en-US" sz="800" b="1" dirty="0"/>
          </a:p>
          <a:p>
            <a:pPr marL="509588" indent="-509588" eaLnBrk="1" hangingPunct="1">
              <a:lnSpc>
                <a:spcPct val="80000"/>
              </a:lnSpc>
              <a:buClrTx/>
              <a:buSzPct val="125000"/>
              <a:buFont typeface="Wingdings" pitchFamily="2" charset="2"/>
              <a:buChar char="¯"/>
            </a:pPr>
            <a:r>
              <a:rPr lang="en-US" altLang="en-US" b="1" dirty="0"/>
              <a:t>Sleeves and cuff must be no higher than ½ distance between wrist and elbow or ankle and knee.</a:t>
            </a:r>
          </a:p>
          <a:p>
            <a:pPr marL="509588" indent="-509588" eaLnBrk="1" hangingPunct="1">
              <a:lnSpc>
                <a:spcPct val="80000"/>
              </a:lnSpc>
              <a:buClrTx/>
              <a:buSzPct val="125000"/>
              <a:buFont typeface="Wingdings" pitchFamily="2" charset="2"/>
              <a:buChar char="¯"/>
            </a:pPr>
            <a:endParaRPr lang="en-US" altLang="en-US" sz="800" b="1" dirty="0"/>
          </a:p>
          <a:p>
            <a:pPr marL="509588" indent="-509588" eaLnBrk="1" hangingPunct="1">
              <a:lnSpc>
                <a:spcPct val="80000"/>
              </a:lnSpc>
              <a:buClrTx/>
              <a:buSzPct val="125000"/>
              <a:buFont typeface="Wingdings" pitchFamily="2" charset="2"/>
              <a:buChar char="¯"/>
            </a:pPr>
            <a:r>
              <a:rPr lang="en-US" altLang="en-US" b="1" dirty="0"/>
              <a:t>Jacket may not be tucked into pants.</a:t>
            </a:r>
          </a:p>
          <a:p>
            <a:pPr marL="509588" indent="-509588" eaLnBrk="1" hangingPunct="1">
              <a:lnSpc>
                <a:spcPct val="80000"/>
              </a:lnSpc>
              <a:buClrTx/>
              <a:buSzPct val="125000"/>
              <a:buFont typeface="Wingdings" pitchFamily="2" charset="2"/>
              <a:buChar char="¯"/>
            </a:pPr>
            <a:endParaRPr lang="en-US" altLang="en-US" sz="800" b="1" dirty="0"/>
          </a:p>
          <a:p>
            <a:pPr marL="509588" indent="-509588" eaLnBrk="1" hangingPunct="1">
              <a:lnSpc>
                <a:spcPct val="80000"/>
              </a:lnSpc>
              <a:buClrTx/>
              <a:buSzPct val="125000"/>
              <a:buFont typeface="Wingdings" pitchFamily="2" charset="2"/>
              <a:buChar char="¯"/>
            </a:pPr>
            <a:r>
              <a:rPr lang="en-US" altLang="en-US" b="1" dirty="0"/>
              <a:t>Uniform must be neatly hemmed.</a:t>
            </a:r>
            <a:endParaRPr lang="en-US" altLang="en-US" sz="1800" b="1" dirty="0"/>
          </a:p>
        </p:txBody>
      </p:sp>
      <p:sp>
        <p:nvSpPr>
          <p:cNvPr id="44035" name="Title 3"/>
          <p:cNvSpPr>
            <a:spLocks noGrp="1"/>
          </p:cNvSpPr>
          <p:nvPr>
            <p:ph type="title"/>
          </p:nvPr>
        </p:nvSpPr>
        <p:spPr bwMode="auto">
          <a:xfrm>
            <a:off x="76200" y="133350"/>
            <a:ext cx="8915400" cy="781050"/>
          </a:xfrm>
          <a:prstGeom prst="rect">
            <a:avLst/>
          </a:prstGeom>
          <a:solidFill>
            <a:srgbClr val="FFFFFF">
              <a:alpha val="0"/>
            </a:srgbClr>
          </a:solidFill>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r>
              <a:rPr lang="en-US" altLang="en-US" dirty="0">
                <a:solidFill>
                  <a:schemeClr val="tx1"/>
                </a:solidFill>
              </a:rPr>
              <a:t>Athlete’s Attire</a:t>
            </a:r>
          </a:p>
        </p:txBody>
      </p: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44035"/>
                                        </p:tgtEl>
                                        <p:attrNameLst>
                                          <p:attrName>style.visibility</p:attrName>
                                        </p:attrNameLst>
                                      </p:cBhvr>
                                      <p:to>
                                        <p:strVal val="visible"/>
                                      </p:to>
                                    </p:set>
                                    <p:anim calcmode="lin" valueType="num">
                                      <p:cBhvr>
                                        <p:cTn id="7" dur="500" fill="hold"/>
                                        <p:tgtEl>
                                          <p:spTgt spid="44035"/>
                                        </p:tgtEl>
                                        <p:attrNameLst>
                                          <p:attrName>ppt_w</p:attrName>
                                        </p:attrNameLst>
                                      </p:cBhvr>
                                      <p:tavLst>
                                        <p:tav tm="0">
                                          <p:val>
                                            <p:fltVal val="0"/>
                                          </p:val>
                                        </p:tav>
                                        <p:tav tm="100000">
                                          <p:val>
                                            <p:strVal val="#ppt_w"/>
                                          </p:val>
                                        </p:tav>
                                      </p:tavLst>
                                    </p:anim>
                                    <p:anim calcmode="lin" valueType="num">
                                      <p:cBhvr>
                                        <p:cTn id="8" dur="500" fill="hold"/>
                                        <p:tgtEl>
                                          <p:spTgt spid="44035"/>
                                        </p:tgtEl>
                                        <p:attrNameLst>
                                          <p:attrName>ppt_h</p:attrName>
                                        </p:attrNameLst>
                                      </p:cBhvr>
                                      <p:tavLst>
                                        <p:tav tm="0">
                                          <p:val>
                                            <p:fltVal val="0"/>
                                          </p:val>
                                        </p:tav>
                                        <p:tav tm="100000">
                                          <p:val>
                                            <p:strVal val="#ppt_h"/>
                                          </p:val>
                                        </p:tav>
                                      </p:tavLst>
                                    </p:anim>
                                    <p:animEffect transition="in" filter="fade">
                                      <p:cBhvr>
                                        <p:cTn id="9" dur="500"/>
                                        <p:tgtEl>
                                          <p:spTgt spid="44035"/>
                                        </p:tgtEl>
                                      </p:cBhvr>
                                    </p:animEffect>
                                  </p:childTnLst>
                                </p:cTn>
                              </p:par>
                            </p:childTnLst>
                          </p:cTn>
                        </p:par>
                        <p:par>
                          <p:cTn id="10" fill="hold">
                            <p:stCondLst>
                              <p:cond delay="500"/>
                            </p:stCondLst>
                            <p:childTnLst>
                              <p:par>
                                <p:cTn id="11" presetID="1" presetClass="entr" presetSubtype="0" fill="hold" grpId="0" nodeType="afterEffect">
                                  <p:stCondLst>
                                    <p:cond delay="0"/>
                                  </p:stCondLst>
                                  <p:childTnLst>
                                    <p:set>
                                      <p:cBhvr>
                                        <p:cTn id="12" dur="1" fill="hold">
                                          <p:stCondLst>
                                            <p:cond delay="0"/>
                                          </p:stCondLst>
                                        </p:cTn>
                                        <p:tgtEl>
                                          <p:spTgt spid="201737">
                                            <p:bg/>
                                          </p:spTgt>
                                        </p:tgtEl>
                                        <p:attrNameLst>
                                          <p:attrName>style.visibility</p:attrName>
                                        </p:attrNameLst>
                                      </p:cBhvr>
                                      <p:to>
                                        <p:strVal val="visible"/>
                                      </p:to>
                                    </p:set>
                                  </p:childTnLst>
                                </p:cTn>
                              </p:par>
                            </p:childTnLst>
                          </p:cTn>
                        </p:par>
                        <p:par>
                          <p:cTn id="13" fill="hold">
                            <p:stCondLst>
                              <p:cond delay="500"/>
                            </p:stCondLst>
                            <p:childTnLst>
                              <p:par>
                                <p:cTn id="14" presetID="1" presetClass="entr" presetSubtype="0" fill="hold" grpId="0" nodeType="afterEffect">
                                  <p:stCondLst>
                                    <p:cond delay="0"/>
                                  </p:stCondLst>
                                  <p:childTnLst>
                                    <p:set>
                                      <p:cBhvr>
                                        <p:cTn id="15" dur="1" fill="hold">
                                          <p:stCondLst>
                                            <p:cond delay="0"/>
                                          </p:stCondLst>
                                        </p:cTn>
                                        <p:tgtEl>
                                          <p:spTgt spid="201737">
                                            <p:txEl>
                                              <p:pRg st="0" end="0"/>
                                            </p:txEl>
                                          </p:spTgt>
                                        </p:tgtEl>
                                        <p:attrNameLst>
                                          <p:attrName>style.visibility</p:attrName>
                                        </p:attrNameLst>
                                      </p:cBhvr>
                                      <p:to>
                                        <p:strVal val="visible"/>
                                      </p:to>
                                    </p:set>
                                  </p:childTnLst>
                                </p:cTn>
                              </p:par>
                            </p:childTnLst>
                          </p:cTn>
                        </p:par>
                        <p:par>
                          <p:cTn id="16" fill="hold">
                            <p:stCondLst>
                              <p:cond delay="500"/>
                            </p:stCondLst>
                            <p:childTnLst>
                              <p:par>
                                <p:cTn id="17" presetID="1" presetClass="entr" presetSubtype="0" fill="hold" grpId="0" nodeType="afterEffect">
                                  <p:stCondLst>
                                    <p:cond delay="0"/>
                                  </p:stCondLst>
                                  <p:childTnLst>
                                    <p:set>
                                      <p:cBhvr>
                                        <p:cTn id="18" dur="1" fill="hold">
                                          <p:stCondLst>
                                            <p:cond delay="0"/>
                                          </p:stCondLst>
                                        </p:cTn>
                                        <p:tgtEl>
                                          <p:spTgt spid="201737">
                                            <p:txEl>
                                              <p:pRg st="2" end="2"/>
                                            </p:txEl>
                                          </p:spTgt>
                                        </p:tgtEl>
                                        <p:attrNameLst>
                                          <p:attrName>style.visibility</p:attrName>
                                        </p:attrNameLst>
                                      </p:cBhvr>
                                      <p:to>
                                        <p:strVal val="visible"/>
                                      </p:to>
                                    </p:set>
                                  </p:childTnLst>
                                </p:cTn>
                              </p:par>
                            </p:childTnLst>
                          </p:cTn>
                        </p:par>
                        <p:par>
                          <p:cTn id="19" fill="hold">
                            <p:stCondLst>
                              <p:cond delay="500"/>
                            </p:stCondLst>
                            <p:childTnLst>
                              <p:par>
                                <p:cTn id="20" presetID="1" presetClass="entr" presetSubtype="0" fill="hold" grpId="0" nodeType="afterEffect">
                                  <p:stCondLst>
                                    <p:cond delay="0"/>
                                  </p:stCondLst>
                                  <p:childTnLst>
                                    <p:set>
                                      <p:cBhvr>
                                        <p:cTn id="21" dur="1" fill="hold">
                                          <p:stCondLst>
                                            <p:cond delay="0"/>
                                          </p:stCondLst>
                                        </p:cTn>
                                        <p:tgtEl>
                                          <p:spTgt spid="201737">
                                            <p:txEl>
                                              <p:pRg st="4" end="4"/>
                                            </p:txEl>
                                          </p:spTgt>
                                        </p:tgtEl>
                                        <p:attrNameLst>
                                          <p:attrName>style.visibility</p:attrName>
                                        </p:attrNameLst>
                                      </p:cBhvr>
                                      <p:to>
                                        <p:strVal val="visible"/>
                                      </p:to>
                                    </p:set>
                                  </p:childTnLst>
                                </p:cTn>
                              </p:par>
                            </p:childTnLst>
                          </p:cTn>
                        </p:par>
                        <p:par>
                          <p:cTn id="22" fill="hold">
                            <p:stCondLst>
                              <p:cond delay="500"/>
                            </p:stCondLst>
                            <p:childTnLst>
                              <p:par>
                                <p:cTn id="23" presetID="1" presetClass="entr" presetSubtype="0" fill="hold" grpId="0" nodeType="afterEffect">
                                  <p:stCondLst>
                                    <p:cond delay="0"/>
                                  </p:stCondLst>
                                  <p:childTnLst>
                                    <p:set>
                                      <p:cBhvr>
                                        <p:cTn id="24" dur="1" fill="hold">
                                          <p:stCondLst>
                                            <p:cond delay="0"/>
                                          </p:stCondLst>
                                        </p:cTn>
                                        <p:tgtEl>
                                          <p:spTgt spid="201737">
                                            <p:txEl>
                                              <p:pRg st="6" end="6"/>
                                            </p:txEl>
                                          </p:spTgt>
                                        </p:tgtEl>
                                        <p:attrNameLst>
                                          <p:attrName>style.visibility</p:attrName>
                                        </p:attrNameLst>
                                      </p:cBhvr>
                                      <p:to>
                                        <p:strVal val="visible"/>
                                      </p:to>
                                    </p:set>
                                  </p:childTnLst>
                                </p:cTn>
                              </p:par>
                            </p:childTnLst>
                          </p:cTn>
                        </p:par>
                        <p:par>
                          <p:cTn id="25" fill="hold">
                            <p:stCondLst>
                              <p:cond delay="500"/>
                            </p:stCondLst>
                            <p:childTnLst>
                              <p:par>
                                <p:cTn id="26" presetID="1" presetClass="entr" presetSubtype="0" fill="hold" grpId="0" nodeType="afterEffect">
                                  <p:stCondLst>
                                    <p:cond delay="0"/>
                                  </p:stCondLst>
                                  <p:childTnLst>
                                    <p:set>
                                      <p:cBhvr>
                                        <p:cTn id="27" dur="1" fill="hold">
                                          <p:stCondLst>
                                            <p:cond delay="0"/>
                                          </p:stCondLst>
                                        </p:cTn>
                                        <p:tgtEl>
                                          <p:spTgt spid="201737">
                                            <p:txEl>
                                              <p:pRg st="8" end="8"/>
                                            </p:txEl>
                                          </p:spTgt>
                                        </p:tgtEl>
                                        <p:attrNameLst>
                                          <p:attrName>style.visibility</p:attrName>
                                        </p:attrNameLst>
                                      </p:cBhvr>
                                      <p:to>
                                        <p:strVal val="visible"/>
                                      </p:to>
                                    </p:set>
                                  </p:childTnLst>
                                </p:cTn>
                              </p:par>
                            </p:childTnLst>
                          </p:cTn>
                        </p:par>
                        <p:par>
                          <p:cTn id="28" fill="hold">
                            <p:stCondLst>
                              <p:cond delay="500"/>
                            </p:stCondLst>
                            <p:childTnLst>
                              <p:par>
                                <p:cTn id="29" presetID="1" presetClass="entr" presetSubtype="0" fill="hold" grpId="0" nodeType="afterEffect">
                                  <p:stCondLst>
                                    <p:cond delay="0"/>
                                  </p:stCondLst>
                                  <p:childTnLst>
                                    <p:set>
                                      <p:cBhvr>
                                        <p:cTn id="30" dur="1" fill="hold">
                                          <p:stCondLst>
                                            <p:cond delay="0"/>
                                          </p:stCondLst>
                                        </p:cTn>
                                        <p:tgtEl>
                                          <p:spTgt spid="201737">
                                            <p:txEl>
                                              <p:pRg st="10" end="10"/>
                                            </p:txEl>
                                          </p:spTgt>
                                        </p:tgtEl>
                                        <p:attrNameLst>
                                          <p:attrName>style.visibility</p:attrName>
                                        </p:attrNameLst>
                                      </p:cBhvr>
                                      <p:to>
                                        <p:strVal val="visible"/>
                                      </p:to>
                                    </p:set>
                                  </p:childTnLst>
                                </p:cTn>
                              </p:par>
                            </p:childTnLst>
                          </p:cTn>
                        </p:par>
                        <p:par>
                          <p:cTn id="31" fill="hold">
                            <p:stCondLst>
                              <p:cond delay="500"/>
                            </p:stCondLst>
                            <p:childTnLst>
                              <p:par>
                                <p:cTn id="32" presetID="1" presetClass="entr" presetSubtype="0" fill="hold" grpId="0" nodeType="afterEffect">
                                  <p:stCondLst>
                                    <p:cond delay="0"/>
                                  </p:stCondLst>
                                  <p:childTnLst>
                                    <p:set>
                                      <p:cBhvr>
                                        <p:cTn id="33" dur="1" fill="hold">
                                          <p:stCondLst>
                                            <p:cond delay="0"/>
                                          </p:stCondLst>
                                        </p:cTn>
                                        <p:tgtEl>
                                          <p:spTgt spid="201737">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1737" grpId="0" build="p" animBg="1"/>
      <p:bldP spid="44035"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gradFill rotWithShape="0">
          <a:gsLst>
            <a:gs pos="0">
              <a:srgbClr val="99CCFF"/>
            </a:gs>
            <a:gs pos="100000">
              <a:srgbClr val="759CC3"/>
            </a:gs>
          </a:gsLst>
          <a:lin ang="5400000" scaled="1"/>
        </a:gradFill>
        <a:effectLst/>
      </p:bgPr>
    </p:bg>
    <p:spTree>
      <p:nvGrpSpPr>
        <p:cNvPr id="1" name=""/>
        <p:cNvGrpSpPr/>
        <p:nvPr/>
      </p:nvGrpSpPr>
      <p:grpSpPr>
        <a:xfrm>
          <a:off x="0" y="0"/>
          <a:ext cx="0" cy="0"/>
          <a:chOff x="0" y="0"/>
          <a:chExt cx="0" cy="0"/>
        </a:xfrm>
      </p:grpSpPr>
      <p:sp>
        <p:nvSpPr>
          <p:cNvPr id="208899" name="Rectangle 3"/>
          <p:cNvSpPr>
            <a:spLocks noGrp="1" noChangeArrowheads="1"/>
          </p:cNvSpPr>
          <p:nvPr>
            <p:ph type="body" idx="1"/>
          </p:nvPr>
        </p:nvSpPr>
        <p:spPr bwMode="auto">
          <a:xfrm>
            <a:off x="137160" y="1160584"/>
            <a:ext cx="8915400" cy="5651695"/>
          </a:xfrm>
          <a:prstGeom prst="rect">
            <a:avLst/>
          </a:prstGeom>
          <a:solidFill>
            <a:schemeClr val="bg1">
              <a:alpha val="0"/>
            </a:schemeClr>
          </a:solidFill>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515938" indent="-515938" eaLnBrk="1" hangingPunct="1">
              <a:lnSpc>
                <a:spcPct val="80000"/>
              </a:lnSpc>
              <a:buClrTx/>
              <a:buSzPct val="125000"/>
              <a:buFont typeface="Wingdings" pitchFamily="2" charset="2"/>
              <a:buChar char="¯"/>
            </a:pPr>
            <a:r>
              <a:rPr lang="en-US" altLang="en-US" b="1" dirty="0"/>
              <a:t>All competitors must wear a belt appropriate to their rank.</a:t>
            </a:r>
          </a:p>
          <a:p>
            <a:pPr marL="0" indent="0" eaLnBrk="1" hangingPunct="1">
              <a:lnSpc>
                <a:spcPct val="80000"/>
              </a:lnSpc>
              <a:buClrTx/>
              <a:buSzPct val="125000"/>
              <a:buFont typeface="Wingdings" pitchFamily="2" charset="2"/>
              <a:buChar char="¯"/>
            </a:pPr>
            <a:endParaRPr lang="en-US" altLang="en-US" sz="1200" b="1" dirty="0"/>
          </a:p>
          <a:p>
            <a:pPr marL="515938" indent="-515938" eaLnBrk="1" hangingPunct="1">
              <a:lnSpc>
                <a:spcPct val="80000"/>
              </a:lnSpc>
              <a:buClrTx/>
              <a:buSzPct val="125000"/>
              <a:buFont typeface="Wingdings" pitchFamily="2" charset="2"/>
              <a:buChar char="¯"/>
            </a:pPr>
            <a:r>
              <a:rPr lang="en-US" altLang="en-US" b="1" dirty="0"/>
              <a:t>Youth black belts (15 years of age and younger) are permitted to wear </a:t>
            </a:r>
            <a:r>
              <a:rPr lang="en-US" altLang="en-US" b="1" dirty="0" err="1"/>
              <a:t>Poom</a:t>
            </a:r>
            <a:r>
              <a:rPr lang="en-US" altLang="en-US" b="1" dirty="0"/>
              <a:t> belts as well as </a:t>
            </a:r>
            <a:r>
              <a:rPr lang="en-US" altLang="en-US" b="1" dirty="0" err="1"/>
              <a:t>Poom</a:t>
            </a:r>
            <a:r>
              <a:rPr lang="en-US" altLang="en-US" b="1" dirty="0"/>
              <a:t> collars. (half-red, half black)</a:t>
            </a:r>
          </a:p>
          <a:p>
            <a:pPr marL="0" indent="0" eaLnBrk="1" hangingPunct="1">
              <a:lnSpc>
                <a:spcPct val="80000"/>
              </a:lnSpc>
              <a:buClrTx/>
              <a:buSzPct val="125000"/>
              <a:buFont typeface="Wingdings" pitchFamily="2" charset="2"/>
              <a:buChar char="¯"/>
            </a:pPr>
            <a:endParaRPr lang="en-US" altLang="en-US" sz="1200" b="1" dirty="0"/>
          </a:p>
          <a:p>
            <a:pPr marL="515938" indent="-515938" eaLnBrk="1" hangingPunct="1">
              <a:lnSpc>
                <a:spcPct val="80000"/>
              </a:lnSpc>
              <a:buClrTx/>
              <a:buSzPct val="125000"/>
              <a:buFont typeface="Wingdings" pitchFamily="2" charset="2"/>
              <a:buChar char="¯"/>
            </a:pPr>
            <a:r>
              <a:rPr lang="en-US" altLang="en-US" b="1" dirty="0"/>
              <a:t>If your belt system does not follow the AAU TKD configuration, be sure your athlete, and parent, understands where their belt fits into the AAU TKD system and is wearing the appropriately equivalent AAU color belt for competition</a:t>
            </a:r>
          </a:p>
        </p:txBody>
      </p:sp>
      <p:sp>
        <p:nvSpPr>
          <p:cNvPr id="47107" name="Title 3"/>
          <p:cNvSpPr>
            <a:spLocks noGrp="1"/>
          </p:cNvSpPr>
          <p:nvPr>
            <p:ph type="title"/>
          </p:nvPr>
        </p:nvSpPr>
        <p:spPr bwMode="auto">
          <a:xfrm>
            <a:off x="228600" y="76200"/>
            <a:ext cx="8686800" cy="781050"/>
          </a:xfrm>
          <a:prstGeom prst="rect">
            <a:avLst/>
          </a:prstGeom>
          <a:solidFill>
            <a:srgbClr val="FFFFFF">
              <a:alpha val="0"/>
            </a:srgbClr>
          </a:solidFill>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r>
              <a:rPr lang="en-US" altLang="en-US" dirty="0">
                <a:solidFill>
                  <a:schemeClr val="tx1"/>
                </a:solidFill>
              </a:rPr>
              <a:t>Athletes Attire</a:t>
            </a:r>
          </a:p>
        </p:txBody>
      </p: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47107"/>
                                        </p:tgtEl>
                                        <p:attrNameLst>
                                          <p:attrName>style.visibility</p:attrName>
                                        </p:attrNameLst>
                                      </p:cBhvr>
                                      <p:to>
                                        <p:strVal val="visible"/>
                                      </p:to>
                                    </p:set>
                                    <p:anim calcmode="lin" valueType="num">
                                      <p:cBhvr>
                                        <p:cTn id="7" dur="500" fill="hold"/>
                                        <p:tgtEl>
                                          <p:spTgt spid="47107"/>
                                        </p:tgtEl>
                                        <p:attrNameLst>
                                          <p:attrName>ppt_w</p:attrName>
                                        </p:attrNameLst>
                                      </p:cBhvr>
                                      <p:tavLst>
                                        <p:tav tm="0">
                                          <p:val>
                                            <p:fltVal val="0"/>
                                          </p:val>
                                        </p:tav>
                                        <p:tav tm="100000">
                                          <p:val>
                                            <p:strVal val="#ppt_w"/>
                                          </p:val>
                                        </p:tav>
                                      </p:tavLst>
                                    </p:anim>
                                    <p:anim calcmode="lin" valueType="num">
                                      <p:cBhvr>
                                        <p:cTn id="8" dur="500" fill="hold"/>
                                        <p:tgtEl>
                                          <p:spTgt spid="47107"/>
                                        </p:tgtEl>
                                        <p:attrNameLst>
                                          <p:attrName>ppt_h</p:attrName>
                                        </p:attrNameLst>
                                      </p:cBhvr>
                                      <p:tavLst>
                                        <p:tav tm="0">
                                          <p:val>
                                            <p:fltVal val="0"/>
                                          </p:val>
                                        </p:tav>
                                        <p:tav tm="100000">
                                          <p:val>
                                            <p:strVal val="#ppt_h"/>
                                          </p:val>
                                        </p:tav>
                                      </p:tavLst>
                                    </p:anim>
                                    <p:animEffect transition="in" filter="fade">
                                      <p:cBhvr>
                                        <p:cTn id="9" dur="500"/>
                                        <p:tgtEl>
                                          <p:spTgt spid="47107"/>
                                        </p:tgtEl>
                                      </p:cBhvr>
                                    </p:animEffect>
                                  </p:childTnLst>
                                </p:cTn>
                              </p:par>
                            </p:childTnLst>
                          </p:cTn>
                        </p:par>
                        <p:par>
                          <p:cTn id="10" fill="hold">
                            <p:stCondLst>
                              <p:cond delay="500"/>
                            </p:stCondLst>
                            <p:childTnLst>
                              <p:par>
                                <p:cTn id="11" presetID="1" presetClass="entr" presetSubtype="0" fill="hold" nodeType="afterEffect">
                                  <p:stCondLst>
                                    <p:cond delay="0"/>
                                  </p:stCondLst>
                                  <p:childTnLst>
                                    <p:set>
                                      <p:cBhvr>
                                        <p:cTn id="12" dur="1" fill="hold">
                                          <p:stCondLst>
                                            <p:cond delay="0"/>
                                          </p:stCondLst>
                                        </p:cTn>
                                        <p:tgtEl>
                                          <p:spTgt spid="208899">
                                            <p:txEl>
                                              <p:pRg st="0" end="0"/>
                                            </p:txEl>
                                          </p:spTgt>
                                        </p:tgtEl>
                                        <p:attrNameLst>
                                          <p:attrName>style.visibility</p:attrName>
                                        </p:attrNameLst>
                                      </p:cBhvr>
                                      <p:to>
                                        <p:strVal val="visible"/>
                                      </p:to>
                                    </p:set>
                                  </p:childTnLst>
                                </p:cTn>
                              </p:par>
                            </p:childTnLst>
                          </p:cTn>
                        </p:par>
                        <p:par>
                          <p:cTn id="13" fill="hold" nodeType="withGroup">
                            <p:stCondLst>
                              <p:cond delay="500"/>
                            </p:stCondLst>
                            <p:childTnLst>
                              <p:par>
                                <p:cTn id="14" presetID="1" presetClass="entr" presetSubtype="0" fill="hold" nodeType="afterEffect">
                                  <p:stCondLst>
                                    <p:cond delay="0"/>
                                  </p:stCondLst>
                                  <p:childTnLst>
                                    <p:set>
                                      <p:cBhvr>
                                        <p:cTn id="15" dur="1" fill="hold">
                                          <p:stCondLst>
                                            <p:cond delay="0"/>
                                          </p:stCondLst>
                                        </p:cTn>
                                        <p:tgtEl>
                                          <p:spTgt spid="208899">
                                            <p:txEl>
                                              <p:pRg st="2" end="2"/>
                                            </p:txEl>
                                          </p:spTgt>
                                        </p:tgtEl>
                                        <p:attrNameLst>
                                          <p:attrName>style.visibility</p:attrName>
                                        </p:attrNameLst>
                                      </p:cBhvr>
                                      <p:to>
                                        <p:strVal val="visible"/>
                                      </p:to>
                                    </p:set>
                                  </p:childTnLst>
                                </p:cTn>
                              </p:par>
                            </p:childTnLst>
                          </p:cTn>
                        </p:par>
                        <p:par>
                          <p:cTn id="16" fill="hold" nodeType="withGroup">
                            <p:stCondLst>
                              <p:cond delay="500"/>
                            </p:stCondLst>
                            <p:childTnLst>
                              <p:par>
                                <p:cTn id="17" presetID="1" presetClass="entr" presetSubtype="0" fill="hold" nodeType="afterEffect">
                                  <p:stCondLst>
                                    <p:cond delay="0"/>
                                  </p:stCondLst>
                                  <p:childTnLst>
                                    <p:set>
                                      <p:cBhvr>
                                        <p:cTn id="18" dur="1" fill="hold">
                                          <p:stCondLst>
                                            <p:cond delay="0"/>
                                          </p:stCondLst>
                                        </p:cTn>
                                        <p:tgtEl>
                                          <p:spTgt spid="20889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107"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bg>
      <p:bgPr>
        <a:gradFill rotWithShape="0">
          <a:gsLst>
            <a:gs pos="0">
              <a:srgbClr val="E9D2FF"/>
            </a:gs>
            <a:gs pos="100000">
              <a:srgbClr val="CC99FF"/>
            </a:gs>
          </a:gsLst>
          <a:lin ang="18900000" scaled="1"/>
        </a:gradFill>
        <a:effectLst/>
      </p:bgPr>
    </p:bg>
    <p:spTree>
      <p:nvGrpSpPr>
        <p:cNvPr id="1" name=""/>
        <p:cNvGrpSpPr/>
        <p:nvPr/>
      </p:nvGrpSpPr>
      <p:grpSpPr>
        <a:xfrm>
          <a:off x="0" y="0"/>
          <a:ext cx="0" cy="0"/>
          <a:chOff x="0" y="0"/>
          <a:chExt cx="0" cy="0"/>
        </a:xfrm>
      </p:grpSpPr>
      <p:sp>
        <p:nvSpPr>
          <p:cNvPr id="403458" name="Rectangle 2"/>
          <p:cNvSpPr>
            <a:spLocks noGrp="1" noChangeArrowheads="1"/>
          </p:cNvSpPr>
          <p:nvPr>
            <p:ph type="title" idx="4294967295"/>
          </p:nvPr>
        </p:nvSpPr>
        <p:spPr bwMode="auto">
          <a:xfrm>
            <a:off x="228600" y="457200"/>
            <a:ext cx="8763000" cy="5943600"/>
          </a:xfrm>
          <a:prstGeom prst="rect">
            <a:avLst/>
          </a:prstGeom>
          <a:gradFill rotWithShape="1">
            <a:gsLst>
              <a:gs pos="0">
                <a:srgbClr val="99CCFF">
                  <a:alpha val="0"/>
                </a:srgbClr>
              </a:gs>
              <a:gs pos="100000">
                <a:srgbClr val="99CCFF">
                  <a:gamma/>
                  <a:tint val="93333"/>
                  <a:invGamma/>
                  <a:alpha val="0"/>
                </a:srgbClr>
              </a:gs>
            </a:gsLst>
            <a:lin ang="2700000" scaled="1"/>
          </a:gradFill>
          <a:extLst>
            <a:ext uri="{91240B29-F687-4F45-9708-019B960494DF}">
              <a14:hiddenLine xmlns:a14="http://schemas.microsoft.com/office/drawing/2010/main" w="9525">
                <a:solidFill>
                  <a:srgbClr val="000000"/>
                </a:solidFill>
                <a:miter lim="800000"/>
                <a:headEnd/>
                <a:tailEnd/>
              </a14:hiddenLine>
            </a:ext>
          </a:extLst>
        </p:spPr>
        <p:txBody>
          <a:bodyPr anchor="b"/>
          <a:lstStyle/>
          <a:p>
            <a:pPr eaLnBrk="1" hangingPunct="1">
              <a:defRPr/>
            </a:pPr>
            <a:r>
              <a:rPr lang="en-US" altLang="en-US" sz="9600" b="1"/>
              <a:t>AAU TKD</a:t>
            </a:r>
            <a:br>
              <a:rPr lang="en-US" altLang="en-US" sz="9600" b="1"/>
            </a:br>
            <a:r>
              <a:rPr lang="en-US" altLang="en-US" sz="9600" b="1"/>
              <a:t>Forms Competition Rules</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afterEffect">
                                  <p:stCondLst>
                                    <p:cond delay="0"/>
                                  </p:stCondLst>
                                  <p:childTnLst>
                                    <p:set>
                                      <p:cBhvr>
                                        <p:cTn id="6" dur="1" fill="hold">
                                          <p:stCondLst>
                                            <p:cond delay="0"/>
                                          </p:stCondLst>
                                        </p:cTn>
                                        <p:tgtEl>
                                          <p:spTgt spid="403458"/>
                                        </p:tgtEl>
                                        <p:attrNameLst>
                                          <p:attrName>style.visibility</p:attrName>
                                        </p:attrNameLst>
                                      </p:cBhvr>
                                      <p:to>
                                        <p:strVal val="visible"/>
                                      </p:to>
                                    </p:set>
                                    <p:anim calcmode="lin" valueType="num">
                                      <p:cBhvr>
                                        <p:cTn id="7" dur="500" fill="hold"/>
                                        <p:tgtEl>
                                          <p:spTgt spid="403458"/>
                                        </p:tgtEl>
                                        <p:attrNameLst>
                                          <p:attrName>ppt_w</p:attrName>
                                        </p:attrNameLst>
                                      </p:cBhvr>
                                      <p:tavLst>
                                        <p:tav tm="0">
                                          <p:val>
                                            <p:fltVal val="0"/>
                                          </p:val>
                                        </p:tav>
                                        <p:tav tm="100000">
                                          <p:val>
                                            <p:strVal val="#ppt_w"/>
                                          </p:val>
                                        </p:tav>
                                      </p:tavLst>
                                    </p:anim>
                                    <p:anim calcmode="lin" valueType="num">
                                      <p:cBhvr>
                                        <p:cTn id="8" dur="500" fill="hold"/>
                                        <p:tgtEl>
                                          <p:spTgt spid="403458"/>
                                        </p:tgtEl>
                                        <p:attrNameLst>
                                          <p:attrName>ppt_h</p:attrName>
                                        </p:attrNameLst>
                                      </p:cBhvr>
                                      <p:tavLst>
                                        <p:tav tm="0">
                                          <p:val>
                                            <p:fltVal val="0"/>
                                          </p:val>
                                        </p:tav>
                                        <p:tav tm="100000">
                                          <p:val>
                                            <p:strVal val="#ppt_h"/>
                                          </p:val>
                                        </p:tav>
                                      </p:tavLst>
                                    </p:anim>
                                    <p:animEffect transition="in" filter="fade">
                                      <p:cBhvr>
                                        <p:cTn id="9" dur="500"/>
                                        <p:tgtEl>
                                          <p:spTgt spid="4034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3458"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bg>
      <p:bgPr>
        <a:gradFill rotWithShape="0">
          <a:gsLst>
            <a:gs pos="0">
              <a:srgbClr val="E9D2FF"/>
            </a:gs>
            <a:gs pos="100000">
              <a:srgbClr val="CC99FF"/>
            </a:gs>
          </a:gsLst>
          <a:lin ang="18900000" scaled="1"/>
        </a:gradFill>
        <a:effectLst/>
      </p:bgPr>
    </p:bg>
    <p:spTree>
      <p:nvGrpSpPr>
        <p:cNvPr id="1" name=""/>
        <p:cNvGrpSpPr/>
        <p:nvPr/>
      </p:nvGrpSpPr>
      <p:grpSpPr>
        <a:xfrm>
          <a:off x="0" y="0"/>
          <a:ext cx="0" cy="0"/>
          <a:chOff x="0" y="0"/>
          <a:chExt cx="0" cy="0"/>
        </a:xfrm>
      </p:grpSpPr>
      <p:sp>
        <p:nvSpPr>
          <p:cNvPr id="270338" name="Title 1"/>
          <p:cNvSpPr>
            <a:spLocks noGrp="1"/>
          </p:cNvSpPr>
          <p:nvPr>
            <p:ph type="title" idx="4294967295"/>
          </p:nvPr>
        </p:nvSpPr>
        <p:spPr bwMode="auto">
          <a:xfrm>
            <a:off x="0" y="76200"/>
            <a:ext cx="9144000" cy="609600"/>
          </a:xfrm>
          <a:prstGeom prst="rect">
            <a:avLst/>
          </a:prstGeom>
          <a:gradFill rotWithShape="1">
            <a:gsLst>
              <a:gs pos="0">
                <a:srgbClr val="CCFFFF">
                  <a:alpha val="0"/>
                </a:srgbClr>
              </a:gs>
              <a:gs pos="100000">
                <a:srgbClr val="CCFFFF">
                  <a:gamma/>
                  <a:shade val="46275"/>
                  <a:invGamma/>
                  <a:alpha val="0"/>
                </a:srgbClr>
              </a:gs>
            </a:gsLst>
            <a:lin ang="5400000" scaled="1"/>
          </a:gradFill>
          <a:extLst>
            <a:ext uri="{91240B29-F687-4F45-9708-019B960494DF}">
              <a14:hiddenLine xmlns:a14="http://schemas.microsoft.com/office/drawing/2010/main" w="9525">
                <a:solidFill>
                  <a:srgbClr val="000000"/>
                </a:solidFill>
                <a:miter lim="800000"/>
                <a:headEnd/>
                <a:tailEnd/>
              </a14:hiddenLine>
            </a:ext>
          </a:extLst>
        </p:spPr>
        <p:txBody>
          <a:bodyPr anchor="b"/>
          <a:lstStyle/>
          <a:p>
            <a:pPr eaLnBrk="1" hangingPunct="1">
              <a:defRPr/>
            </a:pPr>
            <a:r>
              <a:rPr lang="en-US" altLang="en-US" sz="4000" b="1"/>
              <a:t>Individual Forms/Poomse/Patterns</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6081" y="914400"/>
            <a:ext cx="3444239" cy="4374177"/>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18710" y="1737359"/>
            <a:ext cx="3199130" cy="4367413"/>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270338"/>
                                        </p:tgtEl>
                                        <p:attrNameLst>
                                          <p:attrName>style.visibility</p:attrName>
                                        </p:attrNameLst>
                                      </p:cBhvr>
                                      <p:to>
                                        <p:strVal val="visible"/>
                                      </p:to>
                                    </p:set>
                                    <p:animEffect transition="in" filter="dissolve">
                                      <p:cBhvr>
                                        <p:cTn id="7" dur="500"/>
                                        <p:tgtEl>
                                          <p:spTgt spid="2703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0338"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bg>
      <p:bgPr>
        <a:gradFill rotWithShape="0">
          <a:gsLst>
            <a:gs pos="0">
              <a:srgbClr val="E9D2FF"/>
            </a:gs>
            <a:gs pos="100000">
              <a:srgbClr val="CC99FF"/>
            </a:gs>
          </a:gsLst>
          <a:lin ang="18900000" scaled="1"/>
        </a:gradFill>
        <a:effectLst/>
      </p:bgPr>
    </p:bg>
    <p:spTree>
      <p:nvGrpSpPr>
        <p:cNvPr id="1" name=""/>
        <p:cNvGrpSpPr/>
        <p:nvPr/>
      </p:nvGrpSpPr>
      <p:grpSpPr>
        <a:xfrm>
          <a:off x="0" y="0"/>
          <a:ext cx="0" cy="0"/>
          <a:chOff x="0" y="0"/>
          <a:chExt cx="0" cy="0"/>
        </a:xfrm>
      </p:grpSpPr>
      <p:sp>
        <p:nvSpPr>
          <p:cNvPr id="222215" name="Rectangle 7"/>
          <p:cNvSpPr>
            <a:spLocks noChangeArrowheads="1"/>
          </p:cNvSpPr>
          <p:nvPr/>
        </p:nvSpPr>
        <p:spPr bwMode="auto">
          <a:xfrm>
            <a:off x="60960" y="990600"/>
            <a:ext cx="8976360" cy="5863144"/>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marL="452438" indent="-452438">
              <a:defRPr kumimoji="1" sz="2400">
                <a:solidFill>
                  <a:schemeClr val="tx1"/>
                </a:solidFill>
                <a:latin typeface="Arial" pitchFamily="34" charset="0"/>
                <a:ea typeface="ＭＳ Ｐゴシック" pitchFamily="34" charset="-128"/>
              </a:defRPr>
            </a:lvl1pPr>
            <a:lvl2pPr marL="854075" indent="-396875">
              <a:defRPr kumimoji="1" sz="2400">
                <a:solidFill>
                  <a:schemeClr val="tx1"/>
                </a:solidFill>
                <a:latin typeface="Arial" pitchFamily="34" charset="0"/>
                <a:ea typeface="ＭＳ Ｐゴシック" pitchFamily="34" charset="-128"/>
              </a:defRPr>
            </a:lvl2pPr>
            <a:lvl3pPr marL="1143000" indent="-228600">
              <a:defRPr kumimoji="1" sz="2400">
                <a:solidFill>
                  <a:schemeClr val="tx1"/>
                </a:solidFill>
                <a:latin typeface="Arial" pitchFamily="34" charset="0"/>
                <a:ea typeface="ＭＳ Ｐゴシック" pitchFamily="34" charset="-128"/>
              </a:defRPr>
            </a:lvl3pPr>
            <a:lvl4pPr marL="1600200" indent="-228600">
              <a:defRPr kumimoji="1" sz="2400">
                <a:solidFill>
                  <a:schemeClr val="tx1"/>
                </a:solidFill>
                <a:latin typeface="Arial" pitchFamily="34" charset="0"/>
                <a:ea typeface="ＭＳ Ｐゴシック" pitchFamily="34" charset="-128"/>
              </a:defRPr>
            </a:lvl4pPr>
            <a:lvl5pPr marL="2057400" indent="-228600">
              <a:defRPr kumimoji="1" sz="2400">
                <a:solidFill>
                  <a:schemeClr val="tx1"/>
                </a:solidFill>
                <a:latin typeface="Arial" pitchFamily="34" charset="0"/>
                <a:ea typeface="ＭＳ Ｐゴシック" pitchFamily="34" charset="-128"/>
              </a:defRPr>
            </a:lvl5pPr>
            <a:lvl6pPr marL="25146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ea typeface="ＭＳ Ｐゴシック" pitchFamily="34" charset="-128"/>
              </a:defRPr>
            </a:lvl6pPr>
            <a:lvl7pPr marL="29718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ea typeface="ＭＳ Ｐゴシック" pitchFamily="34" charset="-128"/>
              </a:defRPr>
            </a:lvl7pPr>
            <a:lvl8pPr marL="34290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ea typeface="ＭＳ Ｐゴシック" pitchFamily="34" charset="-128"/>
              </a:defRPr>
            </a:lvl8pPr>
            <a:lvl9pPr marL="38862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ea typeface="ＭＳ Ｐゴシック" pitchFamily="34" charset="-128"/>
              </a:defRPr>
            </a:lvl9pPr>
          </a:lstStyle>
          <a:p>
            <a:pPr eaLnBrk="1" hangingPunct="1">
              <a:lnSpc>
                <a:spcPct val="100000"/>
              </a:lnSpc>
              <a:spcBef>
                <a:spcPct val="0"/>
              </a:spcBef>
              <a:spcAft>
                <a:spcPts val="600"/>
              </a:spcAft>
              <a:buClr>
                <a:srgbClr val="660066"/>
              </a:buClr>
              <a:buSzPct val="125000"/>
              <a:buFont typeface="Wingdings" pitchFamily="2" charset="2"/>
              <a:buChar char="Ø"/>
            </a:pPr>
            <a:r>
              <a:rPr kumimoji="0" lang="en-US" altLang="en-US" sz="2000" i="1" dirty="0">
                <a:solidFill>
                  <a:srgbClr val="000000"/>
                </a:solidFill>
              </a:rPr>
              <a:t>Beauty – appeal</a:t>
            </a:r>
          </a:p>
          <a:p>
            <a:pPr eaLnBrk="1" hangingPunct="1">
              <a:lnSpc>
                <a:spcPct val="100000"/>
              </a:lnSpc>
              <a:spcBef>
                <a:spcPct val="0"/>
              </a:spcBef>
              <a:spcAft>
                <a:spcPts val="600"/>
              </a:spcAft>
              <a:buClr>
                <a:srgbClr val="660066"/>
              </a:buClr>
              <a:buSzPct val="125000"/>
              <a:buFont typeface="Wingdings" pitchFamily="2" charset="2"/>
              <a:buChar char="Ø"/>
            </a:pPr>
            <a:r>
              <a:rPr kumimoji="0" lang="en-US" altLang="en-US" sz="2000" dirty="0">
                <a:solidFill>
                  <a:srgbClr val="000000"/>
                </a:solidFill>
              </a:rPr>
              <a:t>Grace – balance, flow</a:t>
            </a:r>
          </a:p>
          <a:p>
            <a:pPr eaLnBrk="1" hangingPunct="1">
              <a:lnSpc>
                <a:spcPct val="100000"/>
              </a:lnSpc>
              <a:spcBef>
                <a:spcPct val="0"/>
              </a:spcBef>
              <a:spcAft>
                <a:spcPts val="600"/>
              </a:spcAft>
              <a:buClr>
                <a:srgbClr val="660066"/>
              </a:buClr>
              <a:buSzPct val="125000"/>
              <a:buFont typeface="Wingdings" pitchFamily="2" charset="2"/>
              <a:buChar char="Ø"/>
            </a:pPr>
            <a:r>
              <a:rPr kumimoji="0" lang="en-US" altLang="en-US" sz="2000" dirty="0">
                <a:solidFill>
                  <a:srgbClr val="000000"/>
                </a:solidFill>
              </a:rPr>
              <a:t>Rhythm – tempo, timing</a:t>
            </a:r>
          </a:p>
          <a:p>
            <a:pPr eaLnBrk="1" hangingPunct="1">
              <a:lnSpc>
                <a:spcPct val="100000"/>
              </a:lnSpc>
              <a:spcBef>
                <a:spcPct val="0"/>
              </a:spcBef>
              <a:spcAft>
                <a:spcPts val="600"/>
              </a:spcAft>
              <a:buClr>
                <a:srgbClr val="660066"/>
              </a:buClr>
              <a:buSzPct val="125000"/>
              <a:buFont typeface="Wingdings" pitchFamily="2" charset="2"/>
              <a:buChar char="Ø"/>
            </a:pPr>
            <a:r>
              <a:rPr kumimoji="0" lang="en-US" altLang="en-US" sz="2000" dirty="0">
                <a:solidFill>
                  <a:srgbClr val="000000"/>
                </a:solidFill>
              </a:rPr>
              <a:t>Focus – aim, concentration</a:t>
            </a:r>
          </a:p>
          <a:p>
            <a:pPr eaLnBrk="1" hangingPunct="1">
              <a:lnSpc>
                <a:spcPct val="100000"/>
              </a:lnSpc>
              <a:spcBef>
                <a:spcPct val="0"/>
              </a:spcBef>
              <a:spcAft>
                <a:spcPts val="600"/>
              </a:spcAft>
              <a:buClr>
                <a:srgbClr val="660066"/>
              </a:buClr>
              <a:buSzPct val="125000"/>
              <a:buFont typeface="Wingdings" pitchFamily="2" charset="2"/>
              <a:buChar char="Ø"/>
            </a:pPr>
            <a:r>
              <a:rPr kumimoji="0" lang="en-US" altLang="en-US" sz="2000" dirty="0">
                <a:solidFill>
                  <a:srgbClr val="000000"/>
                </a:solidFill>
              </a:rPr>
              <a:t>Power – stances, blocks, kicks &amp; strikes</a:t>
            </a:r>
          </a:p>
          <a:p>
            <a:pPr eaLnBrk="1" hangingPunct="1">
              <a:lnSpc>
                <a:spcPct val="100000"/>
              </a:lnSpc>
              <a:spcBef>
                <a:spcPct val="0"/>
              </a:spcBef>
              <a:spcAft>
                <a:spcPts val="600"/>
              </a:spcAft>
              <a:buClr>
                <a:srgbClr val="660066"/>
              </a:buClr>
              <a:buSzPct val="125000"/>
              <a:buFont typeface="Wingdings" pitchFamily="2" charset="2"/>
              <a:buChar char="Ø"/>
            </a:pPr>
            <a:r>
              <a:rPr kumimoji="0" lang="en-US" altLang="en-US" sz="2000" dirty="0">
                <a:solidFill>
                  <a:srgbClr val="000000"/>
                </a:solidFill>
              </a:rPr>
              <a:t>Technique – kicks, blocks, strikes, etc. executed correctly</a:t>
            </a:r>
          </a:p>
          <a:p>
            <a:pPr eaLnBrk="1" hangingPunct="1">
              <a:lnSpc>
                <a:spcPct val="100000"/>
              </a:lnSpc>
              <a:spcBef>
                <a:spcPct val="0"/>
              </a:spcBef>
              <a:spcAft>
                <a:spcPts val="600"/>
              </a:spcAft>
              <a:buClr>
                <a:srgbClr val="660066"/>
              </a:buClr>
              <a:buSzPct val="125000"/>
              <a:buFont typeface="Wingdings" pitchFamily="2" charset="2"/>
              <a:buChar char="Ø"/>
            </a:pPr>
            <a:endParaRPr kumimoji="0" lang="en-US" altLang="en-US" sz="1000" dirty="0">
              <a:solidFill>
                <a:srgbClr val="000000"/>
              </a:solidFill>
            </a:endParaRPr>
          </a:p>
          <a:p>
            <a:pPr eaLnBrk="1" hangingPunct="1">
              <a:lnSpc>
                <a:spcPct val="100000"/>
              </a:lnSpc>
              <a:spcBef>
                <a:spcPct val="0"/>
              </a:spcBef>
              <a:buClr>
                <a:srgbClr val="660066"/>
              </a:buClr>
              <a:buSzPct val="125000"/>
              <a:buFont typeface="Wingdings" pitchFamily="2" charset="2"/>
              <a:buChar char="v"/>
            </a:pPr>
            <a:r>
              <a:rPr kumimoji="0" lang="en-US" altLang="en-US" sz="2000" dirty="0">
                <a:solidFill>
                  <a:srgbClr val="000000"/>
                </a:solidFill>
              </a:rPr>
              <a:t>Be aware that there are different styles in AAU program. Each style has a different concept of what the forms are supposed to represent and how they are performed</a:t>
            </a:r>
          </a:p>
          <a:p>
            <a:pPr lvl="1" eaLnBrk="1" hangingPunct="1">
              <a:lnSpc>
                <a:spcPct val="100000"/>
              </a:lnSpc>
              <a:spcBef>
                <a:spcPct val="0"/>
              </a:spcBef>
              <a:buClr>
                <a:srgbClr val="660066"/>
              </a:buClr>
              <a:buSzPct val="125000"/>
              <a:buFont typeface="Wingdings" panose="05000000000000000000" pitchFamily="2" charset="2"/>
              <a:buChar char="v"/>
            </a:pPr>
            <a:r>
              <a:rPr kumimoji="0" lang="en-US" altLang="en-US" sz="2000" dirty="0">
                <a:solidFill>
                  <a:srgbClr val="000000"/>
                </a:solidFill>
              </a:rPr>
              <a:t>Power stances vs. walking stances</a:t>
            </a:r>
          </a:p>
          <a:p>
            <a:pPr lvl="1" eaLnBrk="1" hangingPunct="1">
              <a:lnSpc>
                <a:spcPct val="100000"/>
              </a:lnSpc>
              <a:spcBef>
                <a:spcPct val="0"/>
              </a:spcBef>
              <a:buClr>
                <a:srgbClr val="660066"/>
              </a:buClr>
              <a:buSzPct val="125000"/>
              <a:buFont typeface="Wingdings" panose="05000000000000000000" pitchFamily="2" charset="2"/>
              <a:buChar char="v"/>
            </a:pPr>
            <a:r>
              <a:rPr kumimoji="0" lang="en-US" altLang="en-US" sz="2000" dirty="0">
                <a:solidFill>
                  <a:srgbClr val="000000"/>
                </a:solidFill>
              </a:rPr>
              <a:t>Chambered position of recoil hand</a:t>
            </a:r>
          </a:p>
          <a:p>
            <a:pPr lvl="1" eaLnBrk="1" hangingPunct="1">
              <a:lnSpc>
                <a:spcPct val="100000"/>
              </a:lnSpc>
              <a:spcBef>
                <a:spcPct val="0"/>
              </a:spcBef>
              <a:buClr>
                <a:srgbClr val="660066"/>
              </a:buClr>
              <a:buSzPct val="125000"/>
              <a:buFont typeface="Wingdings" panose="05000000000000000000" pitchFamily="2" charset="2"/>
              <a:buChar char="v"/>
            </a:pPr>
            <a:r>
              <a:rPr kumimoji="0" lang="en-US" altLang="en-US" sz="2000" dirty="0">
                <a:solidFill>
                  <a:srgbClr val="000000"/>
                </a:solidFill>
              </a:rPr>
              <a:t>Speed. This is not a criteria for scoring and in itself should not be considered unless it effects the rhythm of the form or the effectiveness of the technique.</a:t>
            </a:r>
          </a:p>
          <a:p>
            <a:pPr lvl="1" eaLnBrk="1" hangingPunct="1">
              <a:lnSpc>
                <a:spcPct val="100000"/>
              </a:lnSpc>
              <a:spcBef>
                <a:spcPct val="0"/>
              </a:spcBef>
              <a:buClr>
                <a:srgbClr val="660066"/>
              </a:buClr>
              <a:buSzPct val="125000"/>
              <a:buFont typeface="Wingdings" panose="05000000000000000000" pitchFamily="2" charset="2"/>
              <a:buChar char="v"/>
            </a:pPr>
            <a:r>
              <a:rPr kumimoji="0" lang="en-US" altLang="en-US" sz="2000" dirty="0">
                <a:solidFill>
                  <a:srgbClr val="000000"/>
                </a:solidFill>
              </a:rPr>
              <a:t>Consistency of techniques. If the competitor is performing the form as they were taught, the techniques will be the same on both</a:t>
            </a:r>
            <a:r>
              <a:rPr kumimoji="0" lang="en-US" altLang="en-US" sz="2000" dirty="0">
                <a:solidFill>
                  <a:srgbClr val="FFFFFF"/>
                </a:solidFill>
              </a:rPr>
              <a:t> </a:t>
            </a:r>
            <a:r>
              <a:rPr kumimoji="0" lang="en-US" altLang="en-US" sz="2000" dirty="0">
                <a:solidFill>
                  <a:srgbClr val="000000"/>
                </a:solidFill>
              </a:rPr>
              <a:t>sides.</a:t>
            </a:r>
          </a:p>
        </p:txBody>
      </p:sp>
      <p:sp>
        <p:nvSpPr>
          <p:cNvPr id="4" name="Rectangle 2"/>
          <p:cNvSpPr txBox="1">
            <a:spLocks noChangeArrowheads="1"/>
          </p:cNvSpPr>
          <p:nvPr/>
        </p:nvSpPr>
        <p:spPr bwMode="auto">
          <a:xfrm>
            <a:off x="228600" y="167640"/>
            <a:ext cx="8686800" cy="685800"/>
          </a:xfrm>
          <a:prstGeom prst="rect">
            <a:avLst/>
          </a:prstGeom>
          <a:solidFill>
            <a:srgbClr val="CC99FF"/>
          </a:solidFill>
          <a:ln w="76200" cmpd="tri">
            <a:solidFill>
              <a:srgbClr val="9900CC"/>
            </a:solidFill>
            <a:miter lim="800000"/>
            <a:headEnd/>
            <a:tailEnd/>
          </a:ln>
          <a:extLst/>
        </p:spPr>
        <p:txBody>
          <a:bodyPr anchor="b"/>
          <a:lstStyle>
            <a:lvl1pPr>
              <a:defRPr kumimoji="1" sz="2400">
                <a:solidFill>
                  <a:schemeClr val="tx1"/>
                </a:solidFill>
                <a:latin typeface="Arial" pitchFamily="34" charset="0"/>
                <a:ea typeface="ＭＳ Ｐゴシック" pitchFamily="34" charset="-128"/>
              </a:defRPr>
            </a:lvl1pPr>
            <a:lvl2pPr marL="742950" indent="-285750">
              <a:defRPr kumimoji="1" sz="2400">
                <a:solidFill>
                  <a:schemeClr val="tx1"/>
                </a:solidFill>
                <a:latin typeface="Arial" pitchFamily="34" charset="0"/>
                <a:ea typeface="ＭＳ Ｐゴシック" pitchFamily="34" charset="-128"/>
              </a:defRPr>
            </a:lvl2pPr>
            <a:lvl3pPr marL="1143000" indent="-228600">
              <a:defRPr kumimoji="1" sz="2400">
                <a:solidFill>
                  <a:schemeClr val="tx1"/>
                </a:solidFill>
                <a:latin typeface="Arial" pitchFamily="34" charset="0"/>
                <a:ea typeface="ＭＳ Ｐゴシック" pitchFamily="34" charset="-128"/>
              </a:defRPr>
            </a:lvl3pPr>
            <a:lvl4pPr marL="1600200" indent="-228600">
              <a:defRPr kumimoji="1" sz="2400">
                <a:solidFill>
                  <a:schemeClr val="tx1"/>
                </a:solidFill>
                <a:latin typeface="Arial" pitchFamily="34" charset="0"/>
                <a:ea typeface="ＭＳ Ｐゴシック" pitchFamily="34" charset="-128"/>
              </a:defRPr>
            </a:lvl4pPr>
            <a:lvl5pPr marL="2057400" indent="-228600">
              <a:defRPr kumimoji="1" sz="2400">
                <a:solidFill>
                  <a:schemeClr val="tx1"/>
                </a:solidFill>
                <a:latin typeface="Arial" pitchFamily="34" charset="0"/>
                <a:ea typeface="ＭＳ Ｐゴシック" pitchFamily="34" charset="-128"/>
              </a:defRPr>
            </a:lvl5pPr>
            <a:lvl6pPr marL="25146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ea typeface="ＭＳ Ｐゴシック" pitchFamily="34" charset="-128"/>
              </a:defRPr>
            </a:lvl6pPr>
            <a:lvl7pPr marL="29718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ea typeface="ＭＳ Ｐゴシック" pitchFamily="34" charset="-128"/>
              </a:defRPr>
            </a:lvl7pPr>
            <a:lvl8pPr marL="34290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ea typeface="ＭＳ Ｐゴシック" pitchFamily="34" charset="-128"/>
              </a:defRPr>
            </a:lvl8pPr>
            <a:lvl9pPr marL="38862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ea typeface="ＭＳ Ｐゴシック" pitchFamily="34" charset="-128"/>
              </a:defRPr>
            </a:lvl9pPr>
          </a:lstStyle>
          <a:p>
            <a:pPr algn="ctr" eaLnBrk="1" hangingPunct="1">
              <a:spcBef>
                <a:spcPct val="0"/>
              </a:spcBef>
              <a:defRPr/>
            </a:pPr>
            <a:r>
              <a:rPr lang="en-US" sz="3600" dirty="0">
                <a:solidFill>
                  <a:srgbClr val="000000"/>
                </a:solidFill>
                <a:effectLst>
                  <a:outerShdw blurRad="38100" dist="38100" dir="2700000" algn="tl">
                    <a:srgbClr val="FFFFFF"/>
                  </a:outerShdw>
                </a:effectLst>
              </a:rPr>
              <a:t>Criteria for Judging Patterns</a:t>
            </a:r>
          </a:p>
        </p:txBody>
      </p:sp>
    </p:spTree>
    <p:custDataLst>
      <p:tags r:id="rId1"/>
    </p:custDataLst>
    <p:extLst>
      <p:ext uri="{BB962C8B-B14F-4D97-AF65-F5344CB8AC3E}">
        <p14:creationId xmlns:p14="http://schemas.microsoft.com/office/powerpoint/2010/main" val="32177228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p:stCondLst>
                              <p:cond delay="500"/>
                            </p:stCondLst>
                            <p:childTnLst>
                              <p:par>
                                <p:cTn id="11" presetID="1" presetClass="entr" presetSubtype="0" fill="hold" nodeType="afterEffect">
                                  <p:stCondLst>
                                    <p:cond delay="0"/>
                                  </p:stCondLst>
                                  <p:childTnLst>
                                    <p:set>
                                      <p:cBhvr>
                                        <p:cTn id="12" dur="1" fill="hold">
                                          <p:stCondLst>
                                            <p:cond delay="0"/>
                                          </p:stCondLst>
                                        </p:cTn>
                                        <p:tgtEl>
                                          <p:spTgt spid="222215">
                                            <p:txEl>
                                              <p:pRg st="0" end="0"/>
                                            </p:txEl>
                                          </p:spTgt>
                                        </p:tgtEl>
                                        <p:attrNameLst>
                                          <p:attrName>style.visibility</p:attrName>
                                        </p:attrNameLst>
                                      </p:cBhvr>
                                      <p:to>
                                        <p:strVal val="visible"/>
                                      </p:to>
                                    </p:set>
                                  </p:childTnLst>
                                </p:cTn>
                              </p:par>
                            </p:childTnLst>
                          </p:cTn>
                        </p:par>
                        <p:par>
                          <p:cTn id="13" fill="hold" nodeType="afterGroup">
                            <p:stCondLst>
                              <p:cond delay="500"/>
                            </p:stCondLst>
                            <p:childTnLst>
                              <p:par>
                                <p:cTn id="14" presetID="1" presetClass="entr" presetSubtype="0" fill="hold" nodeType="afterEffect">
                                  <p:stCondLst>
                                    <p:cond delay="0"/>
                                  </p:stCondLst>
                                  <p:childTnLst>
                                    <p:set>
                                      <p:cBhvr>
                                        <p:cTn id="15" dur="1" fill="hold">
                                          <p:stCondLst>
                                            <p:cond delay="0"/>
                                          </p:stCondLst>
                                        </p:cTn>
                                        <p:tgtEl>
                                          <p:spTgt spid="222215">
                                            <p:txEl>
                                              <p:pRg st="1" end="1"/>
                                            </p:txEl>
                                          </p:spTgt>
                                        </p:tgtEl>
                                        <p:attrNameLst>
                                          <p:attrName>style.visibility</p:attrName>
                                        </p:attrNameLst>
                                      </p:cBhvr>
                                      <p:to>
                                        <p:strVal val="visible"/>
                                      </p:to>
                                    </p:set>
                                  </p:childTnLst>
                                </p:cTn>
                              </p:par>
                            </p:childTnLst>
                          </p:cTn>
                        </p:par>
                        <p:par>
                          <p:cTn id="16" fill="hold" nodeType="afterGroup">
                            <p:stCondLst>
                              <p:cond delay="500"/>
                            </p:stCondLst>
                            <p:childTnLst>
                              <p:par>
                                <p:cTn id="17" presetID="1" presetClass="entr" presetSubtype="0" fill="hold" nodeType="afterEffect">
                                  <p:stCondLst>
                                    <p:cond delay="0"/>
                                  </p:stCondLst>
                                  <p:childTnLst>
                                    <p:set>
                                      <p:cBhvr>
                                        <p:cTn id="18" dur="1" fill="hold">
                                          <p:stCondLst>
                                            <p:cond delay="0"/>
                                          </p:stCondLst>
                                        </p:cTn>
                                        <p:tgtEl>
                                          <p:spTgt spid="222215">
                                            <p:txEl>
                                              <p:pRg st="2" end="2"/>
                                            </p:txEl>
                                          </p:spTgt>
                                        </p:tgtEl>
                                        <p:attrNameLst>
                                          <p:attrName>style.visibility</p:attrName>
                                        </p:attrNameLst>
                                      </p:cBhvr>
                                      <p:to>
                                        <p:strVal val="visible"/>
                                      </p:to>
                                    </p:set>
                                  </p:childTnLst>
                                </p:cTn>
                              </p:par>
                            </p:childTnLst>
                          </p:cTn>
                        </p:par>
                        <p:par>
                          <p:cTn id="19" fill="hold" nodeType="afterGroup">
                            <p:stCondLst>
                              <p:cond delay="500"/>
                            </p:stCondLst>
                            <p:childTnLst>
                              <p:par>
                                <p:cTn id="20" presetID="1" presetClass="entr" presetSubtype="0" fill="hold" nodeType="afterEffect">
                                  <p:stCondLst>
                                    <p:cond delay="0"/>
                                  </p:stCondLst>
                                  <p:childTnLst>
                                    <p:set>
                                      <p:cBhvr>
                                        <p:cTn id="21" dur="1" fill="hold">
                                          <p:stCondLst>
                                            <p:cond delay="0"/>
                                          </p:stCondLst>
                                        </p:cTn>
                                        <p:tgtEl>
                                          <p:spTgt spid="222215">
                                            <p:txEl>
                                              <p:pRg st="3" end="3"/>
                                            </p:txEl>
                                          </p:spTgt>
                                        </p:tgtEl>
                                        <p:attrNameLst>
                                          <p:attrName>style.visibility</p:attrName>
                                        </p:attrNameLst>
                                      </p:cBhvr>
                                      <p:to>
                                        <p:strVal val="visible"/>
                                      </p:to>
                                    </p:set>
                                  </p:childTnLst>
                                </p:cTn>
                              </p:par>
                            </p:childTnLst>
                          </p:cTn>
                        </p:par>
                        <p:par>
                          <p:cTn id="22" fill="hold" nodeType="afterGroup">
                            <p:stCondLst>
                              <p:cond delay="500"/>
                            </p:stCondLst>
                            <p:childTnLst>
                              <p:par>
                                <p:cTn id="23" presetID="1" presetClass="entr" presetSubtype="0" fill="hold" nodeType="afterEffect">
                                  <p:stCondLst>
                                    <p:cond delay="0"/>
                                  </p:stCondLst>
                                  <p:childTnLst>
                                    <p:set>
                                      <p:cBhvr>
                                        <p:cTn id="24" dur="1" fill="hold">
                                          <p:stCondLst>
                                            <p:cond delay="0"/>
                                          </p:stCondLst>
                                        </p:cTn>
                                        <p:tgtEl>
                                          <p:spTgt spid="222215">
                                            <p:txEl>
                                              <p:pRg st="4" end="4"/>
                                            </p:txEl>
                                          </p:spTgt>
                                        </p:tgtEl>
                                        <p:attrNameLst>
                                          <p:attrName>style.visibility</p:attrName>
                                        </p:attrNameLst>
                                      </p:cBhvr>
                                      <p:to>
                                        <p:strVal val="visible"/>
                                      </p:to>
                                    </p:set>
                                  </p:childTnLst>
                                </p:cTn>
                              </p:par>
                            </p:childTnLst>
                          </p:cTn>
                        </p:par>
                        <p:par>
                          <p:cTn id="25" fill="hold" nodeType="afterGroup">
                            <p:stCondLst>
                              <p:cond delay="500"/>
                            </p:stCondLst>
                            <p:childTnLst>
                              <p:par>
                                <p:cTn id="26" presetID="1" presetClass="entr" presetSubtype="0" fill="hold" nodeType="afterEffect">
                                  <p:stCondLst>
                                    <p:cond delay="0"/>
                                  </p:stCondLst>
                                  <p:childTnLst>
                                    <p:set>
                                      <p:cBhvr>
                                        <p:cTn id="27" dur="1" fill="hold">
                                          <p:stCondLst>
                                            <p:cond delay="0"/>
                                          </p:stCondLst>
                                        </p:cTn>
                                        <p:tgtEl>
                                          <p:spTgt spid="222215">
                                            <p:txEl>
                                              <p:pRg st="5" end="5"/>
                                            </p:txEl>
                                          </p:spTgt>
                                        </p:tgtEl>
                                        <p:attrNameLst>
                                          <p:attrName>style.visibility</p:attrName>
                                        </p:attrNameLst>
                                      </p:cBhvr>
                                      <p:to>
                                        <p:strVal val="visible"/>
                                      </p:to>
                                    </p:set>
                                  </p:childTnLst>
                                </p:cTn>
                              </p:par>
                            </p:childTnLst>
                          </p:cTn>
                        </p:par>
                        <p:par>
                          <p:cTn id="28" fill="hold" nodeType="afterGroup">
                            <p:stCondLst>
                              <p:cond delay="500"/>
                            </p:stCondLst>
                            <p:childTnLst>
                              <p:par>
                                <p:cTn id="29" presetID="1" presetClass="entr" presetSubtype="0" fill="hold" nodeType="afterEffect">
                                  <p:stCondLst>
                                    <p:cond delay="0"/>
                                  </p:stCondLst>
                                  <p:childTnLst>
                                    <p:set>
                                      <p:cBhvr>
                                        <p:cTn id="30" dur="1" fill="hold">
                                          <p:stCondLst>
                                            <p:cond delay="0"/>
                                          </p:stCondLst>
                                        </p:cTn>
                                        <p:tgtEl>
                                          <p:spTgt spid="222215">
                                            <p:txEl>
                                              <p:pRg st="7" end="7"/>
                                            </p:txEl>
                                          </p:spTgt>
                                        </p:tgtEl>
                                        <p:attrNameLst>
                                          <p:attrName>style.visibility</p:attrName>
                                        </p:attrNameLst>
                                      </p:cBhvr>
                                      <p:to>
                                        <p:strVal val="visible"/>
                                      </p:to>
                                    </p:set>
                                  </p:childTnLst>
                                </p:cTn>
                              </p:par>
                            </p:childTnLst>
                          </p:cTn>
                        </p:par>
                        <p:par>
                          <p:cTn id="31" fill="hold" nodeType="afterGroup">
                            <p:stCondLst>
                              <p:cond delay="500"/>
                            </p:stCondLst>
                            <p:childTnLst>
                              <p:par>
                                <p:cTn id="32" presetID="1" presetClass="entr" presetSubtype="0" fill="hold" nodeType="afterEffect">
                                  <p:stCondLst>
                                    <p:cond delay="0"/>
                                  </p:stCondLst>
                                  <p:childTnLst>
                                    <p:set>
                                      <p:cBhvr>
                                        <p:cTn id="33" dur="1" fill="hold">
                                          <p:stCondLst>
                                            <p:cond delay="0"/>
                                          </p:stCondLst>
                                        </p:cTn>
                                        <p:tgtEl>
                                          <p:spTgt spid="222215">
                                            <p:txEl>
                                              <p:pRg st="8" end="8"/>
                                            </p:txEl>
                                          </p:spTgt>
                                        </p:tgtEl>
                                        <p:attrNameLst>
                                          <p:attrName>style.visibility</p:attrName>
                                        </p:attrNameLst>
                                      </p:cBhvr>
                                      <p:to>
                                        <p:strVal val="visible"/>
                                      </p:to>
                                    </p:set>
                                  </p:childTnLst>
                                </p:cTn>
                              </p:par>
                            </p:childTnLst>
                          </p:cTn>
                        </p:par>
                        <p:par>
                          <p:cTn id="34" fill="hold" nodeType="afterGroup">
                            <p:stCondLst>
                              <p:cond delay="500"/>
                            </p:stCondLst>
                            <p:childTnLst>
                              <p:par>
                                <p:cTn id="35" presetID="1" presetClass="entr" presetSubtype="0" fill="hold" nodeType="afterEffect">
                                  <p:stCondLst>
                                    <p:cond delay="0"/>
                                  </p:stCondLst>
                                  <p:childTnLst>
                                    <p:set>
                                      <p:cBhvr>
                                        <p:cTn id="36" dur="1" fill="hold">
                                          <p:stCondLst>
                                            <p:cond delay="0"/>
                                          </p:stCondLst>
                                        </p:cTn>
                                        <p:tgtEl>
                                          <p:spTgt spid="222215">
                                            <p:txEl>
                                              <p:pRg st="9" end="9"/>
                                            </p:txEl>
                                          </p:spTgt>
                                        </p:tgtEl>
                                        <p:attrNameLst>
                                          <p:attrName>style.visibility</p:attrName>
                                        </p:attrNameLst>
                                      </p:cBhvr>
                                      <p:to>
                                        <p:strVal val="visible"/>
                                      </p:to>
                                    </p:set>
                                  </p:childTnLst>
                                </p:cTn>
                              </p:par>
                            </p:childTnLst>
                          </p:cTn>
                        </p:par>
                        <p:par>
                          <p:cTn id="37" fill="hold" nodeType="afterGroup">
                            <p:stCondLst>
                              <p:cond delay="500"/>
                            </p:stCondLst>
                            <p:childTnLst>
                              <p:par>
                                <p:cTn id="38" presetID="1" presetClass="entr" presetSubtype="0" fill="hold" nodeType="afterEffect">
                                  <p:stCondLst>
                                    <p:cond delay="0"/>
                                  </p:stCondLst>
                                  <p:childTnLst>
                                    <p:set>
                                      <p:cBhvr>
                                        <p:cTn id="39" dur="1" fill="hold">
                                          <p:stCondLst>
                                            <p:cond delay="0"/>
                                          </p:stCondLst>
                                        </p:cTn>
                                        <p:tgtEl>
                                          <p:spTgt spid="222215">
                                            <p:txEl>
                                              <p:pRg st="10" end="10"/>
                                            </p:txEl>
                                          </p:spTgt>
                                        </p:tgtEl>
                                        <p:attrNameLst>
                                          <p:attrName>style.visibility</p:attrName>
                                        </p:attrNameLst>
                                      </p:cBhvr>
                                      <p:to>
                                        <p:strVal val="visible"/>
                                      </p:to>
                                    </p:set>
                                  </p:childTnLst>
                                </p:cTn>
                              </p:par>
                            </p:childTnLst>
                          </p:cTn>
                        </p:par>
                        <p:par>
                          <p:cTn id="40" fill="hold" nodeType="afterGroup">
                            <p:stCondLst>
                              <p:cond delay="500"/>
                            </p:stCondLst>
                            <p:childTnLst>
                              <p:par>
                                <p:cTn id="41" presetID="1" presetClass="entr" presetSubtype="0" fill="hold" nodeType="afterEffect">
                                  <p:stCondLst>
                                    <p:cond delay="0"/>
                                  </p:stCondLst>
                                  <p:childTnLst>
                                    <p:set>
                                      <p:cBhvr>
                                        <p:cTn id="42" dur="1" fill="hold">
                                          <p:stCondLst>
                                            <p:cond delay="0"/>
                                          </p:stCondLst>
                                        </p:cTn>
                                        <p:tgtEl>
                                          <p:spTgt spid="222215">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extBox 1"/>
          <p:cNvSpPr txBox="1"/>
          <p:nvPr/>
        </p:nvSpPr>
        <p:spPr>
          <a:xfrm>
            <a:off x="215153" y="311972"/>
            <a:ext cx="8735209" cy="6694140"/>
          </a:xfrm>
          <a:prstGeom prst="rect">
            <a:avLst/>
          </a:prstGeom>
          <a:noFill/>
        </p:spPr>
        <p:txBody>
          <a:bodyPr wrap="square" rtlCol="0">
            <a:spAutoFit/>
          </a:bodyPr>
          <a:lstStyle/>
          <a:p>
            <a:pPr algn="ctr"/>
            <a:endParaRPr lang="en-US" sz="2800" dirty="0"/>
          </a:p>
          <a:p>
            <a:pPr algn="ctr"/>
            <a:r>
              <a:rPr lang="en-US" sz="5400" dirty="0"/>
              <a:t>You can’t win an argument with a coach. The coach always thinks the way they see something is the only way it was and you will never convince them otherwise.</a:t>
            </a:r>
          </a:p>
          <a:p>
            <a:endParaRPr lang="en-US" dirty="0"/>
          </a:p>
          <a:p>
            <a:endParaRPr lang="en-US" dirty="0"/>
          </a:p>
        </p:txBody>
      </p:sp>
    </p:spTree>
    <p:extLst>
      <p:ext uri="{BB962C8B-B14F-4D97-AF65-F5344CB8AC3E}">
        <p14:creationId xmlns:p14="http://schemas.microsoft.com/office/powerpoint/2010/main" val="346933352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bg>
      <p:bgPr>
        <a:gradFill rotWithShape="0">
          <a:gsLst>
            <a:gs pos="0">
              <a:srgbClr val="E9D2FF"/>
            </a:gs>
            <a:gs pos="100000">
              <a:srgbClr val="CC99FF"/>
            </a:gs>
          </a:gsLst>
          <a:lin ang="18900000" scaled="1"/>
        </a:gradFill>
        <a:effectLst/>
      </p:bgPr>
    </p:bg>
    <p:spTree>
      <p:nvGrpSpPr>
        <p:cNvPr id="1" name=""/>
        <p:cNvGrpSpPr/>
        <p:nvPr/>
      </p:nvGrpSpPr>
      <p:grpSpPr>
        <a:xfrm>
          <a:off x="0" y="0"/>
          <a:ext cx="0" cy="0"/>
          <a:chOff x="0" y="0"/>
          <a:chExt cx="0" cy="0"/>
        </a:xfrm>
      </p:grpSpPr>
      <p:sp>
        <p:nvSpPr>
          <p:cNvPr id="4" name="Rectangle 2"/>
          <p:cNvSpPr txBox="1">
            <a:spLocks noChangeArrowheads="1"/>
          </p:cNvSpPr>
          <p:nvPr/>
        </p:nvSpPr>
        <p:spPr bwMode="auto">
          <a:xfrm>
            <a:off x="228600" y="167640"/>
            <a:ext cx="8686800" cy="685800"/>
          </a:xfrm>
          <a:prstGeom prst="rect">
            <a:avLst/>
          </a:prstGeom>
          <a:solidFill>
            <a:srgbClr val="CC99FF"/>
          </a:solidFill>
          <a:ln w="76200" cmpd="tri">
            <a:solidFill>
              <a:srgbClr val="9900CC"/>
            </a:solidFill>
            <a:miter lim="800000"/>
            <a:headEnd/>
            <a:tailEnd/>
          </a:ln>
          <a:extLst/>
        </p:spPr>
        <p:txBody>
          <a:bodyPr anchor="b"/>
          <a:lstStyle>
            <a:lvl1pPr>
              <a:defRPr kumimoji="1" sz="2400">
                <a:solidFill>
                  <a:schemeClr val="tx1"/>
                </a:solidFill>
                <a:latin typeface="Arial" pitchFamily="34" charset="0"/>
                <a:ea typeface="ＭＳ Ｐゴシック" pitchFamily="34" charset="-128"/>
              </a:defRPr>
            </a:lvl1pPr>
            <a:lvl2pPr marL="742950" indent="-285750">
              <a:defRPr kumimoji="1" sz="2400">
                <a:solidFill>
                  <a:schemeClr val="tx1"/>
                </a:solidFill>
                <a:latin typeface="Arial" pitchFamily="34" charset="0"/>
                <a:ea typeface="ＭＳ Ｐゴシック" pitchFamily="34" charset="-128"/>
              </a:defRPr>
            </a:lvl2pPr>
            <a:lvl3pPr marL="1143000" indent="-228600">
              <a:defRPr kumimoji="1" sz="2400">
                <a:solidFill>
                  <a:schemeClr val="tx1"/>
                </a:solidFill>
                <a:latin typeface="Arial" pitchFamily="34" charset="0"/>
                <a:ea typeface="ＭＳ Ｐゴシック" pitchFamily="34" charset="-128"/>
              </a:defRPr>
            </a:lvl3pPr>
            <a:lvl4pPr marL="1600200" indent="-228600">
              <a:defRPr kumimoji="1" sz="2400">
                <a:solidFill>
                  <a:schemeClr val="tx1"/>
                </a:solidFill>
                <a:latin typeface="Arial" pitchFamily="34" charset="0"/>
                <a:ea typeface="ＭＳ Ｐゴシック" pitchFamily="34" charset="-128"/>
              </a:defRPr>
            </a:lvl4pPr>
            <a:lvl5pPr marL="2057400" indent="-228600">
              <a:defRPr kumimoji="1" sz="2400">
                <a:solidFill>
                  <a:schemeClr val="tx1"/>
                </a:solidFill>
                <a:latin typeface="Arial" pitchFamily="34" charset="0"/>
                <a:ea typeface="ＭＳ Ｐゴシック" pitchFamily="34" charset="-128"/>
              </a:defRPr>
            </a:lvl5pPr>
            <a:lvl6pPr marL="25146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ea typeface="ＭＳ Ｐゴシック" pitchFamily="34" charset="-128"/>
              </a:defRPr>
            </a:lvl6pPr>
            <a:lvl7pPr marL="29718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ea typeface="ＭＳ Ｐゴシック" pitchFamily="34" charset="-128"/>
              </a:defRPr>
            </a:lvl7pPr>
            <a:lvl8pPr marL="34290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ea typeface="ＭＳ Ｐゴシック" pitchFamily="34" charset="-128"/>
              </a:defRPr>
            </a:lvl8pPr>
            <a:lvl9pPr marL="38862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ea typeface="ＭＳ Ｐゴシック" pitchFamily="34" charset="-128"/>
              </a:defRPr>
            </a:lvl9pPr>
          </a:lstStyle>
          <a:p>
            <a:pPr algn="ctr" eaLnBrk="1" hangingPunct="1">
              <a:spcBef>
                <a:spcPct val="0"/>
              </a:spcBef>
              <a:defRPr/>
            </a:pPr>
            <a:r>
              <a:rPr lang="en-US" sz="3600" dirty="0">
                <a:solidFill>
                  <a:srgbClr val="000000"/>
                </a:solidFill>
                <a:effectLst>
                  <a:outerShdw blurRad="38100" dist="38100" dir="2700000" algn="tl">
                    <a:srgbClr val="FFFFFF"/>
                  </a:outerShdw>
                </a:effectLst>
              </a:rPr>
              <a:t>Forms Pyramid</a:t>
            </a: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5813" y="1021976"/>
            <a:ext cx="6697951" cy="5615492"/>
          </a:xfrm>
          <a:prstGeom prst="rect">
            <a:avLst/>
          </a:prstGeom>
        </p:spPr>
      </p:pic>
      <p:sp>
        <p:nvSpPr>
          <p:cNvPr id="3" name="TextBox 2"/>
          <p:cNvSpPr txBox="1"/>
          <p:nvPr/>
        </p:nvSpPr>
        <p:spPr>
          <a:xfrm>
            <a:off x="6946754" y="1144094"/>
            <a:ext cx="2065468" cy="5576911"/>
          </a:xfrm>
          <a:prstGeom prst="rect">
            <a:avLst/>
          </a:prstGeom>
          <a:noFill/>
        </p:spPr>
        <p:txBody>
          <a:bodyPr wrap="square" rtlCol="0">
            <a:spAutoFit/>
          </a:bodyPr>
          <a:lstStyle/>
          <a:p>
            <a:r>
              <a:rPr lang="en-US" sz="2200" dirty="0">
                <a:solidFill>
                  <a:schemeClr val="bg1">
                    <a:lumMod val="50000"/>
                  </a:schemeClr>
                </a:solidFill>
              </a:rPr>
              <a:t>The base of a pyramid is most important. Without a good base the rest won't stand up.</a:t>
            </a:r>
            <a:br>
              <a:rPr lang="en-US" sz="2200" dirty="0">
                <a:solidFill>
                  <a:schemeClr val="bg1">
                    <a:lumMod val="50000"/>
                  </a:schemeClr>
                </a:solidFill>
              </a:rPr>
            </a:br>
            <a:r>
              <a:rPr lang="en-US" sz="2200" dirty="0">
                <a:solidFill>
                  <a:schemeClr val="bg1">
                    <a:lumMod val="50000"/>
                  </a:schemeClr>
                </a:solidFill>
              </a:rPr>
              <a:t>Technique is the base and should be considered first and foremost. Then go up the pyramid to determine the quality of the pattern.</a:t>
            </a:r>
          </a:p>
        </p:txBody>
      </p:sp>
    </p:spTree>
    <p:custDataLst>
      <p:tags r:id="rId1"/>
    </p:custDataLst>
    <p:extLst>
      <p:ext uri="{BB962C8B-B14F-4D97-AF65-F5344CB8AC3E}">
        <p14:creationId xmlns:p14="http://schemas.microsoft.com/office/powerpoint/2010/main" val="199740171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bg>
      <p:bgPr>
        <a:gradFill rotWithShape="0">
          <a:gsLst>
            <a:gs pos="0">
              <a:srgbClr val="E9D2FF"/>
            </a:gs>
            <a:gs pos="100000">
              <a:srgbClr val="CC99FF"/>
            </a:gs>
          </a:gsLst>
          <a:lin ang="18900000" scaled="1"/>
        </a:gradFill>
        <a:effectLst/>
      </p:bgPr>
    </p:bg>
    <p:spTree>
      <p:nvGrpSpPr>
        <p:cNvPr id="1" name=""/>
        <p:cNvGrpSpPr/>
        <p:nvPr/>
      </p:nvGrpSpPr>
      <p:grpSpPr>
        <a:xfrm>
          <a:off x="0" y="0"/>
          <a:ext cx="0" cy="0"/>
          <a:chOff x="0" y="0"/>
          <a:chExt cx="0" cy="0"/>
        </a:xfrm>
      </p:grpSpPr>
      <p:sp>
        <p:nvSpPr>
          <p:cNvPr id="337922" name="Rectangle 2"/>
          <p:cNvSpPr>
            <a:spLocks noGrp="1" noChangeArrowheads="1"/>
          </p:cNvSpPr>
          <p:nvPr>
            <p:ph type="title" idx="4294967295"/>
          </p:nvPr>
        </p:nvSpPr>
        <p:spPr bwMode="auto">
          <a:xfrm>
            <a:off x="228600" y="228600"/>
            <a:ext cx="8686800" cy="762000"/>
          </a:xfrm>
          <a:prstGeom prst="rect">
            <a:avLst/>
          </a:prstGeom>
          <a:solidFill>
            <a:srgbClr val="CC99FF"/>
          </a:solidFill>
          <a:ln w="76200" cmpd="tri">
            <a:solidFill>
              <a:srgbClr val="9900CC"/>
            </a:solidFill>
            <a:miter lim="800000"/>
            <a:headEnd/>
            <a:tailEnd/>
          </a:ln>
          <a:extLst/>
        </p:spPr>
        <p:txBody>
          <a:bodyPr anchor="b"/>
          <a:lstStyle/>
          <a:p>
            <a:pPr eaLnBrk="1" hangingPunct="1">
              <a:defRPr/>
            </a:pPr>
            <a:r>
              <a:rPr lang="en-US" altLang="en-US" dirty="0"/>
              <a:t>Forms Competition Rules</a:t>
            </a:r>
          </a:p>
        </p:txBody>
      </p:sp>
      <p:sp>
        <p:nvSpPr>
          <p:cNvPr id="337923" name="Rectangle 3"/>
          <p:cNvSpPr>
            <a:spLocks noGrp="1" noChangeArrowheads="1"/>
          </p:cNvSpPr>
          <p:nvPr>
            <p:ph type="body" idx="4294967295"/>
          </p:nvPr>
        </p:nvSpPr>
        <p:spPr bwMode="auto">
          <a:xfrm>
            <a:off x="76200" y="1371600"/>
            <a:ext cx="8915400" cy="5257800"/>
          </a:xfrm>
          <a:prstGeom prst="rect">
            <a:avLst/>
          </a:prstGeom>
          <a:noFill/>
          <a:ln w="9525">
            <a:solidFill>
              <a:srgbClr val="000000"/>
            </a:solidFill>
            <a:miter lim="800000"/>
            <a:headEnd/>
            <a:tailEnd/>
          </a:ln>
          <a:extLst>
            <a:ext uri="{909E8E84-426E-40DD-AFC4-6F175D3DCCD1}">
              <a14:hiddenFill xmlns:a14="http://schemas.microsoft.com/office/drawing/2010/main">
                <a:solidFill>
                  <a:schemeClr val="accent1">
                    <a:alpha val="0"/>
                  </a:schemeClr>
                </a:solidFill>
              </a14:hiddenFill>
            </a:ext>
          </a:extLst>
        </p:spPr>
        <p:txBody>
          <a:bodyPr/>
          <a:lstStyle/>
          <a:p>
            <a:pPr marL="508000" indent="-508000" eaLnBrk="1" hangingPunct="1">
              <a:buClr>
                <a:srgbClr val="660066"/>
              </a:buClr>
              <a:buSzPct val="125000"/>
              <a:buFont typeface="Wingdings" pitchFamily="2" charset="2"/>
              <a:buChar char="Ø"/>
            </a:pPr>
            <a:r>
              <a:rPr lang="en-US" altLang="en-US" sz="2800" dirty="0"/>
              <a:t>Forms competition can be conducted either as scored or bracketed competition. </a:t>
            </a:r>
          </a:p>
          <a:p>
            <a:pPr marL="508000" indent="-508000" eaLnBrk="1" hangingPunct="1">
              <a:buClr>
                <a:srgbClr val="660066"/>
              </a:buClr>
              <a:buSzPct val="125000"/>
              <a:buFont typeface="Wingdings" pitchFamily="2" charset="2"/>
              <a:buChar char="Ø"/>
            </a:pPr>
            <a:endParaRPr lang="en-US" altLang="en-US" sz="1800" b="1" dirty="0"/>
          </a:p>
          <a:p>
            <a:pPr marL="508000" indent="-508000" eaLnBrk="1" hangingPunct="1">
              <a:buClr>
                <a:srgbClr val="660066"/>
              </a:buClr>
              <a:buSzPct val="125000"/>
              <a:buFont typeface="Wingdings" pitchFamily="2" charset="2"/>
              <a:buChar char="Ø"/>
            </a:pPr>
            <a:r>
              <a:rPr lang="en-US" altLang="en-US" sz="2800" dirty="0"/>
              <a:t>The tournament director reserves the right to decide which type of competition will be used.</a:t>
            </a:r>
            <a:r>
              <a:rPr lang="en-US" altLang="en-US" sz="2800" b="1" dirty="0"/>
              <a:t> </a:t>
            </a:r>
          </a:p>
          <a:p>
            <a:pPr marL="508000" indent="-508000" eaLnBrk="1" hangingPunct="1">
              <a:buClr>
                <a:srgbClr val="660066"/>
              </a:buClr>
              <a:buSzPct val="125000"/>
              <a:buFont typeface="Wingdings" pitchFamily="2" charset="2"/>
              <a:buChar char="Ø"/>
            </a:pPr>
            <a:endParaRPr lang="en-US" altLang="en-US" sz="1800" b="1" dirty="0"/>
          </a:p>
          <a:p>
            <a:pPr marL="508000" indent="-508000" eaLnBrk="1" hangingPunct="1">
              <a:buClr>
                <a:srgbClr val="660066"/>
              </a:buClr>
              <a:buSzPct val="125000"/>
              <a:buFont typeface="Wingdings" pitchFamily="2" charset="2"/>
              <a:buChar char="Ø"/>
            </a:pPr>
            <a:r>
              <a:rPr lang="en-US" altLang="en-US" sz="2800" dirty="0"/>
              <a:t>Youth Forms Divisions of 40 or more will be divided into two age groups.  </a:t>
            </a:r>
          </a:p>
          <a:p>
            <a:pPr marL="508000" indent="-508000" eaLnBrk="1" hangingPunct="1">
              <a:buClr>
                <a:srgbClr val="660066"/>
              </a:buClr>
              <a:buSzPct val="125000"/>
              <a:buFont typeface="Wingdings" pitchFamily="2" charset="2"/>
              <a:buChar char="Ø"/>
            </a:pPr>
            <a:endParaRPr lang="en-US" altLang="en-US" sz="1800" dirty="0"/>
          </a:p>
          <a:p>
            <a:pPr marL="508000" indent="-508000" eaLnBrk="1" hangingPunct="1">
              <a:buClr>
                <a:srgbClr val="660066"/>
              </a:buClr>
              <a:buSzPct val="125000"/>
              <a:buFont typeface="Wingdings" pitchFamily="2" charset="2"/>
              <a:buChar char="Ø"/>
            </a:pPr>
            <a:r>
              <a:rPr lang="en-US" altLang="en-US" sz="2800" dirty="0"/>
              <a:t>Currently National competitions use the bracketed forms method of competition with Brazilian Repechage type bracket system (explained later).</a:t>
            </a:r>
            <a:endParaRPr lang="en-US" altLang="en-US" sz="2800" b="1" dirty="0"/>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337922"/>
                                        </p:tgtEl>
                                        <p:attrNameLst>
                                          <p:attrName>style.visibility</p:attrName>
                                        </p:attrNameLst>
                                      </p:cBhvr>
                                      <p:to>
                                        <p:strVal val="visible"/>
                                      </p:to>
                                    </p:set>
                                    <p:anim calcmode="lin" valueType="num">
                                      <p:cBhvr>
                                        <p:cTn id="7" dur="500" fill="hold"/>
                                        <p:tgtEl>
                                          <p:spTgt spid="337922"/>
                                        </p:tgtEl>
                                        <p:attrNameLst>
                                          <p:attrName>ppt_w</p:attrName>
                                        </p:attrNameLst>
                                      </p:cBhvr>
                                      <p:tavLst>
                                        <p:tav tm="0">
                                          <p:val>
                                            <p:fltVal val="0"/>
                                          </p:val>
                                        </p:tav>
                                        <p:tav tm="100000">
                                          <p:val>
                                            <p:strVal val="#ppt_w"/>
                                          </p:val>
                                        </p:tav>
                                      </p:tavLst>
                                    </p:anim>
                                    <p:anim calcmode="lin" valueType="num">
                                      <p:cBhvr>
                                        <p:cTn id="8" dur="500" fill="hold"/>
                                        <p:tgtEl>
                                          <p:spTgt spid="337922"/>
                                        </p:tgtEl>
                                        <p:attrNameLst>
                                          <p:attrName>ppt_h</p:attrName>
                                        </p:attrNameLst>
                                      </p:cBhvr>
                                      <p:tavLst>
                                        <p:tav tm="0">
                                          <p:val>
                                            <p:fltVal val="0"/>
                                          </p:val>
                                        </p:tav>
                                        <p:tav tm="100000">
                                          <p:val>
                                            <p:strVal val="#ppt_h"/>
                                          </p:val>
                                        </p:tav>
                                      </p:tavLst>
                                    </p:anim>
                                    <p:animEffect transition="in" filter="fade">
                                      <p:cBhvr>
                                        <p:cTn id="9" dur="500"/>
                                        <p:tgtEl>
                                          <p:spTgt spid="337922"/>
                                        </p:tgtEl>
                                      </p:cBhvr>
                                    </p:animEffect>
                                  </p:childTnLst>
                                </p:cTn>
                              </p:par>
                            </p:childTnLst>
                          </p:cTn>
                        </p:par>
                        <p:par>
                          <p:cTn id="10" fill="hold">
                            <p:stCondLst>
                              <p:cond delay="500"/>
                            </p:stCondLst>
                            <p:childTnLst>
                              <p:par>
                                <p:cTn id="11" presetID="1" presetClass="entr" presetSubtype="0" fill="hold" grpId="0" nodeType="afterEffect">
                                  <p:stCondLst>
                                    <p:cond delay="0"/>
                                  </p:stCondLst>
                                  <p:childTnLst>
                                    <p:set>
                                      <p:cBhvr>
                                        <p:cTn id="12" dur="1" fill="hold">
                                          <p:stCondLst>
                                            <p:cond delay="0"/>
                                          </p:stCondLst>
                                        </p:cTn>
                                        <p:tgtEl>
                                          <p:spTgt spid="337923">
                                            <p:bg/>
                                          </p:spTgt>
                                        </p:tgtEl>
                                        <p:attrNameLst>
                                          <p:attrName>style.visibility</p:attrName>
                                        </p:attrNameLst>
                                      </p:cBhvr>
                                      <p:to>
                                        <p:strVal val="visible"/>
                                      </p:to>
                                    </p:set>
                                  </p:childTnLst>
                                </p:cTn>
                              </p:par>
                            </p:childTnLst>
                          </p:cTn>
                        </p:par>
                        <p:par>
                          <p:cTn id="13" fill="hold">
                            <p:stCondLst>
                              <p:cond delay="500"/>
                            </p:stCondLst>
                            <p:childTnLst>
                              <p:par>
                                <p:cTn id="14" presetID="1" presetClass="entr" presetSubtype="0" fill="hold" grpId="0" nodeType="afterEffect">
                                  <p:stCondLst>
                                    <p:cond delay="0"/>
                                  </p:stCondLst>
                                  <p:childTnLst>
                                    <p:set>
                                      <p:cBhvr>
                                        <p:cTn id="15" dur="1" fill="hold">
                                          <p:stCondLst>
                                            <p:cond delay="0"/>
                                          </p:stCondLst>
                                        </p:cTn>
                                        <p:tgtEl>
                                          <p:spTgt spid="337923">
                                            <p:txEl>
                                              <p:pRg st="0" end="0"/>
                                            </p:txEl>
                                          </p:spTgt>
                                        </p:tgtEl>
                                        <p:attrNameLst>
                                          <p:attrName>style.visibility</p:attrName>
                                        </p:attrNameLst>
                                      </p:cBhvr>
                                      <p:to>
                                        <p:strVal val="visible"/>
                                      </p:to>
                                    </p:set>
                                  </p:childTnLst>
                                </p:cTn>
                              </p:par>
                            </p:childTnLst>
                          </p:cTn>
                        </p:par>
                        <p:par>
                          <p:cTn id="16" fill="hold">
                            <p:stCondLst>
                              <p:cond delay="500"/>
                            </p:stCondLst>
                            <p:childTnLst>
                              <p:par>
                                <p:cTn id="17" presetID="1" presetClass="entr" presetSubtype="0" fill="hold" grpId="0" nodeType="afterEffect">
                                  <p:stCondLst>
                                    <p:cond delay="0"/>
                                  </p:stCondLst>
                                  <p:childTnLst>
                                    <p:set>
                                      <p:cBhvr>
                                        <p:cTn id="18" dur="1" fill="hold">
                                          <p:stCondLst>
                                            <p:cond delay="0"/>
                                          </p:stCondLst>
                                        </p:cTn>
                                        <p:tgtEl>
                                          <p:spTgt spid="337923">
                                            <p:txEl>
                                              <p:pRg st="2" end="2"/>
                                            </p:txEl>
                                          </p:spTgt>
                                        </p:tgtEl>
                                        <p:attrNameLst>
                                          <p:attrName>style.visibility</p:attrName>
                                        </p:attrNameLst>
                                      </p:cBhvr>
                                      <p:to>
                                        <p:strVal val="visible"/>
                                      </p:to>
                                    </p:set>
                                  </p:childTnLst>
                                </p:cTn>
                              </p:par>
                            </p:childTnLst>
                          </p:cTn>
                        </p:par>
                        <p:par>
                          <p:cTn id="19" fill="hold">
                            <p:stCondLst>
                              <p:cond delay="500"/>
                            </p:stCondLst>
                            <p:childTnLst>
                              <p:par>
                                <p:cTn id="20" presetID="1" presetClass="entr" presetSubtype="0" fill="hold" grpId="0" nodeType="afterEffect">
                                  <p:stCondLst>
                                    <p:cond delay="0"/>
                                  </p:stCondLst>
                                  <p:childTnLst>
                                    <p:set>
                                      <p:cBhvr>
                                        <p:cTn id="21" dur="1" fill="hold">
                                          <p:stCondLst>
                                            <p:cond delay="0"/>
                                          </p:stCondLst>
                                        </p:cTn>
                                        <p:tgtEl>
                                          <p:spTgt spid="337923">
                                            <p:txEl>
                                              <p:pRg st="4" end="4"/>
                                            </p:txEl>
                                          </p:spTgt>
                                        </p:tgtEl>
                                        <p:attrNameLst>
                                          <p:attrName>style.visibility</p:attrName>
                                        </p:attrNameLst>
                                      </p:cBhvr>
                                      <p:to>
                                        <p:strVal val="visible"/>
                                      </p:to>
                                    </p:set>
                                  </p:childTnLst>
                                </p:cTn>
                              </p:par>
                            </p:childTnLst>
                          </p:cTn>
                        </p:par>
                        <p:par>
                          <p:cTn id="22" fill="hold">
                            <p:stCondLst>
                              <p:cond delay="500"/>
                            </p:stCondLst>
                            <p:childTnLst>
                              <p:par>
                                <p:cTn id="23" presetID="1" presetClass="entr" presetSubtype="0" fill="hold" grpId="0" nodeType="afterEffect">
                                  <p:stCondLst>
                                    <p:cond delay="0"/>
                                  </p:stCondLst>
                                  <p:childTnLst>
                                    <p:set>
                                      <p:cBhvr>
                                        <p:cTn id="24" dur="1" fill="hold">
                                          <p:stCondLst>
                                            <p:cond delay="0"/>
                                          </p:stCondLst>
                                        </p:cTn>
                                        <p:tgtEl>
                                          <p:spTgt spid="33792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22" grpId="0" animBg="1"/>
      <p:bldP spid="337923" grpId="0" build="p" animBg="1"/>
    </p:bldLst>
  </p:timing>
</p:sld>
</file>

<file path=ppt/slides/slide42.xml><?xml version="1.0" encoding="utf-8"?>
<p:sld xmlns:a="http://schemas.openxmlformats.org/drawingml/2006/main" xmlns:r="http://schemas.openxmlformats.org/officeDocument/2006/relationships" xmlns:p="http://schemas.openxmlformats.org/presentationml/2006/main">
  <p:cSld>
    <p:bg>
      <p:bgPr>
        <a:gradFill rotWithShape="0">
          <a:gsLst>
            <a:gs pos="0">
              <a:srgbClr val="E9D2FF"/>
            </a:gs>
            <a:gs pos="100000">
              <a:srgbClr val="CC99FF"/>
            </a:gs>
          </a:gsLst>
          <a:lin ang="18900000" scaled="1"/>
        </a:gradFill>
        <a:effectLst/>
      </p:bgPr>
    </p:bg>
    <p:spTree>
      <p:nvGrpSpPr>
        <p:cNvPr id="1" name=""/>
        <p:cNvGrpSpPr/>
        <p:nvPr/>
      </p:nvGrpSpPr>
      <p:grpSpPr>
        <a:xfrm>
          <a:off x="0" y="0"/>
          <a:ext cx="0" cy="0"/>
          <a:chOff x="0" y="0"/>
          <a:chExt cx="0" cy="0"/>
        </a:xfrm>
      </p:grpSpPr>
      <p:sp>
        <p:nvSpPr>
          <p:cNvPr id="221187" name="Rectangle 3"/>
          <p:cNvSpPr>
            <a:spLocks noGrp="1" noChangeArrowheads="1"/>
          </p:cNvSpPr>
          <p:nvPr>
            <p:ph type="body" idx="4294967295"/>
          </p:nvPr>
        </p:nvSpPr>
        <p:spPr bwMode="auto">
          <a:xfrm>
            <a:off x="304800" y="1676400"/>
            <a:ext cx="8534400" cy="4971826"/>
          </a:xfrm>
          <a:prstGeom prst="rect">
            <a:avLst/>
          </a:prstGeom>
          <a:noFill/>
          <a:ln w="9525">
            <a:solidFill>
              <a:srgbClr val="660066"/>
            </a:solidFill>
            <a:miter lim="800000"/>
            <a:headEnd/>
            <a:tailEnd/>
          </a:ln>
          <a:extLst>
            <a:ext uri="{909E8E84-426E-40DD-AFC4-6F175D3DCCD1}">
              <a14:hiddenFill xmlns:a14="http://schemas.microsoft.com/office/drawing/2010/main">
                <a:solidFill>
                  <a:srgbClr val="FFFFFF">
                    <a:alpha val="0"/>
                  </a:srgbClr>
                </a:solidFill>
              </a14:hiddenFill>
            </a:ext>
          </a:extLst>
        </p:spPr>
        <p:txBody>
          <a:bodyPr/>
          <a:lstStyle/>
          <a:p>
            <a:pPr marL="53975" indent="3175" eaLnBrk="1" hangingPunct="1">
              <a:buClr>
                <a:srgbClr val="660066"/>
              </a:buClr>
              <a:buFont typeface="Wingdings" pitchFamily="2" charset="2"/>
              <a:buNone/>
            </a:pPr>
            <a:r>
              <a:rPr lang="en-US" altLang="en-US" dirty="0"/>
              <a:t>Forms can be judged using either a scored method or a bracketed method. Most AAU tournaments have adopted the bracketed method of scoring, however, the scored method is </a:t>
            </a:r>
            <a:r>
              <a:rPr lang="en-US" altLang="en-US" u="sng" dirty="0"/>
              <a:t>always</a:t>
            </a:r>
            <a:r>
              <a:rPr lang="en-US" altLang="en-US" dirty="0"/>
              <a:t> used for special needs forms competition.</a:t>
            </a:r>
          </a:p>
          <a:p>
            <a:pPr marL="53975" indent="3175" eaLnBrk="1" hangingPunct="1">
              <a:buClr>
                <a:srgbClr val="660066"/>
              </a:buClr>
              <a:buFont typeface="Wingdings" pitchFamily="2" charset="2"/>
              <a:buNone/>
            </a:pPr>
            <a:endParaRPr lang="en-US" altLang="en-US" sz="1400" dirty="0"/>
          </a:p>
          <a:p>
            <a:pPr marL="53975" indent="3175" eaLnBrk="1" hangingPunct="1">
              <a:buClr>
                <a:srgbClr val="660066"/>
              </a:buClr>
              <a:buFont typeface="Wingdings" pitchFamily="2" charset="2"/>
              <a:buNone/>
            </a:pPr>
            <a:r>
              <a:rPr lang="en-US" altLang="en-US" dirty="0"/>
              <a:t>For more information on the rules that govern scored forms, refer to the AAU Taekwondo Handbook.</a:t>
            </a:r>
          </a:p>
        </p:txBody>
      </p:sp>
      <p:sp>
        <p:nvSpPr>
          <p:cNvPr id="337922" name="Rectangle 2"/>
          <p:cNvSpPr>
            <a:spLocks noChangeArrowheads="1"/>
          </p:cNvSpPr>
          <p:nvPr/>
        </p:nvSpPr>
        <p:spPr bwMode="auto">
          <a:xfrm>
            <a:off x="304800" y="247426"/>
            <a:ext cx="8534400" cy="1097280"/>
          </a:xfrm>
          <a:prstGeom prst="rect">
            <a:avLst/>
          </a:prstGeom>
          <a:solidFill>
            <a:srgbClr val="CC99FF"/>
          </a:solidFill>
          <a:ln w="76200" cmpd="tri">
            <a:solidFill>
              <a:srgbClr val="660066"/>
            </a:solidFill>
            <a:miter lim="800000"/>
            <a:headEnd/>
            <a:tailEnd/>
          </a:ln>
          <a:extLst/>
        </p:spPr>
        <p:txBody>
          <a:bodyPr anchor="ctr" anchorCtr="0"/>
          <a:lstStyle>
            <a:lvl1pPr>
              <a:defRPr kumimoji="1" sz="2400">
                <a:solidFill>
                  <a:schemeClr val="tx1"/>
                </a:solidFill>
                <a:latin typeface="Arial" pitchFamily="34" charset="0"/>
              </a:defRPr>
            </a:lvl1pPr>
            <a:lvl2pPr marL="742950" indent="-285750">
              <a:defRPr kumimoji="1" sz="2400">
                <a:solidFill>
                  <a:schemeClr val="tx1"/>
                </a:solidFill>
                <a:latin typeface="Arial" pitchFamily="34" charset="0"/>
              </a:defRPr>
            </a:lvl2pPr>
            <a:lvl3pPr marL="1143000" indent="-228600">
              <a:defRPr kumimoji="1" sz="2400">
                <a:solidFill>
                  <a:schemeClr val="tx1"/>
                </a:solidFill>
                <a:latin typeface="Arial" pitchFamily="34" charset="0"/>
              </a:defRPr>
            </a:lvl3pPr>
            <a:lvl4pPr marL="1600200" indent="-228600">
              <a:defRPr kumimoji="1" sz="2400">
                <a:solidFill>
                  <a:schemeClr val="tx1"/>
                </a:solidFill>
                <a:latin typeface="Arial" pitchFamily="34" charset="0"/>
              </a:defRPr>
            </a:lvl4pPr>
            <a:lvl5pPr marL="2057400" indent="-228600">
              <a:defRPr kumimoji="1" sz="2400">
                <a:solidFill>
                  <a:schemeClr val="tx1"/>
                </a:solidFill>
                <a:latin typeface="Arial" pitchFamily="34" charset="0"/>
              </a:defRPr>
            </a:lvl5pPr>
            <a:lvl6pPr marL="25146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defRPr>
            </a:lvl6pPr>
            <a:lvl7pPr marL="29718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defRPr>
            </a:lvl7pPr>
            <a:lvl8pPr marL="34290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defRPr>
            </a:lvl8pPr>
            <a:lvl9pPr marL="38862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defRPr>
            </a:lvl9pPr>
          </a:lstStyle>
          <a:p>
            <a:pPr algn="ctr" eaLnBrk="1" hangingPunct="1">
              <a:lnSpc>
                <a:spcPct val="100000"/>
              </a:lnSpc>
              <a:spcBef>
                <a:spcPct val="0"/>
              </a:spcBef>
              <a:buSzTx/>
              <a:buFontTx/>
              <a:buNone/>
            </a:pPr>
            <a:r>
              <a:rPr kumimoji="0" lang="en-US" altLang="en-US" sz="4400" kern="0" dirty="0">
                <a:solidFill>
                  <a:srgbClr val="000000"/>
                </a:solidFill>
                <a:effectLst>
                  <a:outerShdw blurRad="38100" dist="38100" dir="2700000" algn="tl">
                    <a:srgbClr val="FFFFFF"/>
                  </a:outerShdw>
                </a:effectLst>
                <a:latin typeface="Arial"/>
                <a:ea typeface="+mj-ea"/>
                <a:cs typeface="+mj-cs"/>
              </a:rPr>
              <a:t>Methods of Scoring</a:t>
            </a:r>
            <a:endParaRPr kumimoji="0" lang="en-US" altLang="en-US" sz="4400" b="1" dirty="0">
              <a:solidFill>
                <a:srgbClr val="000000"/>
              </a:solidFill>
            </a:endParaRPr>
          </a:p>
        </p:txBody>
      </p: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37922"/>
                                        </p:tgtEl>
                                        <p:attrNameLst>
                                          <p:attrName>style.visibility</p:attrName>
                                        </p:attrNameLst>
                                      </p:cBhvr>
                                      <p:to>
                                        <p:strVal val="visible"/>
                                      </p:to>
                                    </p:set>
                                    <p:anim calcmode="lin" valueType="num">
                                      <p:cBhvr>
                                        <p:cTn id="7" dur="500" fill="hold"/>
                                        <p:tgtEl>
                                          <p:spTgt spid="337922"/>
                                        </p:tgtEl>
                                        <p:attrNameLst>
                                          <p:attrName>ppt_w</p:attrName>
                                        </p:attrNameLst>
                                      </p:cBhvr>
                                      <p:tavLst>
                                        <p:tav tm="0">
                                          <p:val>
                                            <p:fltVal val="0"/>
                                          </p:val>
                                        </p:tav>
                                        <p:tav tm="100000">
                                          <p:val>
                                            <p:strVal val="#ppt_w"/>
                                          </p:val>
                                        </p:tav>
                                      </p:tavLst>
                                    </p:anim>
                                    <p:anim calcmode="lin" valueType="num">
                                      <p:cBhvr>
                                        <p:cTn id="8" dur="500" fill="hold"/>
                                        <p:tgtEl>
                                          <p:spTgt spid="337922"/>
                                        </p:tgtEl>
                                        <p:attrNameLst>
                                          <p:attrName>ppt_h</p:attrName>
                                        </p:attrNameLst>
                                      </p:cBhvr>
                                      <p:tavLst>
                                        <p:tav tm="0">
                                          <p:val>
                                            <p:fltVal val="0"/>
                                          </p:val>
                                        </p:tav>
                                        <p:tav tm="100000">
                                          <p:val>
                                            <p:strVal val="#ppt_h"/>
                                          </p:val>
                                        </p:tav>
                                      </p:tavLst>
                                    </p:anim>
                                    <p:animEffect transition="in" filter="fade">
                                      <p:cBhvr>
                                        <p:cTn id="9" dur="500"/>
                                        <p:tgtEl>
                                          <p:spTgt spid="337922"/>
                                        </p:tgtEl>
                                      </p:cBhvr>
                                    </p:animEffect>
                                  </p:childTnLst>
                                </p:cTn>
                              </p:par>
                            </p:childTnLst>
                          </p:cTn>
                        </p:par>
                        <p:par>
                          <p:cTn id="10" fill="hold">
                            <p:stCondLst>
                              <p:cond delay="500"/>
                            </p:stCondLst>
                            <p:childTnLst>
                              <p:par>
                                <p:cTn id="11" presetID="1" presetClass="entr" presetSubtype="0" fill="hold" grpId="0" nodeType="afterEffect">
                                  <p:stCondLst>
                                    <p:cond delay="0"/>
                                  </p:stCondLst>
                                  <p:childTnLst>
                                    <p:set>
                                      <p:cBhvr>
                                        <p:cTn id="12" dur="1" fill="hold">
                                          <p:stCondLst>
                                            <p:cond delay="0"/>
                                          </p:stCondLst>
                                        </p:cTn>
                                        <p:tgtEl>
                                          <p:spTgt spid="221187">
                                            <p:bg/>
                                          </p:spTgt>
                                        </p:tgtEl>
                                        <p:attrNameLst>
                                          <p:attrName>style.visibility</p:attrName>
                                        </p:attrNameLst>
                                      </p:cBhvr>
                                      <p:to>
                                        <p:strVal val="visible"/>
                                      </p:to>
                                    </p:set>
                                  </p:childTnLst>
                                </p:cTn>
                              </p:par>
                            </p:childTnLst>
                          </p:cTn>
                        </p:par>
                        <p:par>
                          <p:cTn id="13" fill="hold">
                            <p:stCondLst>
                              <p:cond delay="500"/>
                            </p:stCondLst>
                            <p:childTnLst>
                              <p:par>
                                <p:cTn id="14" presetID="1" presetClass="entr" presetSubtype="0" fill="hold" grpId="0" nodeType="afterEffect">
                                  <p:stCondLst>
                                    <p:cond delay="0"/>
                                  </p:stCondLst>
                                  <p:childTnLst>
                                    <p:set>
                                      <p:cBhvr>
                                        <p:cTn id="15" dur="1" fill="hold">
                                          <p:stCondLst>
                                            <p:cond delay="0"/>
                                          </p:stCondLst>
                                        </p:cTn>
                                        <p:tgtEl>
                                          <p:spTgt spid="221187">
                                            <p:txEl>
                                              <p:pRg st="0" end="0"/>
                                            </p:txEl>
                                          </p:spTgt>
                                        </p:tgtEl>
                                        <p:attrNameLst>
                                          <p:attrName>style.visibility</p:attrName>
                                        </p:attrNameLst>
                                      </p:cBhvr>
                                      <p:to>
                                        <p:strVal val="visible"/>
                                      </p:to>
                                    </p:set>
                                  </p:childTnLst>
                                </p:cTn>
                              </p:par>
                            </p:childTnLst>
                          </p:cTn>
                        </p:par>
                        <p:par>
                          <p:cTn id="16" fill="hold">
                            <p:stCondLst>
                              <p:cond delay="500"/>
                            </p:stCondLst>
                            <p:childTnLst>
                              <p:par>
                                <p:cTn id="17" presetID="1" presetClass="entr" presetSubtype="0" fill="hold" grpId="0" nodeType="afterEffect">
                                  <p:stCondLst>
                                    <p:cond delay="0"/>
                                  </p:stCondLst>
                                  <p:childTnLst>
                                    <p:set>
                                      <p:cBhvr>
                                        <p:cTn id="18" dur="1" fill="hold">
                                          <p:stCondLst>
                                            <p:cond delay="0"/>
                                          </p:stCondLst>
                                        </p:cTn>
                                        <p:tgtEl>
                                          <p:spTgt spid="22118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1187" grpId="0" build="p" animBg="1"/>
      <p:bldP spid="337922"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bg>
      <p:bgPr>
        <a:gradFill rotWithShape="0">
          <a:gsLst>
            <a:gs pos="0">
              <a:srgbClr val="E9D2FF"/>
            </a:gs>
            <a:gs pos="100000">
              <a:srgbClr val="CC99FF"/>
            </a:gs>
          </a:gsLst>
          <a:lin ang="18900000" scaled="1"/>
        </a:gradFill>
        <a:effectLst/>
      </p:bgPr>
    </p:bg>
    <p:spTree>
      <p:nvGrpSpPr>
        <p:cNvPr id="1" name=""/>
        <p:cNvGrpSpPr/>
        <p:nvPr/>
      </p:nvGrpSpPr>
      <p:grpSpPr>
        <a:xfrm>
          <a:off x="0" y="0"/>
          <a:ext cx="0" cy="0"/>
          <a:chOff x="0" y="0"/>
          <a:chExt cx="0" cy="0"/>
        </a:xfrm>
      </p:grpSpPr>
      <p:sp>
        <p:nvSpPr>
          <p:cNvPr id="221187" name="Rectangle 3"/>
          <p:cNvSpPr>
            <a:spLocks noGrp="1" noChangeArrowheads="1"/>
          </p:cNvSpPr>
          <p:nvPr>
            <p:ph type="body" idx="4294967295"/>
          </p:nvPr>
        </p:nvSpPr>
        <p:spPr bwMode="auto">
          <a:xfrm>
            <a:off x="152400" y="1828800"/>
            <a:ext cx="8839200" cy="4800600"/>
          </a:xfrm>
          <a:prstGeom prst="rect">
            <a:avLst/>
          </a:prstGeom>
          <a:noFill/>
          <a:ln w="9525">
            <a:solidFill>
              <a:srgbClr val="660066"/>
            </a:solidFill>
            <a:miter lim="800000"/>
            <a:headEnd/>
            <a:tailEnd/>
          </a:ln>
          <a:extLst>
            <a:ext uri="{909E8E84-426E-40DD-AFC4-6F175D3DCCD1}">
              <a14:hiddenFill xmlns:a14="http://schemas.microsoft.com/office/drawing/2010/main">
                <a:solidFill>
                  <a:srgbClr val="FFFFFF">
                    <a:alpha val="0"/>
                  </a:srgbClr>
                </a:solidFill>
              </a14:hiddenFill>
            </a:ext>
          </a:extLst>
        </p:spPr>
        <p:txBody>
          <a:bodyPr/>
          <a:lstStyle/>
          <a:p>
            <a:pPr marL="457200" indent="-457200" eaLnBrk="1" hangingPunct="1">
              <a:lnSpc>
                <a:spcPct val="90000"/>
              </a:lnSpc>
              <a:buClr>
                <a:srgbClr val="660066"/>
              </a:buClr>
              <a:buFont typeface="Wingdings" pitchFamily="2" charset="2"/>
              <a:buChar char="Ø"/>
            </a:pPr>
            <a:r>
              <a:rPr lang="en-US" altLang="en-US" sz="2800" dirty="0"/>
              <a:t>There are numerous types of bracketing systems that can be used when conducting bracketed competition. Here are a few used in AAU competitions.</a:t>
            </a:r>
          </a:p>
          <a:p>
            <a:pPr marL="457200" indent="-457200" eaLnBrk="1" hangingPunct="1">
              <a:lnSpc>
                <a:spcPct val="90000"/>
              </a:lnSpc>
              <a:buClr>
                <a:srgbClr val="660066"/>
              </a:buClr>
              <a:buFont typeface="Wingdings" pitchFamily="2" charset="2"/>
              <a:buChar char="Ø"/>
            </a:pPr>
            <a:endParaRPr lang="en-US" altLang="en-US" sz="1200" dirty="0"/>
          </a:p>
          <a:p>
            <a:pPr marL="1143000" lvl="1" indent="-334963" eaLnBrk="1" hangingPunct="1">
              <a:lnSpc>
                <a:spcPct val="90000"/>
              </a:lnSpc>
              <a:buClr>
                <a:srgbClr val="660066"/>
              </a:buClr>
              <a:buFont typeface="Wingdings" pitchFamily="2" charset="2"/>
              <a:buChar char="Ø"/>
            </a:pPr>
            <a:r>
              <a:rPr lang="en-US" altLang="en-US" dirty="0"/>
              <a:t>Single Elimination – Used for most sparring competitions</a:t>
            </a:r>
          </a:p>
          <a:p>
            <a:pPr marL="1143000" lvl="1" indent="-334963" eaLnBrk="1" hangingPunct="1">
              <a:lnSpc>
                <a:spcPct val="90000"/>
              </a:lnSpc>
              <a:buClr>
                <a:srgbClr val="660066"/>
              </a:buClr>
              <a:buFont typeface="Wingdings" pitchFamily="2" charset="2"/>
              <a:buChar char="Ø"/>
            </a:pPr>
            <a:endParaRPr lang="en-US" altLang="en-US" sz="1200" dirty="0"/>
          </a:p>
          <a:p>
            <a:pPr marL="1143000" lvl="1" indent="-334963" eaLnBrk="1" hangingPunct="1">
              <a:lnSpc>
                <a:spcPct val="90000"/>
              </a:lnSpc>
              <a:buClr>
                <a:srgbClr val="660066"/>
              </a:buClr>
              <a:buFont typeface="Wingdings" pitchFamily="2" charset="2"/>
              <a:buChar char="Ø"/>
            </a:pPr>
            <a:r>
              <a:rPr lang="en-US" altLang="en-US" dirty="0"/>
              <a:t>Brazilian Repechage - Currently used at AAU National any most local competitions for forms competition (Will be explained in detail later)</a:t>
            </a:r>
          </a:p>
          <a:p>
            <a:pPr marL="1143000" lvl="1" indent="-334963" eaLnBrk="1" hangingPunct="1">
              <a:lnSpc>
                <a:spcPct val="90000"/>
              </a:lnSpc>
              <a:buClr>
                <a:srgbClr val="660066"/>
              </a:buClr>
              <a:buFont typeface="Wingdings" pitchFamily="2" charset="2"/>
              <a:buChar char="Ø"/>
            </a:pPr>
            <a:endParaRPr lang="en-US" altLang="en-US" sz="1200" dirty="0"/>
          </a:p>
          <a:p>
            <a:pPr marL="1143000" lvl="1" indent="-334963" eaLnBrk="1" hangingPunct="1">
              <a:lnSpc>
                <a:spcPct val="90000"/>
              </a:lnSpc>
              <a:buClr>
                <a:srgbClr val="660066"/>
              </a:buClr>
              <a:buFont typeface="Wingdings" pitchFamily="2" charset="2"/>
              <a:buChar char="Ø"/>
            </a:pPr>
            <a:r>
              <a:rPr lang="en-US" altLang="en-US" dirty="0"/>
              <a:t>Round Robin (Currently used at Team Trials)</a:t>
            </a:r>
          </a:p>
        </p:txBody>
      </p:sp>
      <p:sp>
        <p:nvSpPr>
          <p:cNvPr id="337922" name="Rectangle 2"/>
          <p:cNvSpPr>
            <a:spLocks noChangeArrowheads="1"/>
          </p:cNvSpPr>
          <p:nvPr/>
        </p:nvSpPr>
        <p:spPr bwMode="auto">
          <a:xfrm>
            <a:off x="236668" y="152400"/>
            <a:ext cx="8678732" cy="1371600"/>
          </a:xfrm>
          <a:prstGeom prst="rect">
            <a:avLst/>
          </a:prstGeom>
          <a:solidFill>
            <a:srgbClr val="CC99FF"/>
          </a:solidFill>
          <a:ln w="76200" cmpd="tri">
            <a:solidFill>
              <a:srgbClr val="660066"/>
            </a:solidFill>
            <a:miter lim="800000"/>
            <a:headEnd/>
            <a:tailEnd/>
          </a:ln>
          <a:extLst/>
        </p:spPr>
        <p:txBody>
          <a:bodyPr anchor="b"/>
          <a:lstStyle>
            <a:lvl1pPr>
              <a:defRPr kumimoji="1" sz="2400">
                <a:solidFill>
                  <a:schemeClr val="tx1"/>
                </a:solidFill>
                <a:latin typeface="Arial" pitchFamily="34" charset="0"/>
              </a:defRPr>
            </a:lvl1pPr>
            <a:lvl2pPr marL="742950" indent="-285750">
              <a:defRPr kumimoji="1" sz="2400">
                <a:solidFill>
                  <a:schemeClr val="tx1"/>
                </a:solidFill>
                <a:latin typeface="Arial" pitchFamily="34" charset="0"/>
              </a:defRPr>
            </a:lvl2pPr>
            <a:lvl3pPr marL="1143000" indent="-228600">
              <a:defRPr kumimoji="1" sz="2400">
                <a:solidFill>
                  <a:schemeClr val="tx1"/>
                </a:solidFill>
                <a:latin typeface="Arial" pitchFamily="34" charset="0"/>
              </a:defRPr>
            </a:lvl3pPr>
            <a:lvl4pPr marL="1600200" indent="-228600">
              <a:defRPr kumimoji="1" sz="2400">
                <a:solidFill>
                  <a:schemeClr val="tx1"/>
                </a:solidFill>
                <a:latin typeface="Arial" pitchFamily="34" charset="0"/>
              </a:defRPr>
            </a:lvl4pPr>
            <a:lvl5pPr marL="2057400" indent="-228600">
              <a:defRPr kumimoji="1" sz="2400">
                <a:solidFill>
                  <a:schemeClr val="tx1"/>
                </a:solidFill>
                <a:latin typeface="Arial" pitchFamily="34" charset="0"/>
              </a:defRPr>
            </a:lvl5pPr>
            <a:lvl6pPr marL="25146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defRPr>
            </a:lvl6pPr>
            <a:lvl7pPr marL="29718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defRPr>
            </a:lvl7pPr>
            <a:lvl8pPr marL="34290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defRPr>
            </a:lvl8pPr>
            <a:lvl9pPr marL="38862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defRPr>
            </a:lvl9pPr>
          </a:lstStyle>
          <a:p>
            <a:pPr algn="ctr" eaLnBrk="1" hangingPunct="1">
              <a:lnSpc>
                <a:spcPct val="100000"/>
              </a:lnSpc>
              <a:spcBef>
                <a:spcPct val="0"/>
              </a:spcBef>
              <a:buSzTx/>
              <a:buFontTx/>
              <a:buNone/>
            </a:pPr>
            <a:r>
              <a:rPr kumimoji="0" lang="en-US" altLang="en-US" sz="4400" kern="0" dirty="0">
                <a:solidFill>
                  <a:srgbClr val="000000"/>
                </a:solidFill>
                <a:effectLst>
                  <a:outerShdw blurRad="38100" dist="38100" dir="2700000" algn="tl">
                    <a:srgbClr val="FFFFFF"/>
                  </a:outerShdw>
                </a:effectLst>
                <a:latin typeface="Arial"/>
                <a:ea typeface="+mj-ea"/>
                <a:cs typeface="+mj-cs"/>
              </a:rPr>
              <a:t>Bracketed Forms </a:t>
            </a:r>
          </a:p>
          <a:p>
            <a:pPr algn="ctr" eaLnBrk="1" hangingPunct="1">
              <a:lnSpc>
                <a:spcPct val="100000"/>
              </a:lnSpc>
              <a:spcBef>
                <a:spcPct val="0"/>
              </a:spcBef>
              <a:buSzTx/>
              <a:buFontTx/>
              <a:buNone/>
            </a:pPr>
            <a:r>
              <a:rPr kumimoji="0" lang="en-US" altLang="en-US" sz="4400" kern="0" dirty="0">
                <a:solidFill>
                  <a:srgbClr val="000000"/>
                </a:solidFill>
                <a:effectLst>
                  <a:outerShdw blurRad="38100" dist="38100" dir="2700000" algn="tl">
                    <a:srgbClr val="FFFFFF"/>
                  </a:outerShdw>
                </a:effectLst>
                <a:latin typeface="Arial"/>
                <a:ea typeface="+mj-ea"/>
                <a:cs typeface="+mj-cs"/>
              </a:rPr>
              <a:t>Types of Brackets</a:t>
            </a:r>
            <a:endParaRPr kumimoji="0" lang="en-US" altLang="en-US" sz="4400" b="1" dirty="0">
              <a:solidFill>
                <a:srgbClr val="000000"/>
              </a:solidFill>
            </a:endParaRPr>
          </a:p>
        </p:txBody>
      </p: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337922"/>
                                        </p:tgtEl>
                                        <p:attrNameLst>
                                          <p:attrName>style.visibility</p:attrName>
                                        </p:attrNameLst>
                                      </p:cBhvr>
                                      <p:to>
                                        <p:strVal val="visible"/>
                                      </p:to>
                                    </p:set>
                                    <p:anim calcmode="lin" valueType="num">
                                      <p:cBhvr>
                                        <p:cTn id="7" dur="500" fill="hold"/>
                                        <p:tgtEl>
                                          <p:spTgt spid="337922"/>
                                        </p:tgtEl>
                                        <p:attrNameLst>
                                          <p:attrName>ppt_w</p:attrName>
                                        </p:attrNameLst>
                                      </p:cBhvr>
                                      <p:tavLst>
                                        <p:tav tm="0">
                                          <p:val>
                                            <p:fltVal val="0"/>
                                          </p:val>
                                        </p:tav>
                                        <p:tav tm="100000">
                                          <p:val>
                                            <p:strVal val="#ppt_w"/>
                                          </p:val>
                                        </p:tav>
                                      </p:tavLst>
                                    </p:anim>
                                    <p:anim calcmode="lin" valueType="num">
                                      <p:cBhvr>
                                        <p:cTn id="8" dur="500" fill="hold"/>
                                        <p:tgtEl>
                                          <p:spTgt spid="337922"/>
                                        </p:tgtEl>
                                        <p:attrNameLst>
                                          <p:attrName>ppt_h</p:attrName>
                                        </p:attrNameLst>
                                      </p:cBhvr>
                                      <p:tavLst>
                                        <p:tav tm="0">
                                          <p:val>
                                            <p:fltVal val="0"/>
                                          </p:val>
                                        </p:tav>
                                        <p:tav tm="100000">
                                          <p:val>
                                            <p:strVal val="#ppt_h"/>
                                          </p:val>
                                        </p:tav>
                                      </p:tavLst>
                                    </p:anim>
                                    <p:animEffect transition="in" filter="fade">
                                      <p:cBhvr>
                                        <p:cTn id="9" dur="500"/>
                                        <p:tgtEl>
                                          <p:spTgt spid="337922"/>
                                        </p:tgtEl>
                                      </p:cBhvr>
                                    </p:animEffect>
                                  </p:childTnLst>
                                </p:cTn>
                              </p:par>
                            </p:childTnLst>
                          </p:cTn>
                        </p:par>
                        <p:par>
                          <p:cTn id="10" fill="hold">
                            <p:stCondLst>
                              <p:cond delay="500"/>
                            </p:stCondLst>
                            <p:childTnLst>
                              <p:par>
                                <p:cTn id="11" presetID="1" presetClass="entr" presetSubtype="0" fill="hold" grpId="0" nodeType="afterEffect">
                                  <p:stCondLst>
                                    <p:cond delay="0"/>
                                  </p:stCondLst>
                                  <p:childTnLst>
                                    <p:set>
                                      <p:cBhvr>
                                        <p:cTn id="12" dur="1" fill="hold">
                                          <p:stCondLst>
                                            <p:cond delay="0"/>
                                          </p:stCondLst>
                                        </p:cTn>
                                        <p:tgtEl>
                                          <p:spTgt spid="221187">
                                            <p:bg/>
                                          </p:spTgt>
                                        </p:tgtEl>
                                        <p:attrNameLst>
                                          <p:attrName>style.visibility</p:attrName>
                                        </p:attrNameLst>
                                      </p:cBhvr>
                                      <p:to>
                                        <p:strVal val="visible"/>
                                      </p:to>
                                    </p:set>
                                  </p:childTnLst>
                                </p:cTn>
                              </p:par>
                            </p:childTnLst>
                          </p:cTn>
                        </p:par>
                        <p:par>
                          <p:cTn id="13" fill="hold">
                            <p:stCondLst>
                              <p:cond delay="500"/>
                            </p:stCondLst>
                            <p:childTnLst>
                              <p:par>
                                <p:cTn id="14" presetID="1" presetClass="entr" presetSubtype="0" fill="hold" grpId="0" nodeType="afterEffect">
                                  <p:stCondLst>
                                    <p:cond delay="0"/>
                                  </p:stCondLst>
                                  <p:childTnLst>
                                    <p:set>
                                      <p:cBhvr>
                                        <p:cTn id="15" dur="1" fill="hold">
                                          <p:stCondLst>
                                            <p:cond delay="0"/>
                                          </p:stCondLst>
                                        </p:cTn>
                                        <p:tgtEl>
                                          <p:spTgt spid="221187">
                                            <p:txEl>
                                              <p:pRg st="0" end="0"/>
                                            </p:txEl>
                                          </p:spTgt>
                                        </p:tgtEl>
                                        <p:attrNameLst>
                                          <p:attrName>style.visibility</p:attrName>
                                        </p:attrNameLst>
                                      </p:cBhvr>
                                      <p:to>
                                        <p:strVal val="visible"/>
                                      </p:to>
                                    </p:set>
                                  </p:childTnLst>
                                </p:cTn>
                              </p:par>
                            </p:childTnLst>
                          </p:cTn>
                        </p:par>
                        <p:par>
                          <p:cTn id="16" fill="hold">
                            <p:stCondLst>
                              <p:cond delay="500"/>
                            </p:stCondLst>
                            <p:childTnLst>
                              <p:par>
                                <p:cTn id="17" presetID="1" presetClass="entr" presetSubtype="0" fill="hold" grpId="0" nodeType="afterEffect">
                                  <p:stCondLst>
                                    <p:cond delay="0"/>
                                  </p:stCondLst>
                                  <p:childTnLst>
                                    <p:set>
                                      <p:cBhvr>
                                        <p:cTn id="18" dur="1" fill="hold">
                                          <p:stCondLst>
                                            <p:cond delay="0"/>
                                          </p:stCondLst>
                                        </p:cTn>
                                        <p:tgtEl>
                                          <p:spTgt spid="221187">
                                            <p:txEl>
                                              <p:pRg st="2" end="2"/>
                                            </p:txEl>
                                          </p:spTgt>
                                        </p:tgtEl>
                                        <p:attrNameLst>
                                          <p:attrName>style.visibility</p:attrName>
                                        </p:attrNameLst>
                                      </p:cBhvr>
                                      <p:to>
                                        <p:strVal val="visible"/>
                                      </p:to>
                                    </p:set>
                                  </p:childTnLst>
                                </p:cTn>
                              </p:par>
                            </p:childTnLst>
                          </p:cTn>
                        </p:par>
                        <p:par>
                          <p:cTn id="19" fill="hold">
                            <p:stCondLst>
                              <p:cond delay="500"/>
                            </p:stCondLst>
                            <p:childTnLst>
                              <p:par>
                                <p:cTn id="20" presetID="1" presetClass="entr" presetSubtype="0" fill="hold" grpId="0" nodeType="afterEffect">
                                  <p:stCondLst>
                                    <p:cond delay="0"/>
                                  </p:stCondLst>
                                  <p:childTnLst>
                                    <p:set>
                                      <p:cBhvr>
                                        <p:cTn id="21" dur="1" fill="hold">
                                          <p:stCondLst>
                                            <p:cond delay="0"/>
                                          </p:stCondLst>
                                        </p:cTn>
                                        <p:tgtEl>
                                          <p:spTgt spid="221187">
                                            <p:txEl>
                                              <p:pRg st="4" end="4"/>
                                            </p:txEl>
                                          </p:spTgt>
                                        </p:tgtEl>
                                        <p:attrNameLst>
                                          <p:attrName>style.visibility</p:attrName>
                                        </p:attrNameLst>
                                      </p:cBhvr>
                                      <p:to>
                                        <p:strVal val="visible"/>
                                      </p:to>
                                    </p:set>
                                  </p:childTnLst>
                                </p:cTn>
                              </p:par>
                            </p:childTnLst>
                          </p:cTn>
                        </p:par>
                        <p:par>
                          <p:cTn id="22" fill="hold">
                            <p:stCondLst>
                              <p:cond delay="500"/>
                            </p:stCondLst>
                            <p:childTnLst>
                              <p:par>
                                <p:cTn id="23" presetID="1" presetClass="entr" presetSubtype="0" fill="hold" grpId="0" nodeType="afterEffect">
                                  <p:stCondLst>
                                    <p:cond delay="0"/>
                                  </p:stCondLst>
                                  <p:childTnLst>
                                    <p:set>
                                      <p:cBhvr>
                                        <p:cTn id="24" dur="1" fill="hold">
                                          <p:stCondLst>
                                            <p:cond delay="0"/>
                                          </p:stCondLst>
                                        </p:cTn>
                                        <p:tgtEl>
                                          <p:spTgt spid="22118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1187" grpId="0" build="p" animBg="1"/>
      <p:bldP spid="337922"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bg>
      <p:bgPr>
        <a:gradFill rotWithShape="0">
          <a:gsLst>
            <a:gs pos="0">
              <a:srgbClr val="E9D2FF"/>
            </a:gs>
            <a:gs pos="100000">
              <a:srgbClr val="CC99FF"/>
            </a:gs>
          </a:gsLst>
          <a:lin ang="18900000" scaled="1"/>
        </a:gradFill>
        <a:effectLst/>
      </p:bgPr>
    </p:bg>
    <p:spTree>
      <p:nvGrpSpPr>
        <p:cNvPr id="1" name=""/>
        <p:cNvGrpSpPr/>
        <p:nvPr/>
      </p:nvGrpSpPr>
      <p:grpSpPr>
        <a:xfrm>
          <a:off x="0" y="0"/>
          <a:ext cx="0" cy="0"/>
          <a:chOff x="0" y="0"/>
          <a:chExt cx="0" cy="0"/>
        </a:xfrm>
      </p:grpSpPr>
      <p:sp>
        <p:nvSpPr>
          <p:cNvPr id="221187" name="Rectangle 3"/>
          <p:cNvSpPr>
            <a:spLocks noGrp="1" noChangeArrowheads="1"/>
          </p:cNvSpPr>
          <p:nvPr>
            <p:ph type="body" idx="4294967295"/>
          </p:nvPr>
        </p:nvSpPr>
        <p:spPr bwMode="auto">
          <a:xfrm>
            <a:off x="304800" y="1624405"/>
            <a:ext cx="8610600" cy="5004995"/>
          </a:xfrm>
          <a:prstGeom prst="rect">
            <a:avLst/>
          </a:prstGeom>
          <a:noFill/>
          <a:ln w="9525">
            <a:solidFill>
              <a:srgbClr val="660066"/>
            </a:solidFill>
            <a:miter lim="800000"/>
            <a:headEnd/>
            <a:tailEnd/>
          </a:ln>
          <a:extLst>
            <a:ext uri="{909E8E84-426E-40DD-AFC4-6F175D3DCCD1}">
              <a14:hiddenFill xmlns:a14="http://schemas.microsoft.com/office/drawing/2010/main">
                <a:solidFill>
                  <a:srgbClr val="FFFFFF">
                    <a:alpha val="0"/>
                  </a:srgbClr>
                </a:solidFill>
              </a14:hiddenFill>
            </a:ext>
          </a:extLst>
        </p:spPr>
        <p:txBody>
          <a:bodyPr/>
          <a:lstStyle/>
          <a:p>
            <a:pPr marL="457200" indent="-457200" eaLnBrk="1" hangingPunct="1">
              <a:lnSpc>
                <a:spcPct val="80000"/>
              </a:lnSpc>
              <a:buClr>
                <a:srgbClr val="660066"/>
              </a:buClr>
              <a:buFont typeface="Wingdings" pitchFamily="2" charset="2"/>
              <a:buChar char="Ø"/>
            </a:pPr>
            <a:r>
              <a:rPr lang="en-US" altLang="en-US" sz="2800" dirty="0"/>
              <a:t>Competitor names and the validity of the form for their rank will be checked by the Referee prior to competition.</a:t>
            </a:r>
          </a:p>
          <a:p>
            <a:pPr marL="457200" indent="-457200" eaLnBrk="1" hangingPunct="1">
              <a:lnSpc>
                <a:spcPct val="80000"/>
              </a:lnSpc>
              <a:buClr>
                <a:srgbClr val="660066"/>
              </a:buClr>
              <a:buFont typeface="Wingdings" pitchFamily="2" charset="2"/>
              <a:buChar char="Ø"/>
            </a:pPr>
            <a:endParaRPr lang="en-US" altLang="en-US" sz="1000" dirty="0"/>
          </a:p>
          <a:p>
            <a:pPr marL="457200" indent="-457200" eaLnBrk="1" hangingPunct="1">
              <a:lnSpc>
                <a:spcPct val="80000"/>
              </a:lnSpc>
              <a:buClr>
                <a:srgbClr val="660066"/>
              </a:buClr>
              <a:buFont typeface="Wingdings" pitchFamily="2" charset="2"/>
              <a:buChar char="Ø"/>
            </a:pPr>
            <a:r>
              <a:rPr lang="en-US" altLang="en-US" sz="2800" dirty="0"/>
              <a:t>Two competitors will present their form simultaneously.</a:t>
            </a:r>
          </a:p>
          <a:p>
            <a:pPr marL="457200" indent="-457200" eaLnBrk="1" hangingPunct="1">
              <a:lnSpc>
                <a:spcPct val="80000"/>
              </a:lnSpc>
              <a:buClr>
                <a:srgbClr val="660066"/>
              </a:buClr>
              <a:buFont typeface="Wingdings" pitchFamily="2" charset="2"/>
              <a:buChar char="Ø"/>
            </a:pPr>
            <a:endParaRPr lang="en-US" altLang="en-US" sz="1000" dirty="0"/>
          </a:p>
          <a:p>
            <a:pPr marL="457200" indent="-457200" eaLnBrk="1" hangingPunct="1">
              <a:lnSpc>
                <a:spcPct val="80000"/>
              </a:lnSpc>
              <a:buClr>
                <a:srgbClr val="660066"/>
              </a:buClr>
              <a:buFont typeface="Wingdings" pitchFamily="2" charset="2"/>
              <a:buChar char="Ø"/>
            </a:pPr>
            <a:r>
              <a:rPr lang="en-US" altLang="en-US" sz="2800" dirty="0"/>
              <a:t>No competitor may begin a form a 2</a:t>
            </a:r>
            <a:r>
              <a:rPr lang="en-US" altLang="en-US" sz="2800" baseline="30000" dirty="0"/>
              <a:t>nd</a:t>
            </a:r>
            <a:r>
              <a:rPr lang="en-US" altLang="en-US" sz="2800" dirty="0"/>
              <a:t> time unless both competitors are unable to complete the form the first time.</a:t>
            </a:r>
          </a:p>
          <a:p>
            <a:pPr marL="457200" indent="-457200" eaLnBrk="1" hangingPunct="1">
              <a:lnSpc>
                <a:spcPct val="80000"/>
              </a:lnSpc>
              <a:buClr>
                <a:srgbClr val="660066"/>
              </a:buClr>
              <a:buFont typeface="Wingdings" pitchFamily="2" charset="2"/>
              <a:buChar char="Ø"/>
            </a:pPr>
            <a:endParaRPr lang="en-US" altLang="en-US" sz="900" dirty="0"/>
          </a:p>
          <a:p>
            <a:pPr marL="457200" indent="-457200" eaLnBrk="1" hangingPunct="1">
              <a:lnSpc>
                <a:spcPct val="80000"/>
              </a:lnSpc>
              <a:buClr>
                <a:srgbClr val="660066"/>
              </a:buClr>
              <a:buFont typeface="Wingdings" pitchFamily="2" charset="2"/>
              <a:buChar char="Ø"/>
            </a:pPr>
            <a:r>
              <a:rPr lang="en-US" altLang="en-US" sz="2800" dirty="0"/>
              <a:t>The competitors are called into the ring and instructed to bow to each other as in sparring competition.</a:t>
            </a:r>
          </a:p>
        </p:txBody>
      </p:sp>
      <p:sp>
        <p:nvSpPr>
          <p:cNvPr id="55299" name="Rectangle 2"/>
          <p:cNvSpPr>
            <a:spLocks noChangeArrowheads="1"/>
          </p:cNvSpPr>
          <p:nvPr/>
        </p:nvSpPr>
        <p:spPr bwMode="auto">
          <a:xfrm>
            <a:off x="304800" y="76200"/>
            <a:ext cx="8610600" cy="1371600"/>
          </a:xfrm>
          <a:prstGeom prst="rect">
            <a:avLst/>
          </a:prstGeom>
          <a:noFill/>
          <a:ln w="76200" cmpd="tri">
            <a:solidFill>
              <a:srgbClr val="660066"/>
            </a:solidFill>
            <a:miter lim="800000"/>
            <a:headEnd/>
            <a:tailEnd/>
          </a:ln>
          <a:extLst>
            <a:ext uri="{909E8E84-426E-40DD-AFC4-6F175D3DCCD1}">
              <a14:hiddenFill xmlns:a14="http://schemas.microsoft.com/office/drawing/2010/main">
                <a:solidFill>
                  <a:srgbClr val="FFFFFF"/>
                </a:solidFill>
              </a14:hiddenFill>
            </a:ext>
          </a:extLst>
        </p:spPr>
        <p:txBody>
          <a:bodyPr anchor="b"/>
          <a:lstStyle>
            <a:lvl1pPr>
              <a:defRPr kumimoji="1" sz="2400">
                <a:solidFill>
                  <a:schemeClr val="tx1"/>
                </a:solidFill>
                <a:latin typeface="Arial" pitchFamily="34" charset="0"/>
              </a:defRPr>
            </a:lvl1pPr>
            <a:lvl2pPr marL="742950" indent="-285750">
              <a:defRPr kumimoji="1" sz="2400">
                <a:solidFill>
                  <a:schemeClr val="tx1"/>
                </a:solidFill>
                <a:latin typeface="Arial" pitchFamily="34" charset="0"/>
              </a:defRPr>
            </a:lvl2pPr>
            <a:lvl3pPr marL="1143000" indent="-228600">
              <a:defRPr kumimoji="1" sz="2400">
                <a:solidFill>
                  <a:schemeClr val="tx1"/>
                </a:solidFill>
                <a:latin typeface="Arial" pitchFamily="34" charset="0"/>
              </a:defRPr>
            </a:lvl3pPr>
            <a:lvl4pPr marL="1600200" indent="-228600">
              <a:defRPr kumimoji="1" sz="2400">
                <a:solidFill>
                  <a:schemeClr val="tx1"/>
                </a:solidFill>
                <a:latin typeface="Arial" pitchFamily="34" charset="0"/>
              </a:defRPr>
            </a:lvl4pPr>
            <a:lvl5pPr marL="2057400" indent="-228600">
              <a:defRPr kumimoji="1" sz="2400">
                <a:solidFill>
                  <a:schemeClr val="tx1"/>
                </a:solidFill>
                <a:latin typeface="Arial" pitchFamily="34" charset="0"/>
              </a:defRPr>
            </a:lvl5pPr>
            <a:lvl6pPr marL="25146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defRPr>
            </a:lvl6pPr>
            <a:lvl7pPr marL="29718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defRPr>
            </a:lvl7pPr>
            <a:lvl8pPr marL="34290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defRPr>
            </a:lvl8pPr>
            <a:lvl9pPr marL="38862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defRPr>
            </a:lvl9pPr>
          </a:lstStyle>
          <a:p>
            <a:pPr algn="ctr" eaLnBrk="1" hangingPunct="1">
              <a:lnSpc>
                <a:spcPct val="100000"/>
              </a:lnSpc>
              <a:spcBef>
                <a:spcPct val="0"/>
              </a:spcBef>
              <a:buSzTx/>
              <a:buFontTx/>
              <a:buNone/>
            </a:pPr>
            <a:r>
              <a:rPr kumimoji="0" lang="en-US" altLang="en-US" sz="4400" kern="0" dirty="0">
                <a:solidFill>
                  <a:srgbClr val="000000"/>
                </a:solidFill>
                <a:effectLst>
                  <a:outerShdw blurRad="38100" dist="38100" dir="2700000" algn="tl">
                    <a:srgbClr val="FFFFFF"/>
                  </a:outerShdw>
                </a:effectLst>
                <a:latin typeface="Arial"/>
                <a:ea typeface="+mj-ea"/>
                <a:cs typeface="+mj-cs"/>
              </a:rPr>
              <a:t>Bracketed Forms</a:t>
            </a:r>
          </a:p>
          <a:p>
            <a:pPr algn="ctr" eaLnBrk="1" hangingPunct="1">
              <a:lnSpc>
                <a:spcPct val="100000"/>
              </a:lnSpc>
              <a:spcBef>
                <a:spcPct val="0"/>
              </a:spcBef>
              <a:buSzTx/>
              <a:buFontTx/>
              <a:buNone/>
            </a:pPr>
            <a:r>
              <a:rPr kumimoji="0" lang="en-US" altLang="en-US" sz="4400" kern="0" dirty="0">
                <a:solidFill>
                  <a:srgbClr val="000000"/>
                </a:solidFill>
                <a:effectLst>
                  <a:outerShdw blurRad="38100" dist="38100" dir="2700000" algn="tl">
                    <a:srgbClr val="FFFFFF"/>
                  </a:outerShdw>
                </a:effectLst>
                <a:latin typeface="Arial"/>
                <a:ea typeface="+mj-ea"/>
                <a:cs typeface="+mj-cs"/>
              </a:rPr>
              <a:t>Competition Rules</a:t>
            </a:r>
            <a:endParaRPr kumimoji="0" lang="en-US" altLang="en-US" sz="4400" b="1" dirty="0">
              <a:solidFill>
                <a:srgbClr val="000000"/>
              </a:solidFill>
            </a:endParaRPr>
          </a:p>
        </p:txBody>
      </p: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55299"/>
                                        </p:tgtEl>
                                        <p:attrNameLst>
                                          <p:attrName>style.visibility</p:attrName>
                                        </p:attrNameLst>
                                      </p:cBhvr>
                                      <p:to>
                                        <p:strVal val="visible"/>
                                      </p:to>
                                    </p:set>
                                    <p:anim calcmode="lin" valueType="num">
                                      <p:cBhvr>
                                        <p:cTn id="7" dur="500" fill="hold"/>
                                        <p:tgtEl>
                                          <p:spTgt spid="55299"/>
                                        </p:tgtEl>
                                        <p:attrNameLst>
                                          <p:attrName>ppt_w</p:attrName>
                                        </p:attrNameLst>
                                      </p:cBhvr>
                                      <p:tavLst>
                                        <p:tav tm="0">
                                          <p:val>
                                            <p:fltVal val="0"/>
                                          </p:val>
                                        </p:tav>
                                        <p:tav tm="100000">
                                          <p:val>
                                            <p:strVal val="#ppt_w"/>
                                          </p:val>
                                        </p:tav>
                                      </p:tavLst>
                                    </p:anim>
                                    <p:anim calcmode="lin" valueType="num">
                                      <p:cBhvr>
                                        <p:cTn id="8" dur="500" fill="hold"/>
                                        <p:tgtEl>
                                          <p:spTgt spid="55299"/>
                                        </p:tgtEl>
                                        <p:attrNameLst>
                                          <p:attrName>ppt_h</p:attrName>
                                        </p:attrNameLst>
                                      </p:cBhvr>
                                      <p:tavLst>
                                        <p:tav tm="0">
                                          <p:val>
                                            <p:fltVal val="0"/>
                                          </p:val>
                                        </p:tav>
                                        <p:tav tm="100000">
                                          <p:val>
                                            <p:strVal val="#ppt_h"/>
                                          </p:val>
                                        </p:tav>
                                      </p:tavLst>
                                    </p:anim>
                                    <p:animEffect transition="in" filter="fade">
                                      <p:cBhvr>
                                        <p:cTn id="9" dur="500"/>
                                        <p:tgtEl>
                                          <p:spTgt spid="55299"/>
                                        </p:tgtEl>
                                      </p:cBhvr>
                                    </p:animEffect>
                                  </p:childTnLst>
                                </p:cTn>
                              </p:par>
                            </p:childTnLst>
                          </p:cTn>
                        </p:par>
                        <p:par>
                          <p:cTn id="10" fill="hold">
                            <p:stCondLst>
                              <p:cond delay="500"/>
                            </p:stCondLst>
                            <p:childTnLst>
                              <p:par>
                                <p:cTn id="11" presetID="1" presetClass="entr" presetSubtype="0" fill="hold" grpId="0" nodeType="afterEffect">
                                  <p:stCondLst>
                                    <p:cond delay="0"/>
                                  </p:stCondLst>
                                  <p:childTnLst>
                                    <p:set>
                                      <p:cBhvr>
                                        <p:cTn id="12" dur="1" fill="hold">
                                          <p:stCondLst>
                                            <p:cond delay="0"/>
                                          </p:stCondLst>
                                        </p:cTn>
                                        <p:tgtEl>
                                          <p:spTgt spid="221187">
                                            <p:bg/>
                                          </p:spTgt>
                                        </p:tgtEl>
                                        <p:attrNameLst>
                                          <p:attrName>style.visibility</p:attrName>
                                        </p:attrNameLst>
                                      </p:cBhvr>
                                      <p:to>
                                        <p:strVal val="visible"/>
                                      </p:to>
                                    </p:set>
                                  </p:childTnLst>
                                </p:cTn>
                              </p:par>
                            </p:childTnLst>
                          </p:cTn>
                        </p:par>
                        <p:par>
                          <p:cTn id="13" fill="hold">
                            <p:stCondLst>
                              <p:cond delay="500"/>
                            </p:stCondLst>
                            <p:childTnLst>
                              <p:par>
                                <p:cTn id="14" presetID="1" presetClass="entr" presetSubtype="0" fill="hold" grpId="0" nodeType="afterEffect">
                                  <p:stCondLst>
                                    <p:cond delay="0"/>
                                  </p:stCondLst>
                                  <p:childTnLst>
                                    <p:set>
                                      <p:cBhvr>
                                        <p:cTn id="15" dur="1" fill="hold">
                                          <p:stCondLst>
                                            <p:cond delay="0"/>
                                          </p:stCondLst>
                                        </p:cTn>
                                        <p:tgtEl>
                                          <p:spTgt spid="221187">
                                            <p:txEl>
                                              <p:pRg st="0" end="0"/>
                                            </p:txEl>
                                          </p:spTgt>
                                        </p:tgtEl>
                                        <p:attrNameLst>
                                          <p:attrName>style.visibility</p:attrName>
                                        </p:attrNameLst>
                                      </p:cBhvr>
                                      <p:to>
                                        <p:strVal val="visible"/>
                                      </p:to>
                                    </p:set>
                                  </p:childTnLst>
                                </p:cTn>
                              </p:par>
                            </p:childTnLst>
                          </p:cTn>
                        </p:par>
                        <p:par>
                          <p:cTn id="16" fill="hold">
                            <p:stCondLst>
                              <p:cond delay="500"/>
                            </p:stCondLst>
                            <p:childTnLst>
                              <p:par>
                                <p:cTn id="17" presetID="1" presetClass="entr" presetSubtype="0" fill="hold" grpId="0" nodeType="afterEffect">
                                  <p:stCondLst>
                                    <p:cond delay="0"/>
                                  </p:stCondLst>
                                  <p:childTnLst>
                                    <p:set>
                                      <p:cBhvr>
                                        <p:cTn id="18" dur="1" fill="hold">
                                          <p:stCondLst>
                                            <p:cond delay="0"/>
                                          </p:stCondLst>
                                        </p:cTn>
                                        <p:tgtEl>
                                          <p:spTgt spid="221187">
                                            <p:txEl>
                                              <p:pRg st="2" end="2"/>
                                            </p:txEl>
                                          </p:spTgt>
                                        </p:tgtEl>
                                        <p:attrNameLst>
                                          <p:attrName>style.visibility</p:attrName>
                                        </p:attrNameLst>
                                      </p:cBhvr>
                                      <p:to>
                                        <p:strVal val="visible"/>
                                      </p:to>
                                    </p:set>
                                  </p:childTnLst>
                                </p:cTn>
                              </p:par>
                            </p:childTnLst>
                          </p:cTn>
                        </p:par>
                        <p:par>
                          <p:cTn id="19" fill="hold">
                            <p:stCondLst>
                              <p:cond delay="500"/>
                            </p:stCondLst>
                            <p:childTnLst>
                              <p:par>
                                <p:cTn id="20" presetID="1" presetClass="entr" presetSubtype="0" fill="hold" grpId="0" nodeType="afterEffect">
                                  <p:stCondLst>
                                    <p:cond delay="0"/>
                                  </p:stCondLst>
                                  <p:childTnLst>
                                    <p:set>
                                      <p:cBhvr>
                                        <p:cTn id="21" dur="1" fill="hold">
                                          <p:stCondLst>
                                            <p:cond delay="0"/>
                                          </p:stCondLst>
                                        </p:cTn>
                                        <p:tgtEl>
                                          <p:spTgt spid="221187">
                                            <p:txEl>
                                              <p:pRg st="4" end="4"/>
                                            </p:txEl>
                                          </p:spTgt>
                                        </p:tgtEl>
                                        <p:attrNameLst>
                                          <p:attrName>style.visibility</p:attrName>
                                        </p:attrNameLst>
                                      </p:cBhvr>
                                      <p:to>
                                        <p:strVal val="visible"/>
                                      </p:to>
                                    </p:set>
                                  </p:childTnLst>
                                </p:cTn>
                              </p:par>
                            </p:childTnLst>
                          </p:cTn>
                        </p:par>
                        <p:par>
                          <p:cTn id="22" fill="hold">
                            <p:stCondLst>
                              <p:cond delay="500"/>
                            </p:stCondLst>
                            <p:childTnLst>
                              <p:par>
                                <p:cTn id="23" presetID="1" presetClass="entr" presetSubtype="0" fill="hold" grpId="0" nodeType="afterEffect">
                                  <p:stCondLst>
                                    <p:cond delay="0"/>
                                  </p:stCondLst>
                                  <p:childTnLst>
                                    <p:set>
                                      <p:cBhvr>
                                        <p:cTn id="24" dur="1" fill="hold">
                                          <p:stCondLst>
                                            <p:cond delay="0"/>
                                          </p:stCondLst>
                                        </p:cTn>
                                        <p:tgtEl>
                                          <p:spTgt spid="22118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1187" grpId="0" build="p" animBg="1"/>
      <p:bldP spid="55299"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bg>
      <p:bgPr>
        <a:gradFill rotWithShape="0">
          <a:gsLst>
            <a:gs pos="0">
              <a:srgbClr val="E9D2FF"/>
            </a:gs>
            <a:gs pos="100000">
              <a:srgbClr val="CC99FF"/>
            </a:gs>
          </a:gsLst>
          <a:lin ang="18900000" scaled="1"/>
        </a:gradFill>
        <a:effectLst/>
      </p:bgPr>
    </p:bg>
    <p:spTree>
      <p:nvGrpSpPr>
        <p:cNvPr id="1" name=""/>
        <p:cNvGrpSpPr/>
        <p:nvPr/>
      </p:nvGrpSpPr>
      <p:grpSpPr>
        <a:xfrm>
          <a:off x="0" y="0"/>
          <a:ext cx="0" cy="0"/>
          <a:chOff x="0" y="0"/>
          <a:chExt cx="0" cy="0"/>
        </a:xfrm>
      </p:grpSpPr>
      <p:sp>
        <p:nvSpPr>
          <p:cNvPr id="221187" name="Rectangle 3"/>
          <p:cNvSpPr>
            <a:spLocks noGrp="1" noChangeArrowheads="1"/>
          </p:cNvSpPr>
          <p:nvPr>
            <p:ph type="body" idx="4294967295"/>
          </p:nvPr>
        </p:nvSpPr>
        <p:spPr bwMode="auto">
          <a:xfrm>
            <a:off x="304800" y="1655848"/>
            <a:ext cx="8610600" cy="5026305"/>
          </a:xfrm>
          <a:prstGeom prst="rect">
            <a:avLst/>
          </a:prstGeom>
          <a:noFill/>
          <a:ln w="9525">
            <a:solidFill>
              <a:srgbClr val="660066"/>
            </a:solidFill>
            <a:miter lim="800000"/>
            <a:headEnd/>
            <a:tailEnd/>
          </a:ln>
          <a:extLst>
            <a:ext uri="{909E8E84-426E-40DD-AFC4-6F175D3DCCD1}">
              <a14:hiddenFill xmlns:a14="http://schemas.microsoft.com/office/drawing/2010/main">
                <a:solidFill>
                  <a:srgbClr val="FFFFFF">
                    <a:alpha val="0"/>
                  </a:srgbClr>
                </a:solidFill>
              </a14:hiddenFill>
            </a:ext>
          </a:extLst>
        </p:spPr>
        <p:txBody>
          <a:bodyPr/>
          <a:lstStyle/>
          <a:p>
            <a:pPr marL="517525" indent="-517525" eaLnBrk="1" hangingPunct="1">
              <a:buClr>
                <a:srgbClr val="660066"/>
              </a:buClr>
              <a:buFont typeface="Wingdings" pitchFamily="2" charset="2"/>
              <a:buNone/>
            </a:pPr>
            <a:endParaRPr lang="en-US" altLang="en-US" sz="1000" dirty="0"/>
          </a:p>
          <a:p>
            <a:pPr marL="517525" indent="-517525" eaLnBrk="1" hangingPunct="1">
              <a:buClr>
                <a:srgbClr val="660066"/>
              </a:buClr>
              <a:buFont typeface="Wingdings" pitchFamily="2" charset="2"/>
              <a:buChar char="Ø"/>
            </a:pPr>
            <a:r>
              <a:rPr lang="en-US" altLang="en-US" sz="2800" dirty="0"/>
              <a:t>The Referee will have the competitors face forward and will then announce </a:t>
            </a:r>
            <a:r>
              <a:rPr lang="en-US" altLang="en-US" sz="2800" i="1" dirty="0"/>
              <a:t>Shi-jak</a:t>
            </a:r>
            <a:r>
              <a:rPr lang="en-US" altLang="en-US" sz="2800" dirty="0"/>
              <a:t>.</a:t>
            </a:r>
          </a:p>
          <a:p>
            <a:pPr marL="517525" indent="-517525" eaLnBrk="1" hangingPunct="1">
              <a:buClr>
                <a:srgbClr val="660066"/>
              </a:buClr>
              <a:buFont typeface="Wingdings" pitchFamily="2" charset="2"/>
              <a:buChar char="Ø"/>
            </a:pPr>
            <a:endParaRPr lang="en-US" altLang="en-US" sz="1000" dirty="0"/>
          </a:p>
          <a:p>
            <a:pPr marL="517525" indent="-517525" eaLnBrk="1" hangingPunct="1">
              <a:buClr>
                <a:srgbClr val="660066"/>
              </a:buClr>
              <a:buFont typeface="Wingdings" pitchFamily="2" charset="2"/>
              <a:buChar char="Ø"/>
            </a:pPr>
            <a:r>
              <a:rPr lang="en-US" altLang="en-US" sz="2800" dirty="0"/>
              <a:t>The Referee will exit the back of the ring and stand where Chung enters the ring</a:t>
            </a:r>
            <a:endParaRPr lang="en-US" altLang="en-US" sz="700" dirty="0"/>
          </a:p>
          <a:p>
            <a:pPr marL="517525" indent="-517525" eaLnBrk="1" hangingPunct="1">
              <a:buClr>
                <a:srgbClr val="660066"/>
              </a:buClr>
              <a:buFont typeface="Wingdings" pitchFamily="2" charset="2"/>
              <a:buNone/>
            </a:pPr>
            <a:endParaRPr lang="en-US" altLang="en-US" sz="1000" dirty="0"/>
          </a:p>
          <a:p>
            <a:pPr marL="517525" indent="-517525" eaLnBrk="1" hangingPunct="1">
              <a:buClr>
                <a:srgbClr val="660066"/>
              </a:buClr>
              <a:buFont typeface="Wingdings" pitchFamily="2" charset="2"/>
              <a:buChar char="Ø"/>
            </a:pPr>
            <a:r>
              <a:rPr lang="en-US" altLang="en-US" sz="2800" dirty="0"/>
              <a:t>When the competitors have completed their forms, the Referee will enter the ring, call them to their marks, and bow them out, call for score and award the win. Do not turn to face the head table.</a:t>
            </a:r>
          </a:p>
        </p:txBody>
      </p:sp>
      <p:sp>
        <p:nvSpPr>
          <p:cNvPr id="56323" name="Rectangle 2"/>
          <p:cNvSpPr>
            <a:spLocks noChangeArrowheads="1"/>
          </p:cNvSpPr>
          <p:nvPr/>
        </p:nvSpPr>
        <p:spPr bwMode="auto">
          <a:xfrm>
            <a:off x="304800" y="76200"/>
            <a:ext cx="8610600" cy="1371600"/>
          </a:xfrm>
          <a:prstGeom prst="rect">
            <a:avLst/>
          </a:prstGeom>
          <a:solidFill>
            <a:srgbClr val="CC99FF">
              <a:alpha val="29000"/>
            </a:srgbClr>
          </a:solidFill>
          <a:ln w="76200" cmpd="tri">
            <a:solidFill>
              <a:srgbClr val="660066"/>
            </a:solidFill>
            <a:miter lim="800000"/>
            <a:headEnd/>
            <a:tailEnd/>
          </a:ln>
          <a:extLst/>
        </p:spPr>
        <p:txBody>
          <a:bodyPr anchor="b"/>
          <a:lstStyle>
            <a:lvl1pPr>
              <a:defRPr kumimoji="1" sz="2400">
                <a:solidFill>
                  <a:schemeClr val="tx1"/>
                </a:solidFill>
                <a:latin typeface="Arial" pitchFamily="34" charset="0"/>
              </a:defRPr>
            </a:lvl1pPr>
            <a:lvl2pPr marL="742950" indent="-285750">
              <a:defRPr kumimoji="1" sz="2400">
                <a:solidFill>
                  <a:schemeClr val="tx1"/>
                </a:solidFill>
                <a:latin typeface="Arial" pitchFamily="34" charset="0"/>
              </a:defRPr>
            </a:lvl2pPr>
            <a:lvl3pPr marL="1143000" indent="-228600">
              <a:defRPr kumimoji="1" sz="2400">
                <a:solidFill>
                  <a:schemeClr val="tx1"/>
                </a:solidFill>
                <a:latin typeface="Arial" pitchFamily="34" charset="0"/>
              </a:defRPr>
            </a:lvl3pPr>
            <a:lvl4pPr marL="1600200" indent="-228600">
              <a:defRPr kumimoji="1" sz="2400">
                <a:solidFill>
                  <a:schemeClr val="tx1"/>
                </a:solidFill>
                <a:latin typeface="Arial" pitchFamily="34" charset="0"/>
              </a:defRPr>
            </a:lvl4pPr>
            <a:lvl5pPr marL="2057400" indent="-228600">
              <a:defRPr kumimoji="1" sz="2400">
                <a:solidFill>
                  <a:schemeClr val="tx1"/>
                </a:solidFill>
                <a:latin typeface="Arial" pitchFamily="34" charset="0"/>
              </a:defRPr>
            </a:lvl5pPr>
            <a:lvl6pPr marL="25146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defRPr>
            </a:lvl6pPr>
            <a:lvl7pPr marL="29718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defRPr>
            </a:lvl7pPr>
            <a:lvl8pPr marL="34290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defRPr>
            </a:lvl8pPr>
            <a:lvl9pPr marL="38862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defRPr>
            </a:lvl9pPr>
          </a:lstStyle>
          <a:p>
            <a:pPr algn="ctr" eaLnBrk="1" hangingPunct="1">
              <a:lnSpc>
                <a:spcPct val="100000"/>
              </a:lnSpc>
              <a:spcBef>
                <a:spcPct val="0"/>
              </a:spcBef>
              <a:buSzTx/>
              <a:buFontTx/>
              <a:buNone/>
            </a:pPr>
            <a:r>
              <a:rPr kumimoji="0" lang="en-US" altLang="en-US" sz="4400" kern="0" dirty="0">
                <a:solidFill>
                  <a:srgbClr val="000000"/>
                </a:solidFill>
                <a:effectLst>
                  <a:outerShdw blurRad="38100" dist="38100" dir="2700000" algn="tl">
                    <a:srgbClr val="FFFFFF"/>
                  </a:outerShdw>
                </a:effectLst>
                <a:latin typeface="Arial"/>
                <a:ea typeface="+mj-ea"/>
                <a:cs typeface="+mj-cs"/>
              </a:rPr>
              <a:t>Bracketed Forms</a:t>
            </a:r>
          </a:p>
          <a:p>
            <a:pPr algn="ctr" eaLnBrk="1" hangingPunct="1">
              <a:lnSpc>
                <a:spcPct val="100000"/>
              </a:lnSpc>
              <a:spcBef>
                <a:spcPct val="0"/>
              </a:spcBef>
              <a:buSzTx/>
              <a:buFontTx/>
              <a:buNone/>
            </a:pPr>
            <a:r>
              <a:rPr kumimoji="0" lang="en-US" altLang="en-US" sz="4400" kern="0" dirty="0">
                <a:solidFill>
                  <a:srgbClr val="000000"/>
                </a:solidFill>
                <a:effectLst>
                  <a:outerShdw blurRad="38100" dist="38100" dir="2700000" algn="tl">
                    <a:srgbClr val="FFFFFF"/>
                  </a:outerShdw>
                </a:effectLst>
                <a:latin typeface="Arial"/>
                <a:ea typeface="+mj-ea"/>
                <a:cs typeface="+mj-cs"/>
              </a:rPr>
              <a:t>Competition Rules</a:t>
            </a:r>
            <a:endParaRPr kumimoji="0" lang="en-US" altLang="en-US" sz="4400" b="1" dirty="0">
              <a:solidFill>
                <a:srgbClr val="000000"/>
              </a:solidFill>
            </a:endParaRPr>
          </a:p>
        </p:txBody>
      </p: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56323"/>
                                        </p:tgtEl>
                                        <p:attrNameLst>
                                          <p:attrName>style.visibility</p:attrName>
                                        </p:attrNameLst>
                                      </p:cBhvr>
                                      <p:to>
                                        <p:strVal val="visible"/>
                                      </p:to>
                                    </p:set>
                                    <p:anim calcmode="lin" valueType="num">
                                      <p:cBhvr>
                                        <p:cTn id="7" dur="500" fill="hold"/>
                                        <p:tgtEl>
                                          <p:spTgt spid="56323"/>
                                        </p:tgtEl>
                                        <p:attrNameLst>
                                          <p:attrName>ppt_w</p:attrName>
                                        </p:attrNameLst>
                                      </p:cBhvr>
                                      <p:tavLst>
                                        <p:tav tm="0">
                                          <p:val>
                                            <p:fltVal val="0"/>
                                          </p:val>
                                        </p:tav>
                                        <p:tav tm="100000">
                                          <p:val>
                                            <p:strVal val="#ppt_w"/>
                                          </p:val>
                                        </p:tav>
                                      </p:tavLst>
                                    </p:anim>
                                    <p:anim calcmode="lin" valueType="num">
                                      <p:cBhvr>
                                        <p:cTn id="8" dur="500" fill="hold"/>
                                        <p:tgtEl>
                                          <p:spTgt spid="56323"/>
                                        </p:tgtEl>
                                        <p:attrNameLst>
                                          <p:attrName>ppt_h</p:attrName>
                                        </p:attrNameLst>
                                      </p:cBhvr>
                                      <p:tavLst>
                                        <p:tav tm="0">
                                          <p:val>
                                            <p:fltVal val="0"/>
                                          </p:val>
                                        </p:tav>
                                        <p:tav tm="100000">
                                          <p:val>
                                            <p:strVal val="#ppt_h"/>
                                          </p:val>
                                        </p:tav>
                                      </p:tavLst>
                                    </p:anim>
                                    <p:animEffect transition="in" filter="fade">
                                      <p:cBhvr>
                                        <p:cTn id="9" dur="500"/>
                                        <p:tgtEl>
                                          <p:spTgt spid="56323"/>
                                        </p:tgtEl>
                                      </p:cBhvr>
                                    </p:animEffect>
                                  </p:childTnLst>
                                </p:cTn>
                              </p:par>
                            </p:childTnLst>
                          </p:cTn>
                        </p:par>
                        <p:par>
                          <p:cTn id="10" fill="hold">
                            <p:stCondLst>
                              <p:cond delay="500"/>
                            </p:stCondLst>
                            <p:childTnLst>
                              <p:par>
                                <p:cTn id="11" presetID="1" presetClass="entr" presetSubtype="0" fill="hold" grpId="0" nodeType="afterEffect">
                                  <p:stCondLst>
                                    <p:cond delay="0"/>
                                  </p:stCondLst>
                                  <p:childTnLst>
                                    <p:set>
                                      <p:cBhvr>
                                        <p:cTn id="12" dur="1" fill="hold">
                                          <p:stCondLst>
                                            <p:cond delay="0"/>
                                          </p:stCondLst>
                                        </p:cTn>
                                        <p:tgtEl>
                                          <p:spTgt spid="221187">
                                            <p:bg/>
                                          </p:spTgt>
                                        </p:tgtEl>
                                        <p:attrNameLst>
                                          <p:attrName>style.visibility</p:attrName>
                                        </p:attrNameLst>
                                      </p:cBhvr>
                                      <p:to>
                                        <p:strVal val="visible"/>
                                      </p:to>
                                    </p:set>
                                  </p:childTnLst>
                                </p:cTn>
                              </p:par>
                            </p:childTnLst>
                          </p:cTn>
                        </p:par>
                        <p:par>
                          <p:cTn id="13" fill="hold">
                            <p:stCondLst>
                              <p:cond delay="500"/>
                            </p:stCondLst>
                            <p:childTnLst>
                              <p:par>
                                <p:cTn id="14" presetID="1" presetClass="entr" presetSubtype="0" fill="hold" grpId="0" nodeType="afterEffect">
                                  <p:stCondLst>
                                    <p:cond delay="0"/>
                                  </p:stCondLst>
                                  <p:childTnLst>
                                    <p:set>
                                      <p:cBhvr>
                                        <p:cTn id="15" dur="1" fill="hold">
                                          <p:stCondLst>
                                            <p:cond delay="0"/>
                                          </p:stCondLst>
                                        </p:cTn>
                                        <p:tgtEl>
                                          <p:spTgt spid="221187">
                                            <p:txEl>
                                              <p:pRg st="1" end="1"/>
                                            </p:txEl>
                                          </p:spTgt>
                                        </p:tgtEl>
                                        <p:attrNameLst>
                                          <p:attrName>style.visibility</p:attrName>
                                        </p:attrNameLst>
                                      </p:cBhvr>
                                      <p:to>
                                        <p:strVal val="visible"/>
                                      </p:to>
                                    </p:set>
                                  </p:childTnLst>
                                </p:cTn>
                              </p:par>
                            </p:childTnLst>
                          </p:cTn>
                        </p:par>
                        <p:par>
                          <p:cTn id="16" fill="hold">
                            <p:stCondLst>
                              <p:cond delay="500"/>
                            </p:stCondLst>
                            <p:childTnLst>
                              <p:par>
                                <p:cTn id="17" presetID="1" presetClass="entr" presetSubtype="0" fill="hold" grpId="0" nodeType="afterEffect">
                                  <p:stCondLst>
                                    <p:cond delay="0"/>
                                  </p:stCondLst>
                                  <p:childTnLst>
                                    <p:set>
                                      <p:cBhvr>
                                        <p:cTn id="18" dur="1" fill="hold">
                                          <p:stCondLst>
                                            <p:cond delay="0"/>
                                          </p:stCondLst>
                                        </p:cTn>
                                        <p:tgtEl>
                                          <p:spTgt spid="221187">
                                            <p:txEl>
                                              <p:pRg st="3" end="3"/>
                                            </p:txEl>
                                          </p:spTgt>
                                        </p:tgtEl>
                                        <p:attrNameLst>
                                          <p:attrName>style.visibility</p:attrName>
                                        </p:attrNameLst>
                                      </p:cBhvr>
                                      <p:to>
                                        <p:strVal val="visible"/>
                                      </p:to>
                                    </p:set>
                                  </p:childTnLst>
                                </p:cTn>
                              </p:par>
                            </p:childTnLst>
                          </p:cTn>
                        </p:par>
                        <p:par>
                          <p:cTn id="19" fill="hold">
                            <p:stCondLst>
                              <p:cond delay="500"/>
                            </p:stCondLst>
                            <p:childTnLst>
                              <p:par>
                                <p:cTn id="20" presetID="1" presetClass="entr" presetSubtype="0" fill="hold" grpId="0" nodeType="afterEffect">
                                  <p:stCondLst>
                                    <p:cond delay="0"/>
                                  </p:stCondLst>
                                  <p:childTnLst>
                                    <p:set>
                                      <p:cBhvr>
                                        <p:cTn id="21" dur="1" fill="hold">
                                          <p:stCondLst>
                                            <p:cond delay="0"/>
                                          </p:stCondLst>
                                        </p:cTn>
                                        <p:tgtEl>
                                          <p:spTgt spid="22118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1187" grpId="0" build="p" animBg="1"/>
      <p:bldP spid="56323"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bg>
      <p:bgPr>
        <a:gradFill rotWithShape="0">
          <a:gsLst>
            <a:gs pos="0">
              <a:srgbClr val="E9D2FF"/>
            </a:gs>
            <a:gs pos="100000">
              <a:srgbClr val="CC99FF"/>
            </a:gs>
          </a:gsLst>
          <a:lin ang="18900000" scaled="1"/>
        </a:gradFill>
        <a:effectLst/>
      </p:bgPr>
    </p:bg>
    <p:spTree>
      <p:nvGrpSpPr>
        <p:cNvPr id="1" name=""/>
        <p:cNvGrpSpPr/>
        <p:nvPr/>
      </p:nvGrpSpPr>
      <p:grpSpPr>
        <a:xfrm>
          <a:off x="0" y="0"/>
          <a:ext cx="0" cy="0"/>
          <a:chOff x="0" y="0"/>
          <a:chExt cx="0" cy="0"/>
        </a:xfrm>
      </p:grpSpPr>
      <p:sp>
        <p:nvSpPr>
          <p:cNvPr id="221187" name="Rectangle 3"/>
          <p:cNvSpPr>
            <a:spLocks noGrp="1" noChangeArrowheads="1"/>
          </p:cNvSpPr>
          <p:nvPr>
            <p:ph type="body" idx="4294967295"/>
          </p:nvPr>
        </p:nvSpPr>
        <p:spPr bwMode="auto">
          <a:xfrm>
            <a:off x="304800" y="1632852"/>
            <a:ext cx="8610600" cy="4996548"/>
          </a:xfrm>
          <a:prstGeom prst="rect">
            <a:avLst/>
          </a:prstGeom>
          <a:noFill/>
          <a:ln w="9525">
            <a:solidFill>
              <a:srgbClr val="660066"/>
            </a:solidFill>
            <a:miter lim="800000"/>
            <a:headEnd/>
            <a:tailEnd/>
          </a:ln>
          <a:extLst>
            <a:ext uri="{909E8E84-426E-40DD-AFC4-6F175D3DCCD1}">
              <a14:hiddenFill xmlns:a14="http://schemas.microsoft.com/office/drawing/2010/main">
                <a:solidFill>
                  <a:srgbClr val="FFFFFF">
                    <a:alpha val="0"/>
                  </a:srgbClr>
                </a:solidFill>
              </a14:hiddenFill>
            </a:ext>
          </a:extLst>
        </p:spPr>
        <p:txBody>
          <a:bodyPr/>
          <a:lstStyle/>
          <a:p>
            <a:pPr marL="457200" indent="-457200" eaLnBrk="1" hangingPunct="1">
              <a:lnSpc>
                <a:spcPct val="90000"/>
              </a:lnSpc>
              <a:buClr>
                <a:srgbClr val="660066"/>
              </a:buClr>
              <a:buFont typeface="Wingdings" pitchFamily="2" charset="2"/>
              <a:buChar char="Ø"/>
            </a:pPr>
            <a:r>
              <a:rPr lang="en-US" altLang="en-US" sz="2400" dirty="0"/>
              <a:t>When using three Judges (Referee not judging), the Referee will command “Judges, Call” while holding both arms parallel to the floor, palms down and fingertips touching. The judges will cast their vote through the use of flags.</a:t>
            </a:r>
          </a:p>
          <a:p>
            <a:pPr marL="457200" indent="-457200" eaLnBrk="1" hangingPunct="1">
              <a:lnSpc>
                <a:spcPct val="90000"/>
              </a:lnSpc>
              <a:buClr>
                <a:srgbClr val="660066"/>
              </a:buClr>
              <a:buFont typeface="Wingdings" pitchFamily="2" charset="2"/>
              <a:buChar char="Ø"/>
            </a:pPr>
            <a:endParaRPr lang="en-US" altLang="en-US" sz="2400" dirty="0"/>
          </a:p>
          <a:p>
            <a:pPr marL="457200" indent="-457200" eaLnBrk="1" hangingPunct="1">
              <a:lnSpc>
                <a:spcPct val="90000"/>
              </a:lnSpc>
              <a:buClr>
                <a:srgbClr val="660066"/>
              </a:buClr>
              <a:buFont typeface="Wingdings" pitchFamily="2" charset="2"/>
              <a:buChar char="Ø"/>
            </a:pPr>
            <a:r>
              <a:rPr lang="en-US" altLang="en-US" sz="2400" dirty="0"/>
              <a:t>If a Judge thinks a form has been modified, he/she should stand up prior to the Referee announcing “Judges, Score”.</a:t>
            </a:r>
          </a:p>
          <a:p>
            <a:pPr marL="457200" indent="-457200" eaLnBrk="1" hangingPunct="1">
              <a:lnSpc>
                <a:spcPct val="90000"/>
              </a:lnSpc>
              <a:buClr>
                <a:srgbClr val="660066"/>
              </a:buClr>
              <a:buFont typeface="Wingdings" pitchFamily="2" charset="2"/>
              <a:buChar char="Ø"/>
            </a:pPr>
            <a:endParaRPr lang="en-US" altLang="en-US" sz="2400" dirty="0"/>
          </a:p>
          <a:p>
            <a:pPr marL="457200" indent="-457200" eaLnBrk="1" hangingPunct="1">
              <a:lnSpc>
                <a:spcPct val="90000"/>
              </a:lnSpc>
              <a:buClr>
                <a:srgbClr val="660066"/>
              </a:buClr>
              <a:buFont typeface="Wingdings" pitchFamily="2" charset="2"/>
              <a:buChar char="Ø"/>
            </a:pPr>
            <a:r>
              <a:rPr lang="en-US" altLang="en-US" sz="2400" dirty="0"/>
              <a:t>The Referee will award the win by dropping both hands to his/her side, then raising either the right hand for Chung or the left hand for Hong with a closed fist to the sternum, continuing at a 45-degree angle with the palm facing upward and declare the winner.</a:t>
            </a:r>
          </a:p>
        </p:txBody>
      </p:sp>
      <p:sp>
        <p:nvSpPr>
          <p:cNvPr id="57347" name="Rectangle 2"/>
          <p:cNvSpPr>
            <a:spLocks noChangeArrowheads="1"/>
          </p:cNvSpPr>
          <p:nvPr/>
        </p:nvSpPr>
        <p:spPr bwMode="auto">
          <a:xfrm>
            <a:off x="304800" y="76200"/>
            <a:ext cx="8610600" cy="1371600"/>
          </a:xfrm>
          <a:prstGeom prst="rect">
            <a:avLst/>
          </a:prstGeom>
          <a:solidFill>
            <a:srgbClr val="CC99FF">
              <a:alpha val="25000"/>
            </a:srgbClr>
          </a:solidFill>
          <a:ln w="76200" cmpd="tri">
            <a:solidFill>
              <a:srgbClr val="660066"/>
            </a:solidFill>
            <a:miter lim="800000"/>
            <a:headEnd/>
            <a:tailEnd/>
          </a:ln>
          <a:extLst/>
        </p:spPr>
        <p:txBody>
          <a:bodyPr anchor="b"/>
          <a:lstStyle>
            <a:lvl1pPr>
              <a:defRPr kumimoji="1" sz="2400">
                <a:solidFill>
                  <a:schemeClr val="tx1"/>
                </a:solidFill>
                <a:latin typeface="Arial" pitchFamily="34" charset="0"/>
              </a:defRPr>
            </a:lvl1pPr>
            <a:lvl2pPr marL="742950" indent="-285750">
              <a:defRPr kumimoji="1" sz="2400">
                <a:solidFill>
                  <a:schemeClr val="tx1"/>
                </a:solidFill>
                <a:latin typeface="Arial" pitchFamily="34" charset="0"/>
              </a:defRPr>
            </a:lvl2pPr>
            <a:lvl3pPr marL="1143000" indent="-228600">
              <a:defRPr kumimoji="1" sz="2400">
                <a:solidFill>
                  <a:schemeClr val="tx1"/>
                </a:solidFill>
                <a:latin typeface="Arial" pitchFamily="34" charset="0"/>
              </a:defRPr>
            </a:lvl3pPr>
            <a:lvl4pPr marL="1600200" indent="-228600">
              <a:defRPr kumimoji="1" sz="2400">
                <a:solidFill>
                  <a:schemeClr val="tx1"/>
                </a:solidFill>
                <a:latin typeface="Arial" pitchFamily="34" charset="0"/>
              </a:defRPr>
            </a:lvl4pPr>
            <a:lvl5pPr marL="2057400" indent="-228600">
              <a:defRPr kumimoji="1" sz="2400">
                <a:solidFill>
                  <a:schemeClr val="tx1"/>
                </a:solidFill>
                <a:latin typeface="Arial" pitchFamily="34" charset="0"/>
              </a:defRPr>
            </a:lvl5pPr>
            <a:lvl6pPr marL="25146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defRPr>
            </a:lvl6pPr>
            <a:lvl7pPr marL="29718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defRPr>
            </a:lvl7pPr>
            <a:lvl8pPr marL="34290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defRPr>
            </a:lvl8pPr>
            <a:lvl9pPr marL="38862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defRPr>
            </a:lvl9pPr>
          </a:lstStyle>
          <a:p>
            <a:pPr algn="ctr" eaLnBrk="1" hangingPunct="1">
              <a:lnSpc>
                <a:spcPct val="100000"/>
              </a:lnSpc>
              <a:spcBef>
                <a:spcPct val="0"/>
              </a:spcBef>
              <a:buSzTx/>
              <a:buFontTx/>
              <a:buNone/>
            </a:pPr>
            <a:r>
              <a:rPr kumimoji="0" lang="en-US" altLang="en-US" sz="4400" kern="0" dirty="0">
                <a:solidFill>
                  <a:srgbClr val="000000"/>
                </a:solidFill>
                <a:effectLst>
                  <a:outerShdw blurRad="38100" dist="38100" dir="2700000" algn="tl">
                    <a:srgbClr val="FFFFFF"/>
                  </a:outerShdw>
                </a:effectLst>
                <a:latin typeface="Arial"/>
                <a:ea typeface="+mj-ea"/>
                <a:cs typeface="+mj-cs"/>
              </a:rPr>
              <a:t>Bracketed Forms</a:t>
            </a:r>
          </a:p>
          <a:p>
            <a:pPr algn="ctr" eaLnBrk="1" hangingPunct="1">
              <a:lnSpc>
                <a:spcPct val="100000"/>
              </a:lnSpc>
              <a:spcBef>
                <a:spcPct val="0"/>
              </a:spcBef>
              <a:buSzTx/>
              <a:buFontTx/>
              <a:buNone/>
            </a:pPr>
            <a:r>
              <a:rPr kumimoji="0" lang="en-US" altLang="en-US" sz="4400" kern="0" dirty="0">
                <a:solidFill>
                  <a:srgbClr val="000000"/>
                </a:solidFill>
                <a:effectLst>
                  <a:outerShdw blurRad="38100" dist="38100" dir="2700000" algn="tl">
                    <a:srgbClr val="FFFFFF"/>
                  </a:outerShdw>
                </a:effectLst>
                <a:latin typeface="Arial"/>
                <a:ea typeface="+mj-ea"/>
                <a:cs typeface="+mj-cs"/>
              </a:rPr>
              <a:t>Competition Rules</a:t>
            </a:r>
            <a:endParaRPr kumimoji="0" lang="en-US" altLang="en-US" sz="4400" b="1" dirty="0">
              <a:solidFill>
                <a:srgbClr val="000000"/>
              </a:solidFill>
            </a:endParaRPr>
          </a:p>
        </p:txBody>
      </p: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57347"/>
                                        </p:tgtEl>
                                        <p:attrNameLst>
                                          <p:attrName>style.visibility</p:attrName>
                                        </p:attrNameLst>
                                      </p:cBhvr>
                                      <p:to>
                                        <p:strVal val="visible"/>
                                      </p:to>
                                    </p:set>
                                    <p:anim calcmode="lin" valueType="num">
                                      <p:cBhvr>
                                        <p:cTn id="7" dur="500" fill="hold"/>
                                        <p:tgtEl>
                                          <p:spTgt spid="57347"/>
                                        </p:tgtEl>
                                        <p:attrNameLst>
                                          <p:attrName>ppt_w</p:attrName>
                                        </p:attrNameLst>
                                      </p:cBhvr>
                                      <p:tavLst>
                                        <p:tav tm="0">
                                          <p:val>
                                            <p:fltVal val="0"/>
                                          </p:val>
                                        </p:tav>
                                        <p:tav tm="100000">
                                          <p:val>
                                            <p:strVal val="#ppt_w"/>
                                          </p:val>
                                        </p:tav>
                                      </p:tavLst>
                                    </p:anim>
                                    <p:anim calcmode="lin" valueType="num">
                                      <p:cBhvr>
                                        <p:cTn id="8" dur="500" fill="hold"/>
                                        <p:tgtEl>
                                          <p:spTgt spid="57347"/>
                                        </p:tgtEl>
                                        <p:attrNameLst>
                                          <p:attrName>ppt_h</p:attrName>
                                        </p:attrNameLst>
                                      </p:cBhvr>
                                      <p:tavLst>
                                        <p:tav tm="0">
                                          <p:val>
                                            <p:fltVal val="0"/>
                                          </p:val>
                                        </p:tav>
                                        <p:tav tm="100000">
                                          <p:val>
                                            <p:strVal val="#ppt_h"/>
                                          </p:val>
                                        </p:tav>
                                      </p:tavLst>
                                    </p:anim>
                                    <p:animEffect transition="in" filter="fade">
                                      <p:cBhvr>
                                        <p:cTn id="9" dur="500"/>
                                        <p:tgtEl>
                                          <p:spTgt spid="57347"/>
                                        </p:tgtEl>
                                      </p:cBhvr>
                                    </p:animEffect>
                                  </p:childTnLst>
                                </p:cTn>
                              </p:par>
                            </p:childTnLst>
                          </p:cTn>
                        </p:par>
                        <p:par>
                          <p:cTn id="10" fill="hold">
                            <p:stCondLst>
                              <p:cond delay="500"/>
                            </p:stCondLst>
                            <p:childTnLst>
                              <p:par>
                                <p:cTn id="11" presetID="1" presetClass="entr" presetSubtype="0" fill="hold" grpId="0" nodeType="afterEffect">
                                  <p:stCondLst>
                                    <p:cond delay="0"/>
                                  </p:stCondLst>
                                  <p:childTnLst>
                                    <p:set>
                                      <p:cBhvr>
                                        <p:cTn id="12" dur="1" fill="hold">
                                          <p:stCondLst>
                                            <p:cond delay="0"/>
                                          </p:stCondLst>
                                        </p:cTn>
                                        <p:tgtEl>
                                          <p:spTgt spid="221187">
                                            <p:bg/>
                                          </p:spTgt>
                                        </p:tgtEl>
                                        <p:attrNameLst>
                                          <p:attrName>style.visibility</p:attrName>
                                        </p:attrNameLst>
                                      </p:cBhvr>
                                      <p:to>
                                        <p:strVal val="visible"/>
                                      </p:to>
                                    </p:set>
                                  </p:childTnLst>
                                </p:cTn>
                              </p:par>
                            </p:childTnLst>
                          </p:cTn>
                        </p:par>
                        <p:par>
                          <p:cTn id="13" fill="hold">
                            <p:stCondLst>
                              <p:cond delay="500"/>
                            </p:stCondLst>
                            <p:childTnLst>
                              <p:par>
                                <p:cTn id="14" presetID="1" presetClass="entr" presetSubtype="0" fill="hold" grpId="0" nodeType="afterEffect">
                                  <p:stCondLst>
                                    <p:cond delay="0"/>
                                  </p:stCondLst>
                                  <p:childTnLst>
                                    <p:set>
                                      <p:cBhvr>
                                        <p:cTn id="15" dur="1" fill="hold">
                                          <p:stCondLst>
                                            <p:cond delay="0"/>
                                          </p:stCondLst>
                                        </p:cTn>
                                        <p:tgtEl>
                                          <p:spTgt spid="221187">
                                            <p:txEl>
                                              <p:pRg st="0" end="0"/>
                                            </p:txEl>
                                          </p:spTgt>
                                        </p:tgtEl>
                                        <p:attrNameLst>
                                          <p:attrName>style.visibility</p:attrName>
                                        </p:attrNameLst>
                                      </p:cBhvr>
                                      <p:to>
                                        <p:strVal val="visible"/>
                                      </p:to>
                                    </p:set>
                                  </p:childTnLst>
                                </p:cTn>
                              </p:par>
                            </p:childTnLst>
                          </p:cTn>
                        </p:par>
                        <p:par>
                          <p:cTn id="16" fill="hold">
                            <p:stCondLst>
                              <p:cond delay="500"/>
                            </p:stCondLst>
                            <p:childTnLst>
                              <p:par>
                                <p:cTn id="17" presetID="1" presetClass="entr" presetSubtype="0" fill="hold" grpId="0" nodeType="afterEffect">
                                  <p:stCondLst>
                                    <p:cond delay="0"/>
                                  </p:stCondLst>
                                  <p:childTnLst>
                                    <p:set>
                                      <p:cBhvr>
                                        <p:cTn id="18" dur="1" fill="hold">
                                          <p:stCondLst>
                                            <p:cond delay="0"/>
                                          </p:stCondLst>
                                        </p:cTn>
                                        <p:tgtEl>
                                          <p:spTgt spid="221187">
                                            <p:txEl>
                                              <p:pRg st="2" end="2"/>
                                            </p:txEl>
                                          </p:spTgt>
                                        </p:tgtEl>
                                        <p:attrNameLst>
                                          <p:attrName>style.visibility</p:attrName>
                                        </p:attrNameLst>
                                      </p:cBhvr>
                                      <p:to>
                                        <p:strVal val="visible"/>
                                      </p:to>
                                    </p:set>
                                  </p:childTnLst>
                                </p:cTn>
                              </p:par>
                            </p:childTnLst>
                          </p:cTn>
                        </p:par>
                        <p:par>
                          <p:cTn id="19" fill="hold">
                            <p:stCondLst>
                              <p:cond delay="500"/>
                            </p:stCondLst>
                            <p:childTnLst>
                              <p:par>
                                <p:cTn id="20" presetID="1" presetClass="entr" presetSubtype="0" fill="hold" grpId="0" nodeType="afterEffect">
                                  <p:stCondLst>
                                    <p:cond delay="0"/>
                                  </p:stCondLst>
                                  <p:childTnLst>
                                    <p:set>
                                      <p:cBhvr>
                                        <p:cTn id="21" dur="1" fill="hold">
                                          <p:stCondLst>
                                            <p:cond delay="0"/>
                                          </p:stCondLst>
                                        </p:cTn>
                                        <p:tgtEl>
                                          <p:spTgt spid="22118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1187" grpId="0" build="p" animBg="1"/>
      <p:bldP spid="57347"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bg>
      <p:bgPr>
        <a:gradFill rotWithShape="0">
          <a:gsLst>
            <a:gs pos="0">
              <a:srgbClr val="E9D2FF"/>
            </a:gs>
            <a:gs pos="100000">
              <a:srgbClr val="CC99FF"/>
            </a:gs>
          </a:gsLst>
          <a:lin ang="18900000" scaled="1"/>
        </a:gradFill>
        <a:effectLst/>
      </p:bgPr>
    </p:bg>
    <p:spTree>
      <p:nvGrpSpPr>
        <p:cNvPr id="1" name=""/>
        <p:cNvGrpSpPr/>
        <p:nvPr/>
      </p:nvGrpSpPr>
      <p:grpSpPr>
        <a:xfrm>
          <a:off x="0" y="0"/>
          <a:ext cx="0" cy="0"/>
          <a:chOff x="0" y="0"/>
          <a:chExt cx="0" cy="0"/>
        </a:xfrm>
      </p:grpSpPr>
      <p:sp>
        <p:nvSpPr>
          <p:cNvPr id="633858" name="Rectangle 2"/>
          <p:cNvSpPr>
            <a:spLocks noChangeArrowheads="1"/>
          </p:cNvSpPr>
          <p:nvPr/>
        </p:nvSpPr>
        <p:spPr bwMode="auto">
          <a:xfrm>
            <a:off x="174810" y="152400"/>
            <a:ext cx="8839200" cy="1446550"/>
          </a:xfrm>
          <a:prstGeom prst="rect">
            <a:avLst/>
          </a:prstGeom>
          <a:noFill/>
          <a:ln w="76200" cmpd="tri">
            <a:solidFill>
              <a:srgbClr val="660033"/>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kumimoji="1" sz="2400">
                <a:solidFill>
                  <a:schemeClr val="tx1"/>
                </a:solidFill>
                <a:latin typeface="Arial" pitchFamily="34" charset="0"/>
              </a:defRPr>
            </a:lvl1pPr>
            <a:lvl2pPr marL="742950" indent="-285750">
              <a:defRPr kumimoji="1" sz="2400">
                <a:solidFill>
                  <a:schemeClr val="tx1"/>
                </a:solidFill>
                <a:latin typeface="Arial" pitchFamily="34" charset="0"/>
              </a:defRPr>
            </a:lvl2pPr>
            <a:lvl3pPr marL="1143000" indent="-228600">
              <a:defRPr kumimoji="1" sz="2400">
                <a:solidFill>
                  <a:schemeClr val="tx1"/>
                </a:solidFill>
                <a:latin typeface="Arial" pitchFamily="34" charset="0"/>
              </a:defRPr>
            </a:lvl3pPr>
            <a:lvl4pPr marL="1600200" indent="-228600">
              <a:defRPr kumimoji="1" sz="2400">
                <a:solidFill>
                  <a:schemeClr val="tx1"/>
                </a:solidFill>
                <a:latin typeface="Arial" pitchFamily="34" charset="0"/>
              </a:defRPr>
            </a:lvl4pPr>
            <a:lvl5pPr marL="2057400" indent="-228600">
              <a:defRPr kumimoji="1" sz="2400">
                <a:solidFill>
                  <a:schemeClr val="tx1"/>
                </a:solidFill>
                <a:latin typeface="Arial" pitchFamily="34" charset="0"/>
              </a:defRPr>
            </a:lvl5pPr>
            <a:lvl6pPr marL="25146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defRPr>
            </a:lvl6pPr>
            <a:lvl7pPr marL="29718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defRPr>
            </a:lvl7pPr>
            <a:lvl8pPr marL="34290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defRPr>
            </a:lvl8pPr>
            <a:lvl9pPr marL="38862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defRPr>
            </a:lvl9pPr>
          </a:lstStyle>
          <a:p>
            <a:pPr algn="ctr" eaLnBrk="1" hangingPunct="1">
              <a:lnSpc>
                <a:spcPct val="100000"/>
              </a:lnSpc>
              <a:spcBef>
                <a:spcPct val="0"/>
              </a:spcBef>
              <a:buSzTx/>
              <a:buFontTx/>
              <a:buNone/>
            </a:pPr>
            <a:r>
              <a:rPr kumimoji="0" lang="en-US" altLang="en-US" sz="4400" kern="0" dirty="0">
                <a:solidFill>
                  <a:srgbClr val="000000"/>
                </a:solidFill>
                <a:effectLst>
                  <a:outerShdw blurRad="38100" dist="38100" dir="2700000" algn="tl">
                    <a:srgbClr val="FFFFFF"/>
                  </a:outerShdw>
                </a:effectLst>
                <a:latin typeface="Arial"/>
              </a:rPr>
              <a:t>Bracketed Forms </a:t>
            </a:r>
          </a:p>
          <a:p>
            <a:pPr algn="ctr" eaLnBrk="1" hangingPunct="1">
              <a:lnSpc>
                <a:spcPct val="100000"/>
              </a:lnSpc>
              <a:spcBef>
                <a:spcPct val="0"/>
              </a:spcBef>
              <a:buSzTx/>
              <a:buFontTx/>
              <a:buNone/>
            </a:pPr>
            <a:r>
              <a:rPr kumimoji="0" lang="en-US" altLang="en-US" sz="4400" kern="0" dirty="0">
                <a:solidFill>
                  <a:srgbClr val="000000"/>
                </a:solidFill>
                <a:effectLst>
                  <a:outerShdw blurRad="38100" dist="38100" dir="2700000" algn="tl">
                    <a:srgbClr val="FFFFFF"/>
                  </a:outerShdw>
                </a:effectLst>
                <a:latin typeface="Arial"/>
              </a:rPr>
              <a:t>Position of Judges</a:t>
            </a:r>
            <a:endParaRPr kumimoji="0" lang="en-US" altLang="en-US" sz="4400" b="1" dirty="0">
              <a:solidFill>
                <a:srgbClr val="000000"/>
              </a:solidFill>
            </a:endParaRPr>
          </a:p>
        </p:txBody>
      </p:sp>
      <p:sp>
        <p:nvSpPr>
          <p:cNvPr id="70659" name="Text Box 3"/>
          <p:cNvSpPr txBox="1">
            <a:spLocks noChangeArrowheads="1"/>
          </p:cNvSpPr>
          <p:nvPr/>
        </p:nvSpPr>
        <p:spPr bwMode="auto">
          <a:xfrm>
            <a:off x="174810" y="1856054"/>
            <a:ext cx="8839200" cy="4739759"/>
          </a:xfrm>
          <a:prstGeom prst="rect">
            <a:avLst/>
          </a:prstGeom>
          <a:noFill/>
          <a:ln w="9525" algn="ctr">
            <a:solidFill>
              <a:srgbClr val="660066"/>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marL="406400" indent="-406400">
              <a:defRPr kumimoji="1" sz="2400">
                <a:solidFill>
                  <a:schemeClr val="tx1"/>
                </a:solidFill>
                <a:latin typeface="Arial" pitchFamily="34" charset="0"/>
              </a:defRPr>
            </a:lvl1pPr>
            <a:lvl2pPr marL="806450" indent="-285750">
              <a:defRPr kumimoji="1" sz="2400">
                <a:solidFill>
                  <a:schemeClr val="tx1"/>
                </a:solidFill>
                <a:latin typeface="Arial" pitchFamily="34" charset="0"/>
              </a:defRPr>
            </a:lvl2pPr>
            <a:lvl3pPr marL="1149350" indent="-228600">
              <a:defRPr kumimoji="1" sz="2400">
                <a:solidFill>
                  <a:schemeClr val="tx1"/>
                </a:solidFill>
                <a:latin typeface="Arial" pitchFamily="34" charset="0"/>
              </a:defRPr>
            </a:lvl3pPr>
            <a:lvl4pPr marL="1600200" indent="-228600">
              <a:defRPr kumimoji="1" sz="2400">
                <a:solidFill>
                  <a:schemeClr val="tx1"/>
                </a:solidFill>
                <a:latin typeface="Arial" pitchFamily="34" charset="0"/>
              </a:defRPr>
            </a:lvl4pPr>
            <a:lvl5pPr marL="2057400" indent="-228600">
              <a:defRPr kumimoji="1" sz="2400">
                <a:solidFill>
                  <a:schemeClr val="tx1"/>
                </a:solidFill>
                <a:latin typeface="Arial" pitchFamily="34" charset="0"/>
              </a:defRPr>
            </a:lvl5pPr>
            <a:lvl6pPr marL="25146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defRPr>
            </a:lvl6pPr>
            <a:lvl7pPr marL="29718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defRPr>
            </a:lvl7pPr>
            <a:lvl8pPr marL="34290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defRPr>
            </a:lvl8pPr>
            <a:lvl9pPr marL="38862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defRPr>
            </a:lvl9pPr>
          </a:lstStyle>
          <a:p>
            <a:pPr eaLnBrk="1" hangingPunct="1">
              <a:lnSpc>
                <a:spcPct val="100000"/>
              </a:lnSpc>
              <a:spcBef>
                <a:spcPct val="0"/>
              </a:spcBef>
              <a:buClr>
                <a:srgbClr val="660066"/>
              </a:buClr>
              <a:buSzPct val="125000"/>
              <a:buFont typeface="Wingdings" pitchFamily="2" charset="2"/>
              <a:buChar char="Ø"/>
            </a:pPr>
            <a:endParaRPr kumimoji="0" lang="en-US" altLang="en-US" sz="800" dirty="0">
              <a:solidFill>
                <a:srgbClr val="000000"/>
              </a:solidFill>
            </a:endParaRPr>
          </a:p>
          <a:p>
            <a:pPr eaLnBrk="1" hangingPunct="1">
              <a:lnSpc>
                <a:spcPct val="100000"/>
              </a:lnSpc>
              <a:spcBef>
                <a:spcPct val="0"/>
              </a:spcBef>
              <a:buClr>
                <a:srgbClr val="660066"/>
              </a:buClr>
              <a:buSzPct val="125000"/>
              <a:buFont typeface="Wingdings" pitchFamily="2" charset="2"/>
              <a:buChar char="Ø"/>
            </a:pPr>
            <a:r>
              <a:rPr kumimoji="0" lang="en-US" altLang="en-US" sz="2800" dirty="0">
                <a:solidFill>
                  <a:srgbClr val="000000"/>
                </a:solidFill>
              </a:rPr>
              <a:t>Bracketed forms competitions are usually conducted with one Referee and three Judges.</a:t>
            </a:r>
          </a:p>
          <a:p>
            <a:pPr eaLnBrk="1" hangingPunct="1">
              <a:lnSpc>
                <a:spcPct val="100000"/>
              </a:lnSpc>
              <a:spcBef>
                <a:spcPct val="0"/>
              </a:spcBef>
              <a:buClr>
                <a:srgbClr val="660066"/>
              </a:buClr>
              <a:buSzPct val="125000"/>
              <a:buFont typeface="Wingdings" pitchFamily="2" charset="2"/>
              <a:buChar char="Ø"/>
            </a:pPr>
            <a:endParaRPr kumimoji="0" lang="en-US" altLang="en-US" sz="1400" dirty="0">
              <a:solidFill>
                <a:srgbClr val="000000"/>
              </a:solidFill>
            </a:endParaRPr>
          </a:p>
          <a:p>
            <a:pPr eaLnBrk="1" hangingPunct="1">
              <a:lnSpc>
                <a:spcPct val="100000"/>
              </a:lnSpc>
              <a:spcBef>
                <a:spcPct val="0"/>
              </a:spcBef>
              <a:buClr>
                <a:srgbClr val="660066"/>
              </a:buClr>
              <a:buSzPct val="125000"/>
              <a:buFont typeface="Wingdings" pitchFamily="2" charset="2"/>
              <a:buChar char="Ø"/>
            </a:pPr>
            <a:r>
              <a:rPr kumimoji="0" lang="en-US" altLang="en-US" sz="2800" dirty="0">
                <a:solidFill>
                  <a:srgbClr val="000000"/>
                </a:solidFill>
              </a:rPr>
              <a:t>The Referee does not vote.</a:t>
            </a:r>
          </a:p>
          <a:p>
            <a:pPr eaLnBrk="1" hangingPunct="1">
              <a:lnSpc>
                <a:spcPct val="100000"/>
              </a:lnSpc>
              <a:spcBef>
                <a:spcPct val="0"/>
              </a:spcBef>
              <a:buClr>
                <a:srgbClr val="660066"/>
              </a:buClr>
              <a:buSzPct val="125000"/>
              <a:buFont typeface="Wingdings" pitchFamily="2" charset="2"/>
              <a:buChar char="Ø"/>
            </a:pPr>
            <a:endParaRPr kumimoji="0" lang="en-US" altLang="en-US" sz="1400" dirty="0">
              <a:solidFill>
                <a:srgbClr val="000000"/>
              </a:solidFill>
            </a:endParaRPr>
          </a:p>
          <a:p>
            <a:pPr eaLnBrk="1" hangingPunct="1">
              <a:lnSpc>
                <a:spcPct val="100000"/>
              </a:lnSpc>
              <a:spcBef>
                <a:spcPct val="0"/>
              </a:spcBef>
              <a:buClr>
                <a:srgbClr val="660066"/>
              </a:buClr>
              <a:buSzPct val="125000"/>
              <a:buFont typeface="Wingdings" pitchFamily="2" charset="2"/>
              <a:buChar char="Ø"/>
            </a:pPr>
            <a:r>
              <a:rPr kumimoji="0" lang="en-US" altLang="en-US" sz="2800" dirty="0">
                <a:solidFill>
                  <a:srgbClr val="000000"/>
                </a:solidFill>
              </a:rPr>
              <a:t>The Judges are positioned in an equilateral triangle, one on each front corner and one between the two back  corners.</a:t>
            </a:r>
          </a:p>
          <a:p>
            <a:pPr eaLnBrk="1" hangingPunct="1">
              <a:lnSpc>
                <a:spcPct val="100000"/>
              </a:lnSpc>
              <a:spcBef>
                <a:spcPct val="0"/>
              </a:spcBef>
              <a:buClr>
                <a:srgbClr val="660066"/>
              </a:buClr>
              <a:buSzPct val="125000"/>
              <a:buFont typeface="Wingdings" pitchFamily="2" charset="2"/>
              <a:buChar char="Ø"/>
            </a:pPr>
            <a:endParaRPr kumimoji="0" lang="en-US" altLang="en-US" sz="1400" dirty="0">
              <a:solidFill>
                <a:srgbClr val="000000"/>
              </a:solidFill>
            </a:endParaRPr>
          </a:p>
          <a:p>
            <a:pPr eaLnBrk="1" hangingPunct="1">
              <a:lnSpc>
                <a:spcPct val="100000"/>
              </a:lnSpc>
              <a:spcBef>
                <a:spcPct val="0"/>
              </a:spcBef>
              <a:buClr>
                <a:srgbClr val="660066"/>
              </a:buClr>
              <a:buSzPct val="125000"/>
              <a:buFont typeface="Wingdings" pitchFamily="2" charset="2"/>
              <a:buChar char="Ø"/>
            </a:pPr>
            <a:r>
              <a:rPr kumimoji="0" lang="en-US" altLang="en-US" sz="2800" dirty="0">
                <a:solidFill>
                  <a:srgbClr val="000000"/>
                </a:solidFill>
              </a:rPr>
              <a:t>The judges should always use flags to vote as the it is easier for the spectators to see how the votes were cast.</a:t>
            </a:r>
          </a:p>
        </p:txBody>
      </p: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633858"/>
                                        </p:tgtEl>
                                        <p:attrNameLst>
                                          <p:attrName>style.visibility</p:attrName>
                                        </p:attrNameLst>
                                      </p:cBhvr>
                                      <p:to>
                                        <p:strVal val="visible"/>
                                      </p:to>
                                    </p:set>
                                    <p:anim calcmode="lin" valueType="num">
                                      <p:cBhvr>
                                        <p:cTn id="7" dur="500" fill="hold"/>
                                        <p:tgtEl>
                                          <p:spTgt spid="633858"/>
                                        </p:tgtEl>
                                        <p:attrNameLst>
                                          <p:attrName>ppt_w</p:attrName>
                                        </p:attrNameLst>
                                      </p:cBhvr>
                                      <p:tavLst>
                                        <p:tav tm="0">
                                          <p:val>
                                            <p:fltVal val="0"/>
                                          </p:val>
                                        </p:tav>
                                        <p:tav tm="100000">
                                          <p:val>
                                            <p:strVal val="#ppt_w"/>
                                          </p:val>
                                        </p:tav>
                                      </p:tavLst>
                                    </p:anim>
                                    <p:anim calcmode="lin" valueType="num">
                                      <p:cBhvr>
                                        <p:cTn id="8" dur="500" fill="hold"/>
                                        <p:tgtEl>
                                          <p:spTgt spid="633858"/>
                                        </p:tgtEl>
                                        <p:attrNameLst>
                                          <p:attrName>ppt_h</p:attrName>
                                        </p:attrNameLst>
                                      </p:cBhvr>
                                      <p:tavLst>
                                        <p:tav tm="0">
                                          <p:val>
                                            <p:fltVal val="0"/>
                                          </p:val>
                                        </p:tav>
                                        <p:tav tm="100000">
                                          <p:val>
                                            <p:strVal val="#ppt_h"/>
                                          </p:val>
                                        </p:tav>
                                      </p:tavLst>
                                    </p:anim>
                                    <p:animEffect transition="in" filter="fade">
                                      <p:cBhvr>
                                        <p:cTn id="9" dur="500"/>
                                        <p:tgtEl>
                                          <p:spTgt spid="633858"/>
                                        </p:tgtEl>
                                      </p:cBhvr>
                                    </p:animEffect>
                                  </p:childTnLst>
                                </p:cTn>
                              </p:par>
                            </p:childTnLst>
                          </p:cTn>
                        </p:par>
                        <p:par>
                          <p:cTn id="10" fill="hold">
                            <p:stCondLst>
                              <p:cond delay="500"/>
                            </p:stCondLst>
                            <p:childTnLst>
                              <p:par>
                                <p:cTn id="11" presetID="1" presetClass="entr" presetSubtype="0" fill="hold" grpId="0" nodeType="afterEffect">
                                  <p:stCondLst>
                                    <p:cond delay="0"/>
                                  </p:stCondLst>
                                  <p:childTnLst>
                                    <p:set>
                                      <p:cBhvr>
                                        <p:cTn id="12" dur="1" fill="hold">
                                          <p:stCondLst>
                                            <p:cond delay="0"/>
                                          </p:stCondLst>
                                        </p:cTn>
                                        <p:tgtEl>
                                          <p:spTgt spid="706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3858" grpId="0" animBg="1"/>
      <p:bldP spid="70659"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bg>
      <p:bgPr>
        <a:gradFill rotWithShape="0">
          <a:gsLst>
            <a:gs pos="0">
              <a:srgbClr val="E9D2FF"/>
            </a:gs>
            <a:gs pos="100000">
              <a:srgbClr val="CC99FF"/>
            </a:gs>
          </a:gsLst>
          <a:lin ang="18900000" scaled="1"/>
        </a:gradFill>
        <a:effectLst/>
      </p:bgPr>
    </p:bg>
    <p:spTree>
      <p:nvGrpSpPr>
        <p:cNvPr id="1" name=""/>
        <p:cNvGrpSpPr/>
        <p:nvPr/>
      </p:nvGrpSpPr>
      <p:grpSpPr>
        <a:xfrm>
          <a:off x="0" y="0"/>
          <a:ext cx="0" cy="0"/>
          <a:chOff x="0" y="0"/>
          <a:chExt cx="0" cy="0"/>
        </a:xfrm>
      </p:grpSpPr>
      <p:pic>
        <p:nvPicPr>
          <p:cNvPr id="295939" name="Picture 3" descr="Altered For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1" y="1143000"/>
            <a:ext cx="3577813" cy="5160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2"/>
          <p:cNvSpPr>
            <a:spLocks noChangeArrowheads="1"/>
          </p:cNvSpPr>
          <p:nvPr/>
        </p:nvSpPr>
        <p:spPr bwMode="auto">
          <a:xfrm>
            <a:off x="381000" y="152400"/>
            <a:ext cx="8382000" cy="646331"/>
          </a:xfrm>
          <a:prstGeom prst="rect">
            <a:avLst/>
          </a:prstGeom>
          <a:solidFill>
            <a:srgbClr val="CC99FF"/>
          </a:solidFill>
          <a:ln w="76200" cmpd="tri">
            <a:solidFill>
              <a:srgbClr val="660033"/>
            </a:solidFill>
            <a:miter lim="800000"/>
            <a:headEnd/>
            <a:tailEnd/>
          </a:ln>
        </p:spPr>
        <p:txBody>
          <a:bodyPr>
            <a:spAutoFit/>
          </a:bodyPr>
          <a:lstStyle>
            <a:lvl1pPr>
              <a:defRPr kumimoji="1" sz="2400">
                <a:solidFill>
                  <a:schemeClr val="tx1"/>
                </a:solidFill>
                <a:latin typeface="Arial" pitchFamily="34" charset="0"/>
                <a:ea typeface="ＭＳ Ｐゴシック" pitchFamily="34" charset="-128"/>
              </a:defRPr>
            </a:lvl1pPr>
            <a:lvl2pPr marL="742950" indent="-285750">
              <a:defRPr kumimoji="1" sz="2400">
                <a:solidFill>
                  <a:schemeClr val="tx1"/>
                </a:solidFill>
                <a:latin typeface="Arial" pitchFamily="34" charset="0"/>
                <a:ea typeface="ＭＳ Ｐゴシック" pitchFamily="34" charset="-128"/>
              </a:defRPr>
            </a:lvl2pPr>
            <a:lvl3pPr marL="1143000" indent="-228600">
              <a:defRPr kumimoji="1" sz="2400">
                <a:solidFill>
                  <a:schemeClr val="tx1"/>
                </a:solidFill>
                <a:latin typeface="Arial" pitchFamily="34" charset="0"/>
                <a:ea typeface="ＭＳ Ｐゴシック" pitchFamily="34" charset="-128"/>
              </a:defRPr>
            </a:lvl3pPr>
            <a:lvl4pPr marL="1600200" indent="-228600">
              <a:defRPr kumimoji="1" sz="2400">
                <a:solidFill>
                  <a:schemeClr val="tx1"/>
                </a:solidFill>
                <a:latin typeface="Arial" pitchFamily="34" charset="0"/>
                <a:ea typeface="ＭＳ Ｐゴシック" pitchFamily="34" charset="-128"/>
              </a:defRPr>
            </a:lvl4pPr>
            <a:lvl5pPr marL="2057400" indent="-228600">
              <a:defRPr kumimoji="1" sz="2400">
                <a:solidFill>
                  <a:schemeClr val="tx1"/>
                </a:solidFill>
                <a:latin typeface="Arial" pitchFamily="34" charset="0"/>
                <a:ea typeface="ＭＳ Ｐゴシック" pitchFamily="34" charset="-128"/>
              </a:defRPr>
            </a:lvl5pPr>
            <a:lvl6pPr marL="25146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ea typeface="ＭＳ Ｐゴシック" pitchFamily="34" charset="-128"/>
              </a:defRPr>
            </a:lvl6pPr>
            <a:lvl7pPr marL="29718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ea typeface="ＭＳ Ｐゴシック" pitchFamily="34" charset="-128"/>
              </a:defRPr>
            </a:lvl7pPr>
            <a:lvl8pPr marL="34290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ea typeface="ＭＳ Ｐゴシック" pitchFamily="34" charset="-128"/>
              </a:defRPr>
            </a:lvl8pPr>
            <a:lvl9pPr marL="38862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ea typeface="ＭＳ Ｐゴシック" pitchFamily="34" charset="-128"/>
              </a:defRPr>
            </a:lvl9pPr>
          </a:lstStyle>
          <a:p>
            <a:pPr algn="ctr" eaLnBrk="1" hangingPunct="1">
              <a:lnSpc>
                <a:spcPct val="100000"/>
              </a:lnSpc>
              <a:spcBef>
                <a:spcPct val="0"/>
              </a:spcBef>
              <a:buSzTx/>
              <a:buFontTx/>
              <a:buNone/>
            </a:pPr>
            <a:r>
              <a:rPr kumimoji="0" lang="en-US" altLang="en-US" sz="3600" kern="0" dirty="0">
                <a:solidFill>
                  <a:srgbClr val="000000"/>
                </a:solidFill>
                <a:effectLst>
                  <a:outerShdw blurRad="38100" dist="38100" dir="2700000" algn="tl">
                    <a:srgbClr val="FFFFFF"/>
                  </a:outerShdw>
                </a:effectLst>
                <a:latin typeface="Arial"/>
              </a:rPr>
              <a:t>When Has a Form Been Altered?</a:t>
            </a:r>
            <a:endParaRPr kumimoji="0" lang="en-US" altLang="en-US" sz="3600" b="1" dirty="0">
              <a:solidFill>
                <a:srgbClr val="000000"/>
              </a:solidFill>
            </a:endParaRPr>
          </a:p>
        </p:txBody>
      </p:sp>
      <p:sp>
        <p:nvSpPr>
          <p:cNvPr id="5" name="Rectangle 3"/>
          <p:cNvSpPr txBox="1">
            <a:spLocks noChangeArrowheads="1"/>
          </p:cNvSpPr>
          <p:nvPr/>
        </p:nvSpPr>
        <p:spPr bwMode="auto">
          <a:xfrm>
            <a:off x="4419600" y="1143000"/>
            <a:ext cx="4191000" cy="5160981"/>
          </a:xfrm>
          <a:prstGeom prst="rect">
            <a:avLst/>
          </a:prstGeom>
          <a:noFill/>
          <a:ln w="9525">
            <a:solidFill>
              <a:schemeClr val="accent4">
                <a:lumMod val="10000"/>
              </a:schemeClr>
            </a:solidFill>
            <a:miter lim="800000"/>
            <a:headEnd/>
            <a:tailEnd/>
          </a:ln>
          <a:extLst>
            <a:ext uri="{909E8E84-426E-40DD-AFC4-6F175D3DCCD1}">
              <a14:hiddenFill xmlns:a14="http://schemas.microsoft.com/office/drawing/2010/main">
                <a:solidFill>
                  <a:srgbClr val="FFFFFF">
                    <a:alpha val="0"/>
                  </a:srgbClr>
                </a:solidFill>
              </a14:hiddenFill>
            </a:ext>
          </a:extLst>
        </p:spPr>
        <p:txBody>
          <a:bodyPr/>
          <a:lstStyle>
            <a:lvl1pPr marL="342900" indent="-342900">
              <a:defRPr kumimoji="1" sz="2400">
                <a:solidFill>
                  <a:schemeClr val="tx1"/>
                </a:solidFill>
                <a:latin typeface="Arial" pitchFamily="34" charset="0"/>
                <a:ea typeface="ＭＳ Ｐゴシック" pitchFamily="34" charset="-128"/>
              </a:defRPr>
            </a:lvl1pPr>
            <a:lvl2pPr marL="742950" indent="-285750">
              <a:defRPr kumimoji="1" sz="2400">
                <a:solidFill>
                  <a:schemeClr val="tx1"/>
                </a:solidFill>
                <a:latin typeface="Arial" pitchFamily="34" charset="0"/>
                <a:ea typeface="ＭＳ Ｐゴシック" pitchFamily="34" charset="-128"/>
              </a:defRPr>
            </a:lvl2pPr>
            <a:lvl3pPr marL="1143000" indent="-228600">
              <a:defRPr kumimoji="1" sz="2400">
                <a:solidFill>
                  <a:schemeClr val="tx1"/>
                </a:solidFill>
                <a:latin typeface="Arial" pitchFamily="34" charset="0"/>
                <a:ea typeface="ＭＳ Ｐゴシック" pitchFamily="34" charset="-128"/>
              </a:defRPr>
            </a:lvl3pPr>
            <a:lvl4pPr marL="1600200" indent="-228600">
              <a:defRPr kumimoji="1" sz="2400">
                <a:solidFill>
                  <a:schemeClr val="tx1"/>
                </a:solidFill>
                <a:latin typeface="Arial" pitchFamily="34" charset="0"/>
                <a:ea typeface="ＭＳ Ｐゴシック" pitchFamily="34" charset="-128"/>
              </a:defRPr>
            </a:lvl4pPr>
            <a:lvl5pPr marL="2057400" indent="-228600">
              <a:defRPr kumimoji="1" sz="2400">
                <a:solidFill>
                  <a:schemeClr val="tx1"/>
                </a:solidFill>
                <a:latin typeface="Arial" pitchFamily="34" charset="0"/>
                <a:ea typeface="ＭＳ Ｐゴシック" pitchFamily="34" charset="-128"/>
              </a:defRPr>
            </a:lvl5pPr>
            <a:lvl6pPr marL="25146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ea typeface="ＭＳ Ｐゴシック" pitchFamily="34" charset="-128"/>
              </a:defRPr>
            </a:lvl6pPr>
            <a:lvl7pPr marL="29718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ea typeface="ＭＳ Ｐゴシック" pitchFamily="34" charset="-128"/>
              </a:defRPr>
            </a:lvl7pPr>
            <a:lvl8pPr marL="34290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ea typeface="ＭＳ Ｐゴシック" pitchFamily="34" charset="-128"/>
              </a:defRPr>
            </a:lvl8pPr>
            <a:lvl9pPr marL="38862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ea typeface="ＭＳ Ｐゴシック" pitchFamily="34" charset="-128"/>
              </a:defRPr>
            </a:lvl9pPr>
          </a:lstStyle>
          <a:p>
            <a:pPr eaLnBrk="1" hangingPunct="1">
              <a:buClr>
                <a:srgbClr val="660066"/>
              </a:buClr>
              <a:buSzPct val="125000"/>
              <a:buFont typeface="Wingdings" pitchFamily="2" charset="2"/>
              <a:buChar char="Ø"/>
              <a:defRPr/>
            </a:pPr>
            <a:r>
              <a:rPr lang="en-US" dirty="0">
                <a:solidFill>
                  <a:srgbClr val="000000"/>
                </a:solidFill>
              </a:rPr>
              <a:t>Wrong block, i.e. outside block instead of inside block is not criteria. If the modification does not change the integrity of the form or cause a change to it</a:t>
            </a:r>
            <a:r>
              <a:rPr lang="ja-JP" altLang="en-US" dirty="0">
                <a:solidFill>
                  <a:srgbClr val="000000"/>
                </a:solidFill>
              </a:rPr>
              <a:t>’</a:t>
            </a:r>
            <a:r>
              <a:rPr lang="en-US" altLang="ja-JP" dirty="0">
                <a:solidFill>
                  <a:srgbClr val="000000"/>
                </a:solidFill>
              </a:rPr>
              <a:t>s overall value it should be overlooked.</a:t>
            </a:r>
          </a:p>
          <a:p>
            <a:pPr eaLnBrk="1" hangingPunct="1">
              <a:buClr>
                <a:srgbClr val="660066"/>
              </a:buClr>
              <a:buSzPct val="125000"/>
              <a:buFont typeface="Wingdings" pitchFamily="2" charset="2"/>
              <a:buChar char="Ø"/>
              <a:defRPr/>
            </a:pPr>
            <a:endParaRPr lang="en-US" dirty="0">
              <a:solidFill>
                <a:srgbClr val="000000"/>
              </a:solidFill>
            </a:endParaRPr>
          </a:p>
          <a:p>
            <a:pPr eaLnBrk="1" hangingPunct="1">
              <a:buClr>
                <a:srgbClr val="660066"/>
              </a:buClr>
              <a:buSzPct val="125000"/>
              <a:buFont typeface="Wingdings" pitchFamily="2" charset="2"/>
              <a:buChar char="Ø"/>
              <a:defRPr/>
            </a:pPr>
            <a:r>
              <a:rPr lang="en-US" dirty="0">
                <a:solidFill>
                  <a:srgbClr val="000000"/>
                </a:solidFill>
              </a:rPr>
              <a:t>Form modification is your decision that a form has been altered or modified in such a way as to impact the score of the form. </a:t>
            </a:r>
          </a:p>
        </p:txBody>
      </p:sp>
    </p:spTree>
    <p:custDataLst>
      <p:tags r:id="rId1"/>
    </p:custDataLst>
    <p:extLst>
      <p:ext uri="{BB962C8B-B14F-4D97-AF65-F5344CB8AC3E}">
        <p14:creationId xmlns:p14="http://schemas.microsoft.com/office/powerpoint/2010/main" val="199542501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p:stCondLst>
                              <p:cond delay="500"/>
                            </p:stCondLst>
                            <p:childTnLst>
                              <p:par>
                                <p:cTn id="11" presetID="53" presetClass="entr" presetSubtype="0" fill="hold" nodeType="afterEffect">
                                  <p:stCondLst>
                                    <p:cond delay="0"/>
                                  </p:stCondLst>
                                  <p:childTnLst>
                                    <p:set>
                                      <p:cBhvr>
                                        <p:cTn id="12" dur="1" fill="hold">
                                          <p:stCondLst>
                                            <p:cond delay="0"/>
                                          </p:stCondLst>
                                        </p:cTn>
                                        <p:tgtEl>
                                          <p:spTgt spid="295939"/>
                                        </p:tgtEl>
                                        <p:attrNameLst>
                                          <p:attrName>style.visibility</p:attrName>
                                        </p:attrNameLst>
                                      </p:cBhvr>
                                      <p:to>
                                        <p:strVal val="visible"/>
                                      </p:to>
                                    </p:set>
                                    <p:anim calcmode="lin" valueType="num">
                                      <p:cBhvr>
                                        <p:cTn id="13" dur="500" fill="hold"/>
                                        <p:tgtEl>
                                          <p:spTgt spid="295939"/>
                                        </p:tgtEl>
                                        <p:attrNameLst>
                                          <p:attrName>ppt_w</p:attrName>
                                        </p:attrNameLst>
                                      </p:cBhvr>
                                      <p:tavLst>
                                        <p:tav tm="0">
                                          <p:val>
                                            <p:fltVal val="0"/>
                                          </p:val>
                                        </p:tav>
                                        <p:tav tm="100000">
                                          <p:val>
                                            <p:strVal val="#ppt_w"/>
                                          </p:val>
                                        </p:tav>
                                      </p:tavLst>
                                    </p:anim>
                                    <p:anim calcmode="lin" valueType="num">
                                      <p:cBhvr>
                                        <p:cTn id="14" dur="500" fill="hold"/>
                                        <p:tgtEl>
                                          <p:spTgt spid="295939"/>
                                        </p:tgtEl>
                                        <p:attrNameLst>
                                          <p:attrName>ppt_h</p:attrName>
                                        </p:attrNameLst>
                                      </p:cBhvr>
                                      <p:tavLst>
                                        <p:tav tm="0">
                                          <p:val>
                                            <p:fltVal val="0"/>
                                          </p:val>
                                        </p:tav>
                                        <p:tav tm="100000">
                                          <p:val>
                                            <p:strVal val="#ppt_h"/>
                                          </p:val>
                                        </p:tav>
                                      </p:tavLst>
                                    </p:anim>
                                    <p:animEffect transition="in" filter="fade">
                                      <p:cBhvr>
                                        <p:cTn id="15" dur="500"/>
                                        <p:tgtEl>
                                          <p:spTgt spid="295939"/>
                                        </p:tgtEl>
                                      </p:cBhvr>
                                    </p:animEffect>
                                  </p:childTnLst>
                                </p:cTn>
                              </p:par>
                            </p:childTnLst>
                          </p:cTn>
                        </p:par>
                        <p:par>
                          <p:cTn id="16" fill="hold">
                            <p:stCondLst>
                              <p:cond delay="1000"/>
                            </p:stCondLst>
                            <p:childTnLst>
                              <p:par>
                                <p:cTn id="17" presetID="1" presetClass="entr" presetSubtype="0" fill="hold" grpId="0" nodeType="after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bg>
      <p:bgPr>
        <a:gradFill rotWithShape="0">
          <a:gsLst>
            <a:gs pos="0">
              <a:srgbClr val="E9D2FF"/>
            </a:gs>
            <a:gs pos="100000">
              <a:srgbClr val="CC99FF"/>
            </a:gs>
          </a:gsLst>
          <a:lin ang="18900000" scaled="1"/>
        </a:gradFill>
        <a:effectLst/>
      </p:bgPr>
    </p:bg>
    <p:spTree>
      <p:nvGrpSpPr>
        <p:cNvPr id="1" name=""/>
        <p:cNvGrpSpPr/>
        <p:nvPr/>
      </p:nvGrpSpPr>
      <p:grpSpPr>
        <a:xfrm>
          <a:off x="0" y="0"/>
          <a:ext cx="0" cy="0"/>
          <a:chOff x="0" y="0"/>
          <a:chExt cx="0" cy="0"/>
        </a:xfrm>
      </p:grpSpPr>
      <p:sp>
        <p:nvSpPr>
          <p:cNvPr id="4" name="Rectangle 2"/>
          <p:cNvSpPr>
            <a:spLocks noChangeArrowheads="1"/>
          </p:cNvSpPr>
          <p:nvPr/>
        </p:nvSpPr>
        <p:spPr bwMode="auto">
          <a:xfrm>
            <a:off x="381000" y="81280"/>
            <a:ext cx="8382000" cy="646331"/>
          </a:xfrm>
          <a:prstGeom prst="rect">
            <a:avLst/>
          </a:prstGeom>
          <a:solidFill>
            <a:srgbClr val="CC99FF"/>
          </a:solidFill>
          <a:ln w="76200" cmpd="tri">
            <a:solidFill>
              <a:srgbClr val="660033"/>
            </a:solidFill>
            <a:miter lim="800000"/>
            <a:headEnd/>
            <a:tailEnd/>
          </a:ln>
        </p:spPr>
        <p:txBody>
          <a:bodyPr>
            <a:spAutoFit/>
          </a:bodyPr>
          <a:lstStyle>
            <a:lvl1pPr>
              <a:defRPr kumimoji="1" sz="2400">
                <a:solidFill>
                  <a:schemeClr val="tx1"/>
                </a:solidFill>
                <a:latin typeface="Arial" pitchFamily="34" charset="0"/>
                <a:ea typeface="ＭＳ Ｐゴシック" pitchFamily="34" charset="-128"/>
              </a:defRPr>
            </a:lvl1pPr>
            <a:lvl2pPr marL="742950" indent="-285750">
              <a:defRPr kumimoji="1" sz="2400">
                <a:solidFill>
                  <a:schemeClr val="tx1"/>
                </a:solidFill>
                <a:latin typeface="Arial" pitchFamily="34" charset="0"/>
                <a:ea typeface="ＭＳ Ｐゴシック" pitchFamily="34" charset="-128"/>
              </a:defRPr>
            </a:lvl2pPr>
            <a:lvl3pPr marL="1143000" indent="-228600">
              <a:defRPr kumimoji="1" sz="2400">
                <a:solidFill>
                  <a:schemeClr val="tx1"/>
                </a:solidFill>
                <a:latin typeface="Arial" pitchFamily="34" charset="0"/>
                <a:ea typeface="ＭＳ Ｐゴシック" pitchFamily="34" charset="-128"/>
              </a:defRPr>
            </a:lvl3pPr>
            <a:lvl4pPr marL="1600200" indent="-228600">
              <a:defRPr kumimoji="1" sz="2400">
                <a:solidFill>
                  <a:schemeClr val="tx1"/>
                </a:solidFill>
                <a:latin typeface="Arial" pitchFamily="34" charset="0"/>
                <a:ea typeface="ＭＳ Ｐゴシック" pitchFamily="34" charset="-128"/>
              </a:defRPr>
            </a:lvl4pPr>
            <a:lvl5pPr marL="2057400" indent="-228600">
              <a:defRPr kumimoji="1" sz="2400">
                <a:solidFill>
                  <a:schemeClr val="tx1"/>
                </a:solidFill>
                <a:latin typeface="Arial" pitchFamily="34" charset="0"/>
                <a:ea typeface="ＭＳ Ｐゴシック" pitchFamily="34" charset="-128"/>
              </a:defRPr>
            </a:lvl5pPr>
            <a:lvl6pPr marL="25146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ea typeface="ＭＳ Ｐゴシック" pitchFamily="34" charset="-128"/>
              </a:defRPr>
            </a:lvl6pPr>
            <a:lvl7pPr marL="29718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ea typeface="ＭＳ Ｐゴシック" pitchFamily="34" charset="-128"/>
              </a:defRPr>
            </a:lvl7pPr>
            <a:lvl8pPr marL="34290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ea typeface="ＭＳ Ｐゴシック" pitchFamily="34" charset="-128"/>
              </a:defRPr>
            </a:lvl8pPr>
            <a:lvl9pPr marL="38862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ea typeface="ＭＳ Ｐゴシック" pitchFamily="34" charset="-128"/>
              </a:defRPr>
            </a:lvl9pPr>
          </a:lstStyle>
          <a:p>
            <a:pPr algn="ctr" eaLnBrk="1" hangingPunct="1">
              <a:lnSpc>
                <a:spcPct val="100000"/>
              </a:lnSpc>
              <a:spcBef>
                <a:spcPct val="0"/>
              </a:spcBef>
              <a:buSzTx/>
              <a:buFontTx/>
              <a:buNone/>
            </a:pPr>
            <a:r>
              <a:rPr kumimoji="0" lang="en-US" altLang="en-US" sz="3600" kern="0" dirty="0">
                <a:solidFill>
                  <a:srgbClr val="000000"/>
                </a:solidFill>
                <a:effectLst>
                  <a:outerShdw blurRad="38100" dist="38100" dir="2700000" algn="tl">
                    <a:srgbClr val="FFFFFF"/>
                  </a:outerShdw>
                </a:effectLst>
                <a:latin typeface="Arial"/>
              </a:rPr>
              <a:t>Team Forms</a:t>
            </a:r>
            <a:endParaRPr kumimoji="0" lang="en-US" altLang="en-US" sz="3600" b="1" dirty="0">
              <a:solidFill>
                <a:srgbClr val="000000"/>
              </a:solidFill>
            </a:endParaRPr>
          </a:p>
        </p:txBody>
      </p:sp>
      <p:sp>
        <p:nvSpPr>
          <p:cNvPr id="5" name="Rectangle 8"/>
          <p:cNvSpPr txBox="1">
            <a:spLocks noChangeArrowheads="1"/>
          </p:cNvSpPr>
          <p:nvPr/>
        </p:nvSpPr>
        <p:spPr bwMode="auto">
          <a:xfrm>
            <a:off x="137160" y="4084320"/>
            <a:ext cx="8874760" cy="26924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alpha val="0"/>
                  </a:srgbClr>
                </a:solidFill>
              </a14:hiddenFill>
            </a:ext>
          </a:extLst>
        </p:spPr>
        <p:txBody>
          <a:bodyPr/>
          <a:lstStyle>
            <a:lvl1pPr marL="342900" indent="-342900">
              <a:defRPr kumimoji="1" sz="2400">
                <a:solidFill>
                  <a:schemeClr val="tx1"/>
                </a:solidFill>
                <a:latin typeface="Arial" pitchFamily="34" charset="0"/>
                <a:ea typeface="ＭＳ Ｐゴシック" pitchFamily="34" charset="-128"/>
              </a:defRPr>
            </a:lvl1pPr>
            <a:lvl2pPr marL="742950" indent="-285750">
              <a:defRPr kumimoji="1" sz="2400">
                <a:solidFill>
                  <a:schemeClr val="tx1"/>
                </a:solidFill>
                <a:latin typeface="Arial" pitchFamily="34" charset="0"/>
                <a:ea typeface="ＭＳ Ｐゴシック" pitchFamily="34" charset="-128"/>
              </a:defRPr>
            </a:lvl2pPr>
            <a:lvl3pPr marL="1143000" indent="-228600">
              <a:defRPr kumimoji="1" sz="2400">
                <a:solidFill>
                  <a:schemeClr val="tx1"/>
                </a:solidFill>
                <a:latin typeface="Arial" pitchFamily="34" charset="0"/>
                <a:ea typeface="ＭＳ Ｐゴシック" pitchFamily="34" charset="-128"/>
              </a:defRPr>
            </a:lvl3pPr>
            <a:lvl4pPr marL="1600200" indent="-228600">
              <a:defRPr kumimoji="1" sz="2400">
                <a:solidFill>
                  <a:schemeClr val="tx1"/>
                </a:solidFill>
                <a:latin typeface="Arial" pitchFamily="34" charset="0"/>
                <a:ea typeface="ＭＳ Ｐゴシック" pitchFamily="34" charset="-128"/>
              </a:defRPr>
            </a:lvl4pPr>
            <a:lvl5pPr marL="2057400" indent="-228600">
              <a:defRPr kumimoji="1" sz="2400">
                <a:solidFill>
                  <a:schemeClr val="tx1"/>
                </a:solidFill>
                <a:latin typeface="Arial" pitchFamily="34" charset="0"/>
                <a:ea typeface="ＭＳ Ｐゴシック" pitchFamily="34" charset="-128"/>
              </a:defRPr>
            </a:lvl5pPr>
            <a:lvl6pPr marL="25146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ea typeface="ＭＳ Ｐゴシック" pitchFamily="34" charset="-128"/>
              </a:defRPr>
            </a:lvl6pPr>
            <a:lvl7pPr marL="29718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ea typeface="ＭＳ Ｐゴシック" pitchFamily="34" charset="-128"/>
              </a:defRPr>
            </a:lvl7pPr>
            <a:lvl8pPr marL="34290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ea typeface="ＭＳ Ｐゴシック" pitchFamily="34" charset="-128"/>
              </a:defRPr>
            </a:lvl8pPr>
            <a:lvl9pPr marL="38862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ea typeface="ＭＳ Ｐゴシック" pitchFamily="34" charset="-128"/>
              </a:defRPr>
            </a:lvl9pPr>
          </a:lstStyle>
          <a:p>
            <a:pPr eaLnBrk="1" hangingPunct="1">
              <a:spcBef>
                <a:spcPct val="0"/>
              </a:spcBef>
              <a:spcAft>
                <a:spcPts val="1200"/>
              </a:spcAft>
              <a:buClr>
                <a:srgbClr val="660066"/>
              </a:buClr>
              <a:buSzPct val="120000"/>
              <a:buFont typeface="Wingdings" pitchFamily="2" charset="2"/>
              <a:buChar char="Ø"/>
            </a:pPr>
            <a:r>
              <a:rPr lang="en-US" altLang="en-US" sz="1800" dirty="0">
                <a:solidFill>
                  <a:srgbClr val="000000"/>
                </a:solidFill>
              </a:rPr>
              <a:t>Team consists of 3 members</a:t>
            </a:r>
          </a:p>
          <a:p>
            <a:pPr eaLnBrk="1" hangingPunct="1">
              <a:spcBef>
                <a:spcPct val="0"/>
              </a:spcBef>
              <a:spcAft>
                <a:spcPts val="1200"/>
              </a:spcAft>
              <a:buClr>
                <a:srgbClr val="660066"/>
              </a:buClr>
              <a:buSzPct val="120000"/>
              <a:buFont typeface="Wingdings" pitchFamily="2" charset="2"/>
              <a:buChar char="Ø"/>
            </a:pPr>
            <a:r>
              <a:rPr lang="en-US" altLang="en-US" sz="1800" dirty="0">
                <a:solidFill>
                  <a:srgbClr val="000000"/>
                </a:solidFill>
              </a:rPr>
              <a:t>All team members must be Black Belts</a:t>
            </a:r>
          </a:p>
          <a:p>
            <a:pPr eaLnBrk="1" hangingPunct="1">
              <a:spcBef>
                <a:spcPct val="0"/>
              </a:spcBef>
              <a:spcAft>
                <a:spcPts val="1200"/>
              </a:spcAft>
              <a:buClr>
                <a:srgbClr val="660066"/>
              </a:buClr>
              <a:buSzPct val="120000"/>
              <a:buFont typeface="Wingdings" pitchFamily="2" charset="2"/>
              <a:buChar char="Ø"/>
            </a:pPr>
            <a:r>
              <a:rPr lang="en-US" altLang="en-US" sz="1800" dirty="0">
                <a:solidFill>
                  <a:srgbClr val="000000"/>
                </a:solidFill>
              </a:rPr>
              <a:t>An individual can compete on only one team</a:t>
            </a:r>
          </a:p>
          <a:p>
            <a:pPr eaLnBrk="1" hangingPunct="1">
              <a:spcBef>
                <a:spcPct val="0"/>
              </a:spcBef>
              <a:spcAft>
                <a:spcPts val="1200"/>
              </a:spcAft>
              <a:buClr>
                <a:srgbClr val="660066"/>
              </a:buClr>
              <a:buSzPct val="120000"/>
              <a:buFont typeface="Wingdings" pitchFamily="2" charset="2"/>
              <a:buChar char="Ø"/>
            </a:pPr>
            <a:r>
              <a:rPr lang="en-US" altLang="en-US" sz="1800" dirty="0">
                <a:solidFill>
                  <a:srgbClr val="000000"/>
                </a:solidFill>
              </a:rPr>
              <a:t>Team should consist of 5-17 year olds or 18 year old and up</a:t>
            </a:r>
          </a:p>
          <a:p>
            <a:pPr eaLnBrk="1" hangingPunct="1">
              <a:spcBef>
                <a:spcPct val="0"/>
              </a:spcBef>
              <a:spcAft>
                <a:spcPts val="1200"/>
              </a:spcAft>
              <a:buClr>
                <a:srgbClr val="660066"/>
              </a:buClr>
              <a:buSzPct val="125000"/>
              <a:buFont typeface="Wingdings" pitchFamily="2" charset="2"/>
              <a:buChar char="Ø"/>
            </a:pPr>
            <a:r>
              <a:rPr lang="en-US" altLang="en-US" sz="1800" dirty="0">
                <a:solidFill>
                  <a:srgbClr val="000000"/>
                </a:solidFill>
              </a:rPr>
              <a:t>Same rules apply to team forms as to individual forms except that the team can present a form up to the level of the highest ranking member of the team</a:t>
            </a:r>
          </a:p>
          <a:p>
            <a:pPr eaLnBrk="1" hangingPunct="1">
              <a:spcBef>
                <a:spcPct val="0"/>
              </a:spcBef>
              <a:spcAft>
                <a:spcPts val="1200"/>
              </a:spcAft>
              <a:buClr>
                <a:srgbClr val="660066"/>
              </a:buClr>
              <a:buSzPct val="125000"/>
              <a:buFont typeface="Wingdings" pitchFamily="2" charset="2"/>
              <a:buChar char="Ø"/>
            </a:pPr>
            <a:r>
              <a:rPr lang="en-US" altLang="en-US" sz="1800" dirty="0">
                <a:solidFill>
                  <a:srgbClr val="000000"/>
                </a:solidFill>
              </a:rPr>
              <a:t>Entrance decorum must be consistent with individual forms entrance</a:t>
            </a:r>
          </a:p>
          <a:p>
            <a:pPr eaLnBrk="1" hangingPunct="1">
              <a:spcBef>
                <a:spcPct val="0"/>
              </a:spcBef>
              <a:spcAft>
                <a:spcPts val="1200"/>
              </a:spcAft>
              <a:buClr>
                <a:srgbClr val="660066"/>
              </a:buClr>
              <a:buSzPct val="120000"/>
              <a:buFont typeface="Wingdings" pitchFamily="2" charset="2"/>
              <a:buChar char="Ø"/>
            </a:pPr>
            <a:endParaRPr lang="en-US" altLang="en-US" sz="1800" dirty="0">
              <a:solidFill>
                <a:srgbClr val="000000"/>
              </a:solidFill>
            </a:endParaRPr>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26260" y="817880"/>
            <a:ext cx="5715000" cy="3219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1"/>
    </p:custDataLst>
    <p:extLst>
      <p:ext uri="{BB962C8B-B14F-4D97-AF65-F5344CB8AC3E}">
        <p14:creationId xmlns:p14="http://schemas.microsoft.com/office/powerpoint/2010/main" val="68099119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p:stCondLst>
                              <p:cond delay="500"/>
                            </p:stCondLst>
                            <p:childTnLst>
                              <p:par>
                                <p:cTn id="11" presetID="1" presetClass="entr" presetSubtype="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rotWithShape="0">
          <a:gsLst>
            <a:gs pos="0">
              <a:srgbClr val="FFCCCC"/>
            </a:gs>
            <a:gs pos="100000">
              <a:srgbClr val="FFD6D6"/>
            </a:gs>
          </a:gsLst>
          <a:lin ang="5400000" scaled="1"/>
        </a:gra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bwMode="auto">
          <a:xfrm>
            <a:off x="457200" y="152400"/>
            <a:ext cx="8229600" cy="60960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vert="horz" wrap="square" lIns="91440" tIns="45720" rIns="91440" bIns="45720" numCol="1" anchor="t" anchorCtr="0" compatLnSpc="1">
            <a:prstTxWarp prst="textNoShape">
              <a:avLst/>
            </a:prstTxWarp>
          </a:bodyPr>
          <a:lstStyle/>
          <a:p>
            <a:pPr>
              <a:defRPr/>
            </a:pPr>
            <a:r>
              <a:rPr lang="en-US" dirty="0">
                <a:solidFill>
                  <a:schemeClr val="tx1"/>
                </a:solidFill>
                <a:cs typeface="+mj-cs"/>
              </a:rPr>
              <a:t>2018 Rule Changes</a:t>
            </a:r>
          </a:p>
        </p:txBody>
      </p:sp>
      <p:sp>
        <p:nvSpPr>
          <p:cNvPr id="740355" name="Rectangle 3"/>
          <p:cNvSpPr>
            <a:spLocks noGrp="1" noChangeArrowheads="1"/>
          </p:cNvSpPr>
          <p:nvPr>
            <p:ph type="body" idx="1"/>
          </p:nvPr>
        </p:nvSpPr>
        <p:spPr bwMode="auto">
          <a:xfrm>
            <a:off x="142240" y="1514112"/>
            <a:ext cx="8869680" cy="5185611"/>
          </a:xfrm>
          <a:prstGeom prst="rect">
            <a:avLst/>
          </a:prstGeom>
          <a:ln>
            <a:solidFill>
              <a:schemeClr val="tx1"/>
            </a:solidFill>
            <a:miter lim="800000"/>
            <a:headEnd/>
            <a:tailEnd/>
          </a:ln>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vert="horz" wrap="square" lIns="91440" tIns="45720" rIns="91440" bIns="45720" numCol="1" anchor="t" anchorCtr="0" compatLnSpc="1">
            <a:prstTxWarp prst="textNoShape">
              <a:avLst/>
            </a:prstTxWarp>
          </a:bodyPr>
          <a:lstStyle/>
          <a:p>
            <a:pPr marL="0" marR="0" indent="0" algn="ctr">
              <a:spcBef>
                <a:spcPts val="0"/>
              </a:spcBef>
              <a:spcAft>
                <a:spcPts val="0"/>
              </a:spcAft>
              <a:buNone/>
            </a:pPr>
            <a:r>
              <a:rPr lang="en-US" sz="4000" b="1" dirty="0">
                <a:latin typeface="Calibri"/>
                <a:ea typeface="Calibri"/>
                <a:cs typeface="Times New Roman"/>
              </a:rPr>
              <a:t>Rule Change Proposals</a:t>
            </a:r>
            <a:r>
              <a:rPr lang="en-US" sz="4000" dirty="0">
                <a:latin typeface="Calibri"/>
                <a:ea typeface="Calibri"/>
                <a:cs typeface="Times New Roman"/>
              </a:rPr>
              <a:t> </a:t>
            </a:r>
            <a:r>
              <a:rPr lang="en-US" sz="4000" b="1" dirty="0">
                <a:latin typeface="Calibri"/>
                <a:ea typeface="Calibri"/>
                <a:cs typeface="Times New Roman"/>
              </a:rPr>
              <a:t>were discussed and accepted by the 2017</a:t>
            </a:r>
          </a:p>
          <a:p>
            <a:pPr marL="0" marR="0" indent="0" algn="ctr">
              <a:spcBef>
                <a:spcPts val="0"/>
              </a:spcBef>
              <a:spcAft>
                <a:spcPts val="0"/>
              </a:spcAft>
              <a:buNone/>
            </a:pPr>
            <a:r>
              <a:rPr lang="en-US" sz="4000" b="1" dirty="0">
                <a:latin typeface="Calibri"/>
                <a:ea typeface="Calibri"/>
                <a:cs typeface="Times New Roman"/>
              </a:rPr>
              <a:t>by the TRC on October 3, 2017.</a:t>
            </a:r>
          </a:p>
          <a:p>
            <a:pPr marL="0" marR="0" indent="0" algn="ctr">
              <a:spcBef>
                <a:spcPts val="0"/>
              </a:spcBef>
              <a:spcAft>
                <a:spcPts val="0"/>
              </a:spcAft>
              <a:buNone/>
            </a:pPr>
            <a:endParaRPr lang="en-US" sz="4000" b="1" dirty="0">
              <a:latin typeface="Calibri"/>
              <a:ea typeface="Calibri"/>
              <a:cs typeface="Times New Roman"/>
            </a:endParaRPr>
          </a:p>
          <a:p>
            <a:pPr marL="0" marR="0" indent="0" algn="ctr">
              <a:spcBef>
                <a:spcPts val="0"/>
              </a:spcBef>
              <a:spcAft>
                <a:spcPts val="0"/>
              </a:spcAft>
              <a:buNone/>
            </a:pPr>
            <a:r>
              <a:rPr lang="en-US" sz="4000" b="1" dirty="0">
                <a:latin typeface="Calibri"/>
                <a:ea typeface="Calibri"/>
                <a:cs typeface="Times New Roman"/>
              </a:rPr>
              <a:t>As this was a non-convention year, the rules were ratified by the Executive Committee on October 10, 2017.</a:t>
            </a:r>
            <a:endParaRPr lang="en-US" sz="4000" dirty="0">
              <a:latin typeface="Calibri"/>
              <a:ea typeface="Calibri"/>
              <a:cs typeface="Times New Roman"/>
            </a:endParaRPr>
          </a:p>
          <a:p>
            <a:pPr marL="0" marR="0" indent="0" algn="ctr">
              <a:spcBef>
                <a:spcPts val="0"/>
              </a:spcBef>
              <a:spcAft>
                <a:spcPts val="0"/>
              </a:spcAft>
              <a:buNone/>
            </a:pPr>
            <a:r>
              <a:rPr lang="en-US" b="1" dirty="0">
                <a:latin typeface="Calibri"/>
                <a:ea typeface="Calibri"/>
                <a:cs typeface="Times New Roman"/>
              </a:rPr>
              <a:t> </a:t>
            </a:r>
            <a:endParaRPr lang="en-US" dirty="0">
              <a:latin typeface="Calibri"/>
              <a:ea typeface="Calibri"/>
              <a:cs typeface="Times New Roman"/>
            </a:endParaRPr>
          </a:p>
          <a:p>
            <a:pPr marL="53975" lvl="1" indent="0">
              <a:lnSpc>
                <a:spcPct val="90000"/>
              </a:lnSpc>
              <a:buClr>
                <a:schemeClr val="tx1"/>
              </a:buClr>
              <a:buNone/>
              <a:defRPr/>
            </a:pPr>
            <a:endParaRPr lang="en-US" sz="1600" dirty="0">
              <a:ea typeface="ＭＳ Ｐゴシック" pitchFamily="34" charset="-128"/>
            </a:endParaRPr>
          </a:p>
          <a:p>
            <a:pPr marL="0" lvl="1" indent="0">
              <a:lnSpc>
                <a:spcPct val="90000"/>
              </a:lnSpc>
              <a:buClr>
                <a:schemeClr val="tx1"/>
              </a:buClr>
              <a:buNone/>
              <a:defRPr/>
            </a:pPr>
            <a:endParaRPr lang="en-US" sz="1600" dirty="0">
              <a:ea typeface="ＭＳ Ｐゴシック" pitchFamily="34" charset="-128"/>
            </a:endParaRPr>
          </a:p>
          <a:p>
            <a:pPr>
              <a:lnSpc>
                <a:spcPct val="90000"/>
              </a:lnSpc>
              <a:buClr>
                <a:schemeClr val="tx1"/>
              </a:buClr>
              <a:buFont typeface="Wingdings" pitchFamily="2" charset="2"/>
              <a:buChar char="Ø"/>
              <a:defRPr/>
            </a:pPr>
            <a:endParaRPr lang="en-US" sz="1600" dirty="0">
              <a:ea typeface="ＭＳ Ｐゴシック" pitchFamily="34" charset="-128"/>
            </a:endParaRPr>
          </a:p>
        </p:txBody>
      </p:sp>
      <p:sp>
        <p:nvSpPr>
          <p:cNvPr id="4" name="Rectangle 3"/>
          <p:cNvSpPr>
            <a:spLocks noChangeArrowheads="1"/>
          </p:cNvSpPr>
          <p:nvPr/>
        </p:nvSpPr>
        <p:spPr bwMode="auto">
          <a:xfrm>
            <a:off x="304800" y="914400"/>
            <a:ext cx="8610600" cy="457200"/>
          </a:xfrm>
          <a:prstGeom prst="rect">
            <a:avLst/>
          </a:prstGeom>
          <a:solidFill>
            <a:srgbClr val="C00000">
              <a:shade val="30000"/>
              <a:satMod val="115000"/>
            </a:srgbClr>
          </a:solidFill>
          <a:ln w="9525">
            <a:solidFill>
              <a:schemeClr val="accent6"/>
            </a:solid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chor="ctr"/>
          <a:lstStyle/>
          <a:p>
            <a:pPr algn="ctr">
              <a:defRPr/>
            </a:pPr>
            <a:r>
              <a:rPr lang="en-US" dirty="0">
                <a:solidFill>
                  <a:srgbClr val="FFFFFF"/>
                </a:solidFill>
                <a:ea typeface="ＭＳ Ｐゴシック" pitchFamily="34" charset="-128"/>
              </a:rPr>
              <a:t>Rule Changes</a:t>
            </a:r>
          </a:p>
        </p:txBody>
      </p:sp>
    </p:spTree>
    <p:extLst>
      <p:ext uri="{BB962C8B-B14F-4D97-AF65-F5344CB8AC3E}">
        <p14:creationId xmlns:p14="http://schemas.microsoft.com/office/powerpoint/2010/main" val="3131020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p:stCondLst>
                              <p:cond delay="500"/>
                            </p:stCondLst>
                            <p:childTnLst>
                              <p:par>
                                <p:cTn id="11" presetID="1" presetClass="entr" presetSubtype="0" fill="hold" grpId="0" nodeType="afterEffect">
                                  <p:stCondLst>
                                    <p:cond delay="500"/>
                                  </p:stCondLst>
                                  <p:childTnLst>
                                    <p:set>
                                      <p:cBhvr>
                                        <p:cTn id="12" dur="1" fill="hold">
                                          <p:stCondLst>
                                            <p:cond delay="0"/>
                                          </p:stCondLst>
                                        </p:cTn>
                                        <p:tgtEl>
                                          <p:spTgt spid="740355">
                                            <p:bg/>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0355" grpId="0" build="p" animBg="1"/>
      <p:bldP spid="4"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bg>
      <p:bgPr>
        <a:gradFill rotWithShape="0">
          <a:gsLst>
            <a:gs pos="0">
              <a:srgbClr val="E9D2FF"/>
            </a:gs>
            <a:gs pos="100000">
              <a:srgbClr val="CC99FF"/>
            </a:gs>
          </a:gsLst>
          <a:lin ang="18900000" scaled="1"/>
        </a:gradFill>
        <a:effectLst/>
      </p:bgPr>
    </p:bg>
    <p:spTree>
      <p:nvGrpSpPr>
        <p:cNvPr id="1" name=""/>
        <p:cNvGrpSpPr/>
        <p:nvPr/>
      </p:nvGrpSpPr>
      <p:grpSpPr>
        <a:xfrm>
          <a:off x="0" y="0"/>
          <a:ext cx="0" cy="0"/>
          <a:chOff x="0" y="0"/>
          <a:chExt cx="0" cy="0"/>
        </a:xfrm>
      </p:grpSpPr>
      <p:sp>
        <p:nvSpPr>
          <p:cNvPr id="644098" name="Title 3"/>
          <p:cNvSpPr>
            <a:spLocks noGrp="1"/>
          </p:cNvSpPr>
          <p:nvPr>
            <p:ph type="title" idx="4294967295"/>
          </p:nvPr>
        </p:nvSpPr>
        <p:spPr bwMode="auto">
          <a:xfrm>
            <a:off x="76200" y="152400"/>
            <a:ext cx="8915400" cy="654424"/>
          </a:xfrm>
          <a:prstGeom prst="rect">
            <a:avLst/>
          </a:prstGeom>
          <a:noFill/>
          <a:ln w="76200" cmpd="tri">
            <a:solidFill>
              <a:srgbClr val="660066"/>
            </a:solidFill>
            <a:miter lim="800000"/>
            <a:headEnd/>
            <a:tailEnd/>
          </a:ln>
          <a:extLst>
            <a:ext uri="{909E8E84-426E-40DD-AFC4-6F175D3DCCD1}">
              <a14:hiddenFill xmlns:a14="http://schemas.microsoft.com/office/drawing/2010/main">
                <a:solidFill>
                  <a:srgbClr val="FFFFFF">
                    <a:alpha val="0"/>
                  </a:srgbClr>
                </a:solidFill>
              </a14:hiddenFill>
            </a:ext>
          </a:extLst>
        </p:spPr>
        <p:txBody>
          <a:bodyPr anchor="ctr"/>
          <a:lstStyle/>
          <a:p>
            <a:pPr eaLnBrk="1" hangingPunct="1"/>
            <a:r>
              <a:rPr lang="en-US" altLang="en-US" sz="3600" b="1" dirty="0">
                <a:ln w="12700">
                  <a:solidFill>
                    <a:schemeClr val="tx2">
                      <a:satMod val="155000"/>
                    </a:schemeClr>
                  </a:solidFill>
                  <a:prstDash val="solid"/>
                </a:ln>
                <a:solidFill>
                  <a:schemeClr val="bg1"/>
                </a:solidFill>
                <a:effectLst>
                  <a:outerShdw blurRad="41275" dist="20320" dir="1800000" algn="tl" rotWithShape="0">
                    <a:srgbClr val="000000">
                      <a:alpha val="40000"/>
                    </a:srgbClr>
                  </a:outerShdw>
                </a:effectLst>
              </a:rPr>
              <a:t>Brazilian Repechage Bracketing System</a:t>
            </a:r>
          </a:p>
        </p:txBody>
      </p:sp>
      <p:sp>
        <p:nvSpPr>
          <p:cNvPr id="644102" name="Text Box 6"/>
          <p:cNvSpPr txBox="1">
            <a:spLocks noChangeArrowheads="1"/>
          </p:cNvSpPr>
          <p:nvPr/>
        </p:nvSpPr>
        <p:spPr bwMode="auto">
          <a:xfrm>
            <a:off x="76199" y="1032738"/>
            <a:ext cx="8917193" cy="5572461"/>
          </a:xfrm>
          <a:prstGeom prst="rect">
            <a:avLst/>
          </a:prstGeom>
          <a:noFill/>
          <a:ln w="9525">
            <a:solidFill>
              <a:srgbClr val="660066"/>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kumimoji="1" sz="2400">
                <a:solidFill>
                  <a:schemeClr val="tx1"/>
                </a:solidFill>
                <a:latin typeface="Arial" pitchFamily="34" charset="0"/>
              </a:defRPr>
            </a:lvl1pPr>
            <a:lvl2pPr marL="742950" indent="-285750">
              <a:defRPr kumimoji="1" sz="2400">
                <a:solidFill>
                  <a:schemeClr val="tx1"/>
                </a:solidFill>
                <a:latin typeface="Arial" pitchFamily="34" charset="0"/>
              </a:defRPr>
            </a:lvl2pPr>
            <a:lvl3pPr marL="1143000" indent="-228600">
              <a:defRPr kumimoji="1" sz="2400">
                <a:solidFill>
                  <a:schemeClr val="tx1"/>
                </a:solidFill>
                <a:latin typeface="Arial" pitchFamily="34" charset="0"/>
              </a:defRPr>
            </a:lvl3pPr>
            <a:lvl4pPr marL="1600200" indent="-228600">
              <a:defRPr kumimoji="1" sz="2400">
                <a:solidFill>
                  <a:schemeClr val="tx1"/>
                </a:solidFill>
                <a:latin typeface="Arial" pitchFamily="34" charset="0"/>
              </a:defRPr>
            </a:lvl4pPr>
            <a:lvl5pPr marL="2057400" indent="-228600">
              <a:defRPr kumimoji="1" sz="2400">
                <a:solidFill>
                  <a:schemeClr val="tx1"/>
                </a:solidFill>
                <a:latin typeface="Arial" pitchFamily="34" charset="0"/>
              </a:defRPr>
            </a:lvl5pPr>
            <a:lvl6pPr marL="25146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defRPr>
            </a:lvl6pPr>
            <a:lvl7pPr marL="29718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defRPr>
            </a:lvl7pPr>
            <a:lvl8pPr marL="34290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defRPr>
            </a:lvl8pPr>
            <a:lvl9pPr marL="38862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defRPr>
            </a:lvl9pPr>
          </a:lstStyle>
          <a:p>
            <a:pPr algn="just" eaLnBrk="1" hangingPunct="1">
              <a:lnSpc>
                <a:spcPct val="100000"/>
              </a:lnSpc>
              <a:spcBef>
                <a:spcPct val="50000"/>
              </a:spcBef>
              <a:buSzTx/>
              <a:buFontTx/>
              <a:buNone/>
            </a:pPr>
            <a:endParaRPr kumimoji="0" lang="en-US" altLang="en-US" sz="800" dirty="0">
              <a:solidFill>
                <a:srgbClr val="000000"/>
              </a:solidFill>
            </a:endParaRPr>
          </a:p>
          <a:p>
            <a:pPr algn="just" eaLnBrk="1" hangingPunct="1">
              <a:lnSpc>
                <a:spcPct val="100000"/>
              </a:lnSpc>
              <a:spcBef>
                <a:spcPct val="50000"/>
              </a:spcBef>
              <a:buSzTx/>
              <a:buFontTx/>
              <a:buNone/>
            </a:pPr>
            <a:r>
              <a:rPr kumimoji="0" lang="en-US" altLang="en-US" sz="3000" dirty="0">
                <a:solidFill>
                  <a:srgbClr val="000000"/>
                </a:solidFill>
              </a:rPr>
              <a:t>Brazilian Repechage bracketing allows for the person who is the true 2</a:t>
            </a:r>
            <a:r>
              <a:rPr kumimoji="0" lang="en-US" altLang="en-US" sz="3000" baseline="30000" dirty="0">
                <a:solidFill>
                  <a:srgbClr val="000000"/>
                </a:solidFill>
              </a:rPr>
              <a:t>nd</a:t>
            </a:r>
            <a:r>
              <a:rPr kumimoji="0" lang="en-US" altLang="en-US" sz="3000" dirty="0">
                <a:solidFill>
                  <a:srgbClr val="000000"/>
                </a:solidFill>
              </a:rPr>
              <a:t> place competitor to claim 2</a:t>
            </a:r>
            <a:r>
              <a:rPr kumimoji="0" lang="en-US" altLang="en-US" sz="3000" baseline="30000" dirty="0">
                <a:solidFill>
                  <a:srgbClr val="000000"/>
                </a:solidFill>
              </a:rPr>
              <a:t>nd</a:t>
            </a:r>
            <a:r>
              <a:rPr kumimoji="0" lang="en-US" altLang="en-US" sz="3000" dirty="0">
                <a:solidFill>
                  <a:srgbClr val="000000"/>
                </a:solidFill>
              </a:rPr>
              <a:t> place even if they lost to the 1</a:t>
            </a:r>
            <a:r>
              <a:rPr kumimoji="0" lang="en-US" altLang="en-US" sz="3000" baseline="30000" dirty="0">
                <a:solidFill>
                  <a:srgbClr val="000000"/>
                </a:solidFill>
              </a:rPr>
              <a:t>st</a:t>
            </a:r>
            <a:r>
              <a:rPr kumimoji="0" lang="en-US" altLang="en-US" sz="3000" dirty="0">
                <a:solidFill>
                  <a:srgbClr val="000000"/>
                </a:solidFill>
              </a:rPr>
              <a:t> place competitor in one of the first rounds. The top portion of the Repechage bracket must be completed prior to beginning the bottom portion. In Brazilian Repechage, the top portion of the bracket  determines only the 1st place competitor in the division. The bottom portion of the bracket decides who will compete against the loser of the top bracket for 2nd and 3rd place. </a:t>
            </a:r>
          </a:p>
        </p:txBody>
      </p: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644098"/>
                                        </p:tgtEl>
                                        <p:attrNameLst>
                                          <p:attrName>style.visibility</p:attrName>
                                        </p:attrNameLst>
                                      </p:cBhvr>
                                      <p:to>
                                        <p:strVal val="visible"/>
                                      </p:to>
                                    </p:set>
                                    <p:anim calcmode="lin" valueType="num">
                                      <p:cBhvr>
                                        <p:cTn id="7" dur="500" fill="hold"/>
                                        <p:tgtEl>
                                          <p:spTgt spid="644098"/>
                                        </p:tgtEl>
                                        <p:attrNameLst>
                                          <p:attrName>ppt_w</p:attrName>
                                        </p:attrNameLst>
                                      </p:cBhvr>
                                      <p:tavLst>
                                        <p:tav tm="0">
                                          <p:val>
                                            <p:fltVal val="0"/>
                                          </p:val>
                                        </p:tav>
                                        <p:tav tm="100000">
                                          <p:val>
                                            <p:strVal val="#ppt_w"/>
                                          </p:val>
                                        </p:tav>
                                      </p:tavLst>
                                    </p:anim>
                                    <p:anim calcmode="lin" valueType="num">
                                      <p:cBhvr>
                                        <p:cTn id="8" dur="500" fill="hold"/>
                                        <p:tgtEl>
                                          <p:spTgt spid="644098"/>
                                        </p:tgtEl>
                                        <p:attrNameLst>
                                          <p:attrName>ppt_h</p:attrName>
                                        </p:attrNameLst>
                                      </p:cBhvr>
                                      <p:tavLst>
                                        <p:tav tm="0">
                                          <p:val>
                                            <p:fltVal val="0"/>
                                          </p:val>
                                        </p:tav>
                                        <p:tav tm="100000">
                                          <p:val>
                                            <p:strVal val="#ppt_h"/>
                                          </p:val>
                                        </p:tav>
                                      </p:tavLst>
                                    </p:anim>
                                    <p:animEffect transition="in" filter="fade">
                                      <p:cBhvr>
                                        <p:cTn id="9" dur="500"/>
                                        <p:tgtEl>
                                          <p:spTgt spid="644098"/>
                                        </p:tgtEl>
                                      </p:cBhvr>
                                    </p:animEffect>
                                  </p:childTnLst>
                                </p:cTn>
                              </p:par>
                            </p:childTnLst>
                          </p:cTn>
                        </p:par>
                        <p:par>
                          <p:cTn id="10" fill="hold">
                            <p:stCondLst>
                              <p:cond delay="500"/>
                            </p:stCondLst>
                            <p:childTnLst>
                              <p:par>
                                <p:cTn id="11" presetID="1" presetClass="entr" presetSubtype="0" fill="hold" grpId="0" nodeType="afterEffect">
                                  <p:stCondLst>
                                    <p:cond delay="0"/>
                                  </p:stCondLst>
                                  <p:childTnLst>
                                    <p:set>
                                      <p:cBhvr>
                                        <p:cTn id="12" dur="1" fill="hold">
                                          <p:stCondLst>
                                            <p:cond delay="0"/>
                                          </p:stCondLst>
                                        </p:cTn>
                                        <p:tgtEl>
                                          <p:spTgt spid="64410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4098" grpId="0" animBg="1"/>
      <p:bldP spid="644102"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bg>
      <p:bgPr>
        <a:gradFill rotWithShape="0">
          <a:gsLst>
            <a:gs pos="0">
              <a:srgbClr val="F0E2FF"/>
            </a:gs>
            <a:gs pos="100000">
              <a:srgbClr val="CC99FF"/>
            </a:gs>
          </a:gsLst>
          <a:lin ang="18900000" scaled="1"/>
        </a:gradFill>
        <a:effectLst/>
      </p:bgPr>
    </p:bg>
    <p:spTree>
      <p:nvGrpSpPr>
        <p:cNvPr id="1" name=""/>
        <p:cNvGrpSpPr/>
        <p:nvPr/>
      </p:nvGrpSpPr>
      <p:grpSpPr>
        <a:xfrm>
          <a:off x="0" y="0"/>
          <a:ext cx="0" cy="0"/>
          <a:chOff x="0" y="0"/>
          <a:chExt cx="0" cy="0"/>
        </a:xfrm>
      </p:grpSpPr>
      <p:sp>
        <p:nvSpPr>
          <p:cNvPr id="646146" name="Title 3"/>
          <p:cNvSpPr>
            <a:spLocks noGrp="1"/>
          </p:cNvSpPr>
          <p:nvPr>
            <p:ph type="title" idx="4294967295"/>
          </p:nvPr>
        </p:nvSpPr>
        <p:spPr bwMode="auto">
          <a:xfrm>
            <a:off x="152400" y="76200"/>
            <a:ext cx="8915400" cy="1371600"/>
          </a:xfrm>
          <a:prstGeom prst="rect">
            <a:avLst/>
          </a:prstGeom>
          <a:noFill/>
          <a:extLst>
            <a:ext uri="{909E8E84-426E-40DD-AFC4-6F175D3DCCD1}">
              <a14:hiddenFill xmlns:a14="http://schemas.microsoft.com/office/drawing/2010/main">
                <a:solidFill>
                  <a:srgbClr val="FFFFFF">
                    <a:alpha val="0"/>
                  </a:srgbClr>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eaLnBrk="1" hangingPunct="1"/>
            <a:r>
              <a:rPr lang="en-US" altLang="en-US" sz="4000" dirty="0">
                <a:effectLst/>
              </a:rPr>
              <a:t>Brazilian Repechage Example </a:t>
            </a:r>
            <a:br>
              <a:rPr lang="en-US" altLang="en-US" sz="4000" dirty="0">
                <a:effectLst/>
              </a:rPr>
            </a:br>
            <a:r>
              <a:rPr lang="en-US" altLang="en-US" sz="4000" dirty="0">
                <a:effectLst/>
              </a:rPr>
              <a:t>16 Player Bracket</a:t>
            </a:r>
          </a:p>
        </p:txBody>
      </p:sp>
      <p:sp>
        <p:nvSpPr>
          <p:cNvPr id="65539" name="Control 7"/>
          <p:cNvSpPr>
            <a:spLocks noChangeArrowheads="1" noChangeShapeType="1"/>
          </p:cNvSpPr>
          <p:nvPr/>
        </p:nvSpPr>
        <p:spPr bwMode="auto">
          <a:xfrm>
            <a:off x="1489075" y="1500188"/>
            <a:ext cx="6794500" cy="67071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lIns="0" tIns="0" rIns="0" bIns="0"/>
          <a:lstStyle>
            <a:lvl1pPr>
              <a:defRPr kumimoji="1" sz="2400">
                <a:solidFill>
                  <a:schemeClr val="tx1"/>
                </a:solidFill>
                <a:latin typeface="Arial" pitchFamily="34" charset="0"/>
              </a:defRPr>
            </a:lvl1pPr>
            <a:lvl2pPr marL="742950" indent="-285750">
              <a:defRPr kumimoji="1" sz="2400">
                <a:solidFill>
                  <a:schemeClr val="tx1"/>
                </a:solidFill>
                <a:latin typeface="Arial" pitchFamily="34" charset="0"/>
              </a:defRPr>
            </a:lvl2pPr>
            <a:lvl3pPr marL="1143000" indent="-228600">
              <a:defRPr kumimoji="1" sz="2400">
                <a:solidFill>
                  <a:schemeClr val="tx1"/>
                </a:solidFill>
                <a:latin typeface="Arial" pitchFamily="34" charset="0"/>
              </a:defRPr>
            </a:lvl3pPr>
            <a:lvl4pPr marL="1600200" indent="-228600">
              <a:defRPr kumimoji="1" sz="2400">
                <a:solidFill>
                  <a:schemeClr val="tx1"/>
                </a:solidFill>
                <a:latin typeface="Arial" pitchFamily="34" charset="0"/>
              </a:defRPr>
            </a:lvl4pPr>
            <a:lvl5pPr marL="2057400" indent="-228600">
              <a:defRPr kumimoji="1" sz="2400">
                <a:solidFill>
                  <a:schemeClr val="tx1"/>
                </a:solidFill>
                <a:latin typeface="Arial" pitchFamily="34" charset="0"/>
              </a:defRPr>
            </a:lvl5pPr>
            <a:lvl6pPr marL="25146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defRPr>
            </a:lvl6pPr>
            <a:lvl7pPr marL="29718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defRPr>
            </a:lvl7pPr>
            <a:lvl8pPr marL="34290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defRPr>
            </a:lvl8pPr>
            <a:lvl9pPr marL="38862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defRPr>
            </a:lvl9pPr>
          </a:lstStyle>
          <a:p>
            <a:endParaRPr lang="en-US" altLang="en-US"/>
          </a:p>
        </p:txBody>
      </p:sp>
      <p:sp>
        <p:nvSpPr>
          <p:cNvPr id="65540" name="Rectangle 847"/>
          <p:cNvSpPr>
            <a:spLocks noChangeArrowheads="1"/>
          </p:cNvSpPr>
          <p:nvPr/>
        </p:nvSpPr>
        <p:spPr bwMode="auto">
          <a:xfrm>
            <a:off x="0" y="-355758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sz="2400">
                <a:solidFill>
                  <a:schemeClr val="tx1"/>
                </a:solidFill>
                <a:latin typeface="Arial" pitchFamily="34" charset="0"/>
              </a:defRPr>
            </a:lvl1pPr>
            <a:lvl2pPr marL="742950" indent="-285750">
              <a:defRPr kumimoji="1" sz="2400">
                <a:solidFill>
                  <a:schemeClr val="tx1"/>
                </a:solidFill>
                <a:latin typeface="Arial" pitchFamily="34" charset="0"/>
              </a:defRPr>
            </a:lvl2pPr>
            <a:lvl3pPr marL="1143000" indent="-228600">
              <a:defRPr kumimoji="1" sz="2400">
                <a:solidFill>
                  <a:schemeClr val="tx1"/>
                </a:solidFill>
                <a:latin typeface="Arial" pitchFamily="34" charset="0"/>
              </a:defRPr>
            </a:lvl3pPr>
            <a:lvl4pPr marL="1600200" indent="-228600">
              <a:defRPr kumimoji="1" sz="2400">
                <a:solidFill>
                  <a:schemeClr val="tx1"/>
                </a:solidFill>
                <a:latin typeface="Arial" pitchFamily="34" charset="0"/>
              </a:defRPr>
            </a:lvl4pPr>
            <a:lvl5pPr marL="2057400" indent="-228600">
              <a:defRPr kumimoji="1" sz="2400">
                <a:solidFill>
                  <a:schemeClr val="tx1"/>
                </a:solidFill>
                <a:latin typeface="Arial" pitchFamily="34" charset="0"/>
              </a:defRPr>
            </a:lvl5pPr>
            <a:lvl6pPr marL="25146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defRPr>
            </a:lvl6pPr>
            <a:lvl7pPr marL="29718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defRPr>
            </a:lvl7pPr>
            <a:lvl8pPr marL="34290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defRPr>
            </a:lvl8pPr>
            <a:lvl9pPr marL="38862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defRPr>
            </a:lvl9pPr>
          </a:lstStyle>
          <a:p>
            <a:endParaRPr lang="en-US" altLang="en-US"/>
          </a:p>
        </p:txBody>
      </p:sp>
      <p:sp>
        <p:nvSpPr>
          <p:cNvPr id="65541" name="Rectangle 927"/>
          <p:cNvSpPr>
            <a:spLocks noChangeArrowheads="1"/>
          </p:cNvSpPr>
          <p:nvPr/>
        </p:nvSpPr>
        <p:spPr bwMode="auto">
          <a:xfrm>
            <a:off x="0" y="-355758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sz="2400">
                <a:solidFill>
                  <a:schemeClr val="tx1"/>
                </a:solidFill>
                <a:latin typeface="Arial" pitchFamily="34" charset="0"/>
              </a:defRPr>
            </a:lvl1pPr>
            <a:lvl2pPr marL="742950" indent="-285750">
              <a:defRPr kumimoji="1" sz="2400">
                <a:solidFill>
                  <a:schemeClr val="tx1"/>
                </a:solidFill>
                <a:latin typeface="Arial" pitchFamily="34" charset="0"/>
              </a:defRPr>
            </a:lvl2pPr>
            <a:lvl3pPr marL="1143000" indent="-228600">
              <a:defRPr kumimoji="1" sz="2400">
                <a:solidFill>
                  <a:schemeClr val="tx1"/>
                </a:solidFill>
                <a:latin typeface="Arial" pitchFamily="34" charset="0"/>
              </a:defRPr>
            </a:lvl3pPr>
            <a:lvl4pPr marL="1600200" indent="-228600">
              <a:defRPr kumimoji="1" sz="2400">
                <a:solidFill>
                  <a:schemeClr val="tx1"/>
                </a:solidFill>
                <a:latin typeface="Arial" pitchFamily="34" charset="0"/>
              </a:defRPr>
            </a:lvl4pPr>
            <a:lvl5pPr marL="2057400" indent="-228600">
              <a:defRPr kumimoji="1" sz="2400">
                <a:solidFill>
                  <a:schemeClr val="tx1"/>
                </a:solidFill>
                <a:latin typeface="Arial" pitchFamily="34" charset="0"/>
              </a:defRPr>
            </a:lvl5pPr>
            <a:lvl6pPr marL="25146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defRPr>
            </a:lvl6pPr>
            <a:lvl7pPr marL="29718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defRPr>
            </a:lvl7pPr>
            <a:lvl8pPr marL="34290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defRPr>
            </a:lvl8pPr>
            <a:lvl9pPr marL="38862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defRPr>
            </a:lvl9pPr>
          </a:lstStyle>
          <a:p>
            <a:endParaRPr lang="en-US" altLang="en-US"/>
          </a:p>
        </p:txBody>
      </p:sp>
      <p:graphicFrame>
        <p:nvGraphicFramePr>
          <p:cNvPr id="648611" name="Group 1443"/>
          <p:cNvGraphicFramePr>
            <a:graphicFrameLocks noGrp="1"/>
          </p:cNvGraphicFramePr>
          <p:nvPr/>
        </p:nvGraphicFramePr>
        <p:xfrm>
          <a:off x="1917700" y="1630363"/>
          <a:ext cx="596900" cy="517956"/>
        </p:xfrm>
        <a:graphic>
          <a:graphicData uri="http://schemas.openxmlformats.org/drawingml/2006/table">
            <a:tbl>
              <a:tblPr/>
              <a:tblGrid>
                <a:gridCol w="596900">
                  <a:extLst>
                    <a:ext uri="{9D8B030D-6E8A-4147-A177-3AD203B41FA5}">
                      <a16:colId xmlns:a16="http://schemas.microsoft.com/office/drawing/2014/main" val="20000"/>
                    </a:ext>
                  </a:extLst>
                </a:gridCol>
              </a:tblGrid>
              <a:tr h="517525">
                <a:tc>
                  <a:txBody>
                    <a:bodyPr/>
                    <a:lstStyle>
                      <a:lvl1pPr>
                        <a:buClr>
                          <a:schemeClr val="hlink"/>
                        </a:buClr>
                        <a:buSzPct val="120000"/>
                        <a:defRPr sz="2800">
                          <a:solidFill>
                            <a:srgbClr val="000000"/>
                          </a:solidFill>
                          <a:latin typeface="Arial" pitchFamily="34" charset="0"/>
                        </a:defRPr>
                      </a:lvl1pPr>
                      <a:lvl2pPr>
                        <a:buFont typeface="Tahoma" pitchFamily="34" charset="0"/>
                        <a:defRPr sz="2400">
                          <a:solidFill>
                            <a:srgbClr val="000000"/>
                          </a:solidFill>
                          <a:latin typeface="Arial" pitchFamily="34" charset="0"/>
                        </a:defRPr>
                      </a:lvl2pPr>
                      <a:lvl3pPr>
                        <a:buClr>
                          <a:schemeClr val="hlink"/>
                        </a:buClr>
                        <a:buSzPct val="120000"/>
                        <a:defRPr sz="2000">
                          <a:solidFill>
                            <a:srgbClr val="000000"/>
                          </a:solidFill>
                          <a:latin typeface="Arial" pitchFamily="34" charset="0"/>
                        </a:defRPr>
                      </a:lvl3pPr>
                      <a:lvl4pPr>
                        <a:buFont typeface="Tahoma" pitchFamily="34" charset="0"/>
                        <a:defRPr>
                          <a:solidFill>
                            <a:srgbClr val="000000"/>
                          </a:solidFill>
                          <a:latin typeface="Arial" pitchFamily="34" charset="0"/>
                        </a:defRPr>
                      </a:lvl4pPr>
                      <a:lvl5pPr>
                        <a:buClr>
                          <a:schemeClr val="hlink"/>
                        </a:buClr>
                        <a:buSzPct val="80000"/>
                        <a:buFont typeface="Wingdings" pitchFamily="2" charset="2"/>
                        <a:defRPr>
                          <a:solidFill>
                            <a:srgbClr val="000000"/>
                          </a:solidFill>
                          <a:latin typeface="Arial" pitchFamily="34" charset="0"/>
                        </a:defRPr>
                      </a:lvl5pPr>
                      <a:lvl6pPr fontAlgn="base">
                        <a:spcBef>
                          <a:spcPct val="20000"/>
                        </a:spcBef>
                        <a:spcAft>
                          <a:spcPct val="0"/>
                        </a:spcAft>
                        <a:buClr>
                          <a:schemeClr val="hlink"/>
                        </a:buClr>
                        <a:buSzPct val="80000"/>
                        <a:buFont typeface="Wingdings" pitchFamily="2" charset="2"/>
                        <a:defRPr>
                          <a:solidFill>
                            <a:srgbClr val="000000"/>
                          </a:solidFill>
                          <a:latin typeface="Arial" pitchFamily="34" charset="0"/>
                        </a:defRPr>
                      </a:lvl6pPr>
                      <a:lvl7pPr fontAlgn="base">
                        <a:spcBef>
                          <a:spcPct val="20000"/>
                        </a:spcBef>
                        <a:spcAft>
                          <a:spcPct val="0"/>
                        </a:spcAft>
                        <a:buClr>
                          <a:schemeClr val="hlink"/>
                        </a:buClr>
                        <a:buSzPct val="80000"/>
                        <a:buFont typeface="Wingdings" pitchFamily="2" charset="2"/>
                        <a:defRPr>
                          <a:solidFill>
                            <a:srgbClr val="000000"/>
                          </a:solidFill>
                          <a:latin typeface="Arial" pitchFamily="34" charset="0"/>
                        </a:defRPr>
                      </a:lvl7pPr>
                      <a:lvl8pPr fontAlgn="base">
                        <a:spcBef>
                          <a:spcPct val="20000"/>
                        </a:spcBef>
                        <a:spcAft>
                          <a:spcPct val="0"/>
                        </a:spcAft>
                        <a:buClr>
                          <a:schemeClr val="hlink"/>
                        </a:buClr>
                        <a:buSzPct val="80000"/>
                        <a:buFont typeface="Wingdings" pitchFamily="2" charset="2"/>
                        <a:defRPr>
                          <a:solidFill>
                            <a:srgbClr val="000000"/>
                          </a:solidFill>
                          <a:latin typeface="Arial" pitchFamily="34" charset="0"/>
                        </a:defRPr>
                      </a:lvl8pPr>
                      <a:lvl9pPr fontAlgn="base">
                        <a:spcBef>
                          <a:spcPct val="20000"/>
                        </a:spcBef>
                        <a:spcAft>
                          <a:spcPct val="0"/>
                        </a:spcAft>
                        <a:buClr>
                          <a:schemeClr val="hlink"/>
                        </a:buClr>
                        <a:buSzPct val="80000"/>
                        <a:buFont typeface="Wingdings" pitchFamily="2" charset="2"/>
                        <a:defRPr>
                          <a:solidFill>
                            <a:srgbClr val="000000"/>
                          </a:solidFill>
                          <a:latin typeface="Arial"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endParaRPr kumimoji="0" lang="en-US" altLang="en-US" sz="2800" b="0" i="0" u="none" strike="noStrike" cap="none" normalizeH="0" baseline="0">
                        <a:ln>
                          <a:noFill/>
                        </a:ln>
                        <a:solidFill>
                          <a:srgbClr val="000000"/>
                        </a:solidFill>
                        <a:effectLst/>
                        <a:latin typeface="Arial" pitchFamily="34" charset="0"/>
                      </a:endParaRPr>
                    </a:p>
                  </a:txBody>
                  <a:tcPr marT="45618" marB="45618" anchor="ctr" horzOverflow="overflow">
                    <a:lnL cap="flat">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0"/>
                  </a:ext>
                </a:extLst>
              </a:tr>
            </a:tbl>
          </a:graphicData>
        </a:graphic>
      </p:graphicFrame>
      <p:pic>
        <p:nvPicPr>
          <p:cNvPr id="648617" name="Picture 1449"/>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8600" y="930275"/>
            <a:ext cx="8686800" cy="576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646146"/>
                                        </p:tgtEl>
                                        <p:attrNameLst>
                                          <p:attrName>style.visibility</p:attrName>
                                        </p:attrNameLst>
                                      </p:cBhvr>
                                      <p:to>
                                        <p:strVal val="visible"/>
                                      </p:to>
                                    </p:set>
                                    <p:anim calcmode="lin" valueType="num">
                                      <p:cBhvr>
                                        <p:cTn id="7" dur="500" fill="hold"/>
                                        <p:tgtEl>
                                          <p:spTgt spid="646146"/>
                                        </p:tgtEl>
                                        <p:attrNameLst>
                                          <p:attrName>ppt_w</p:attrName>
                                        </p:attrNameLst>
                                      </p:cBhvr>
                                      <p:tavLst>
                                        <p:tav tm="0">
                                          <p:val>
                                            <p:fltVal val="0"/>
                                          </p:val>
                                        </p:tav>
                                        <p:tav tm="100000">
                                          <p:val>
                                            <p:strVal val="#ppt_w"/>
                                          </p:val>
                                        </p:tav>
                                      </p:tavLst>
                                    </p:anim>
                                    <p:anim calcmode="lin" valueType="num">
                                      <p:cBhvr>
                                        <p:cTn id="8" dur="500" fill="hold"/>
                                        <p:tgtEl>
                                          <p:spTgt spid="646146"/>
                                        </p:tgtEl>
                                        <p:attrNameLst>
                                          <p:attrName>ppt_h</p:attrName>
                                        </p:attrNameLst>
                                      </p:cBhvr>
                                      <p:tavLst>
                                        <p:tav tm="0">
                                          <p:val>
                                            <p:fltVal val="0"/>
                                          </p:val>
                                        </p:tav>
                                        <p:tav tm="100000">
                                          <p:val>
                                            <p:strVal val="#ppt_h"/>
                                          </p:val>
                                        </p:tav>
                                      </p:tavLst>
                                    </p:anim>
                                    <p:animEffect transition="in" filter="fade">
                                      <p:cBhvr>
                                        <p:cTn id="9" dur="500"/>
                                        <p:tgtEl>
                                          <p:spTgt spid="646146"/>
                                        </p:tgtEl>
                                      </p:cBhvr>
                                    </p:animEffect>
                                  </p:childTnLst>
                                </p:cTn>
                              </p:par>
                            </p:childTnLst>
                          </p:cTn>
                        </p:par>
                        <p:par>
                          <p:cTn id="10" fill="hold">
                            <p:stCondLst>
                              <p:cond delay="500"/>
                            </p:stCondLst>
                            <p:childTnLst>
                              <p:par>
                                <p:cTn id="11" presetID="53" presetClass="entr" presetSubtype="0" fill="hold" nodeType="afterEffect">
                                  <p:stCondLst>
                                    <p:cond delay="0"/>
                                  </p:stCondLst>
                                  <p:childTnLst>
                                    <p:set>
                                      <p:cBhvr>
                                        <p:cTn id="12" dur="1" fill="hold">
                                          <p:stCondLst>
                                            <p:cond delay="0"/>
                                          </p:stCondLst>
                                        </p:cTn>
                                        <p:tgtEl>
                                          <p:spTgt spid="648617"/>
                                        </p:tgtEl>
                                        <p:attrNameLst>
                                          <p:attrName>style.visibility</p:attrName>
                                        </p:attrNameLst>
                                      </p:cBhvr>
                                      <p:to>
                                        <p:strVal val="visible"/>
                                      </p:to>
                                    </p:set>
                                    <p:anim calcmode="lin" valueType="num">
                                      <p:cBhvr>
                                        <p:cTn id="13" dur="500" fill="hold"/>
                                        <p:tgtEl>
                                          <p:spTgt spid="648617"/>
                                        </p:tgtEl>
                                        <p:attrNameLst>
                                          <p:attrName>ppt_w</p:attrName>
                                        </p:attrNameLst>
                                      </p:cBhvr>
                                      <p:tavLst>
                                        <p:tav tm="0">
                                          <p:val>
                                            <p:fltVal val="0"/>
                                          </p:val>
                                        </p:tav>
                                        <p:tav tm="100000">
                                          <p:val>
                                            <p:strVal val="#ppt_w"/>
                                          </p:val>
                                        </p:tav>
                                      </p:tavLst>
                                    </p:anim>
                                    <p:anim calcmode="lin" valueType="num">
                                      <p:cBhvr>
                                        <p:cTn id="14" dur="500" fill="hold"/>
                                        <p:tgtEl>
                                          <p:spTgt spid="648617"/>
                                        </p:tgtEl>
                                        <p:attrNameLst>
                                          <p:attrName>ppt_h</p:attrName>
                                        </p:attrNameLst>
                                      </p:cBhvr>
                                      <p:tavLst>
                                        <p:tav tm="0">
                                          <p:val>
                                            <p:fltVal val="0"/>
                                          </p:val>
                                        </p:tav>
                                        <p:tav tm="100000">
                                          <p:val>
                                            <p:strVal val="#ppt_h"/>
                                          </p:val>
                                        </p:tav>
                                      </p:tavLst>
                                    </p:anim>
                                    <p:animEffect transition="in" filter="fade">
                                      <p:cBhvr>
                                        <p:cTn id="15" dur="500"/>
                                        <p:tgtEl>
                                          <p:spTgt spid="6486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6146" grpId="0"/>
    </p:bldLst>
  </p:timing>
</p:sld>
</file>

<file path=ppt/slides/slide52.xml><?xml version="1.0" encoding="utf-8"?>
<p:sld xmlns:a="http://schemas.openxmlformats.org/drawingml/2006/main" xmlns:r="http://schemas.openxmlformats.org/officeDocument/2006/relationships" xmlns:p="http://schemas.openxmlformats.org/presentationml/2006/main">
  <p:cSld>
    <p:bg>
      <p:bgPr>
        <a:gradFill rotWithShape="0">
          <a:gsLst>
            <a:gs pos="0">
              <a:srgbClr val="EAD5FF"/>
            </a:gs>
            <a:gs pos="100000">
              <a:srgbClr val="CC99FF"/>
            </a:gs>
          </a:gsLst>
          <a:lin ang="18900000" scaled="1"/>
        </a:gradFill>
        <a:effectLst/>
      </p:bgPr>
    </p:bg>
    <p:spTree>
      <p:nvGrpSpPr>
        <p:cNvPr id="1" name=""/>
        <p:cNvGrpSpPr/>
        <p:nvPr/>
      </p:nvGrpSpPr>
      <p:grpSpPr>
        <a:xfrm>
          <a:off x="0" y="0"/>
          <a:ext cx="0" cy="0"/>
          <a:chOff x="0" y="0"/>
          <a:chExt cx="0" cy="0"/>
        </a:xfrm>
      </p:grpSpPr>
      <p:sp>
        <p:nvSpPr>
          <p:cNvPr id="649218" name="Title 3"/>
          <p:cNvSpPr>
            <a:spLocks noGrp="1"/>
          </p:cNvSpPr>
          <p:nvPr>
            <p:ph type="title" idx="4294967295"/>
          </p:nvPr>
        </p:nvSpPr>
        <p:spPr bwMode="auto">
          <a:xfrm>
            <a:off x="76200" y="76200"/>
            <a:ext cx="8915400" cy="1143000"/>
          </a:xfrm>
          <a:prstGeom prst="rect">
            <a:avLst/>
          </a:prstGeom>
          <a:noFill/>
          <a:extLst>
            <a:ext uri="{909E8E84-426E-40DD-AFC4-6F175D3DCCD1}">
              <a14:hiddenFill xmlns:a14="http://schemas.microsoft.com/office/drawing/2010/main">
                <a:solidFill>
                  <a:srgbClr val="FFFFFF">
                    <a:alpha val="0"/>
                  </a:srgbClr>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eaLnBrk="1" hangingPunct="1"/>
            <a:r>
              <a:rPr lang="en-US" altLang="en-US" sz="4000">
                <a:effectLst/>
              </a:rPr>
              <a:t>Brazilian Repechage Example </a:t>
            </a:r>
            <a:br>
              <a:rPr lang="en-US" altLang="en-US" sz="4000">
                <a:effectLst/>
              </a:rPr>
            </a:br>
            <a:r>
              <a:rPr lang="en-US" altLang="en-US" sz="4000">
                <a:effectLst/>
              </a:rPr>
              <a:t>4 Player Bracket</a:t>
            </a:r>
          </a:p>
        </p:txBody>
      </p:sp>
      <p:sp>
        <p:nvSpPr>
          <p:cNvPr id="66563" name="Control 3"/>
          <p:cNvSpPr>
            <a:spLocks noChangeArrowheads="1" noChangeShapeType="1"/>
          </p:cNvSpPr>
          <p:nvPr/>
        </p:nvSpPr>
        <p:spPr bwMode="auto">
          <a:xfrm>
            <a:off x="1489075" y="1500188"/>
            <a:ext cx="6794500" cy="67071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lIns="0" tIns="0" rIns="0" bIns="0"/>
          <a:lstStyle>
            <a:lvl1pPr>
              <a:defRPr kumimoji="1" sz="2400">
                <a:solidFill>
                  <a:schemeClr val="tx1"/>
                </a:solidFill>
                <a:latin typeface="Arial" pitchFamily="34" charset="0"/>
              </a:defRPr>
            </a:lvl1pPr>
            <a:lvl2pPr marL="742950" indent="-285750">
              <a:defRPr kumimoji="1" sz="2400">
                <a:solidFill>
                  <a:schemeClr val="tx1"/>
                </a:solidFill>
                <a:latin typeface="Arial" pitchFamily="34" charset="0"/>
              </a:defRPr>
            </a:lvl2pPr>
            <a:lvl3pPr marL="1143000" indent="-228600">
              <a:defRPr kumimoji="1" sz="2400">
                <a:solidFill>
                  <a:schemeClr val="tx1"/>
                </a:solidFill>
                <a:latin typeface="Arial" pitchFamily="34" charset="0"/>
              </a:defRPr>
            </a:lvl3pPr>
            <a:lvl4pPr marL="1600200" indent="-228600">
              <a:defRPr kumimoji="1" sz="2400">
                <a:solidFill>
                  <a:schemeClr val="tx1"/>
                </a:solidFill>
                <a:latin typeface="Arial" pitchFamily="34" charset="0"/>
              </a:defRPr>
            </a:lvl4pPr>
            <a:lvl5pPr marL="2057400" indent="-228600">
              <a:defRPr kumimoji="1" sz="2400">
                <a:solidFill>
                  <a:schemeClr val="tx1"/>
                </a:solidFill>
                <a:latin typeface="Arial" pitchFamily="34" charset="0"/>
              </a:defRPr>
            </a:lvl5pPr>
            <a:lvl6pPr marL="25146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defRPr>
            </a:lvl6pPr>
            <a:lvl7pPr marL="29718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defRPr>
            </a:lvl7pPr>
            <a:lvl8pPr marL="34290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defRPr>
            </a:lvl8pPr>
            <a:lvl9pPr marL="38862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defRPr>
            </a:lvl9pPr>
          </a:lstStyle>
          <a:p>
            <a:endParaRPr lang="en-US" altLang="en-US"/>
          </a:p>
        </p:txBody>
      </p:sp>
      <p:sp>
        <p:nvSpPr>
          <p:cNvPr id="66564" name="Rectangle 4"/>
          <p:cNvSpPr>
            <a:spLocks noChangeArrowheads="1"/>
          </p:cNvSpPr>
          <p:nvPr/>
        </p:nvSpPr>
        <p:spPr bwMode="auto">
          <a:xfrm>
            <a:off x="0" y="-355758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sz="2400">
                <a:solidFill>
                  <a:schemeClr val="tx1"/>
                </a:solidFill>
                <a:latin typeface="Arial" pitchFamily="34" charset="0"/>
              </a:defRPr>
            </a:lvl1pPr>
            <a:lvl2pPr marL="742950" indent="-285750">
              <a:defRPr kumimoji="1" sz="2400">
                <a:solidFill>
                  <a:schemeClr val="tx1"/>
                </a:solidFill>
                <a:latin typeface="Arial" pitchFamily="34" charset="0"/>
              </a:defRPr>
            </a:lvl2pPr>
            <a:lvl3pPr marL="1143000" indent="-228600">
              <a:defRPr kumimoji="1" sz="2400">
                <a:solidFill>
                  <a:schemeClr val="tx1"/>
                </a:solidFill>
                <a:latin typeface="Arial" pitchFamily="34" charset="0"/>
              </a:defRPr>
            </a:lvl3pPr>
            <a:lvl4pPr marL="1600200" indent="-228600">
              <a:defRPr kumimoji="1" sz="2400">
                <a:solidFill>
                  <a:schemeClr val="tx1"/>
                </a:solidFill>
                <a:latin typeface="Arial" pitchFamily="34" charset="0"/>
              </a:defRPr>
            </a:lvl4pPr>
            <a:lvl5pPr marL="2057400" indent="-228600">
              <a:defRPr kumimoji="1" sz="2400">
                <a:solidFill>
                  <a:schemeClr val="tx1"/>
                </a:solidFill>
                <a:latin typeface="Arial" pitchFamily="34" charset="0"/>
              </a:defRPr>
            </a:lvl5pPr>
            <a:lvl6pPr marL="25146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defRPr>
            </a:lvl6pPr>
            <a:lvl7pPr marL="29718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defRPr>
            </a:lvl7pPr>
            <a:lvl8pPr marL="34290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defRPr>
            </a:lvl8pPr>
            <a:lvl9pPr marL="38862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defRPr>
            </a:lvl9pPr>
          </a:lstStyle>
          <a:p>
            <a:endParaRPr lang="en-US" altLang="en-US"/>
          </a:p>
        </p:txBody>
      </p:sp>
      <p:sp>
        <p:nvSpPr>
          <p:cNvPr id="66565" name="Rectangle 5"/>
          <p:cNvSpPr>
            <a:spLocks noChangeArrowheads="1"/>
          </p:cNvSpPr>
          <p:nvPr/>
        </p:nvSpPr>
        <p:spPr bwMode="auto">
          <a:xfrm>
            <a:off x="0" y="-355758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sz="2400">
                <a:solidFill>
                  <a:schemeClr val="tx1"/>
                </a:solidFill>
                <a:latin typeface="Arial" pitchFamily="34" charset="0"/>
              </a:defRPr>
            </a:lvl1pPr>
            <a:lvl2pPr marL="742950" indent="-285750">
              <a:defRPr kumimoji="1" sz="2400">
                <a:solidFill>
                  <a:schemeClr val="tx1"/>
                </a:solidFill>
                <a:latin typeface="Arial" pitchFamily="34" charset="0"/>
              </a:defRPr>
            </a:lvl2pPr>
            <a:lvl3pPr marL="1143000" indent="-228600">
              <a:defRPr kumimoji="1" sz="2400">
                <a:solidFill>
                  <a:schemeClr val="tx1"/>
                </a:solidFill>
                <a:latin typeface="Arial" pitchFamily="34" charset="0"/>
              </a:defRPr>
            </a:lvl3pPr>
            <a:lvl4pPr marL="1600200" indent="-228600">
              <a:defRPr kumimoji="1" sz="2400">
                <a:solidFill>
                  <a:schemeClr val="tx1"/>
                </a:solidFill>
                <a:latin typeface="Arial" pitchFamily="34" charset="0"/>
              </a:defRPr>
            </a:lvl4pPr>
            <a:lvl5pPr marL="2057400" indent="-228600">
              <a:defRPr kumimoji="1" sz="2400">
                <a:solidFill>
                  <a:schemeClr val="tx1"/>
                </a:solidFill>
                <a:latin typeface="Arial" pitchFamily="34" charset="0"/>
              </a:defRPr>
            </a:lvl5pPr>
            <a:lvl6pPr marL="25146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defRPr>
            </a:lvl6pPr>
            <a:lvl7pPr marL="29718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defRPr>
            </a:lvl7pPr>
            <a:lvl8pPr marL="34290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defRPr>
            </a:lvl8pPr>
            <a:lvl9pPr marL="38862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defRPr>
            </a:lvl9pPr>
          </a:lstStyle>
          <a:p>
            <a:endParaRPr lang="en-US" altLang="en-US"/>
          </a:p>
        </p:txBody>
      </p:sp>
      <p:graphicFrame>
        <p:nvGraphicFramePr>
          <p:cNvPr id="649222" name="Group 6"/>
          <p:cNvGraphicFramePr>
            <a:graphicFrameLocks noGrp="1"/>
          </p:cNvGraphicFramePr>
          <p:nvPr/>
        </p:nvGraphicFramePr>
        <p:xfrm>
          <a:off x="1917700" y="1630363"/>
          <a:ext cx="596900" cy="517956"/>
        </p:xfrm>
        <a:graphic>
          <a:graphicData uri="http://schemas.openxmlformats.org/drawingml/2006/table">
            <a:tbl>
              <a:tblPr/>
              <a:tblGrid>
                <a:gridCol w="596900">
                  <a:extLst>
                    <a:ext uri="{9D8B030D-6E8A-4147-A177-3AD203B41FA5}">
                      <a16:colId xmlns:a16="http://schemas.microsoft.com/office/drawing/2014/main" val="20000"/>
                    </a:ext>
                  </a:extLst>
                </a:gridCol>
              </a:tblGrid>
              <a:tr h="517525">
                <a:tc>
                  <a:txBody>
                    <a:bodyPr/>
                    <a:lstStyle>
                      <a:lvl1pPr>
                        <a:buClr>
                          <a:schemeClr val="hlink"/>
                        </a:buClr>
                        <a:buSzPct val="120000"/>
                        <a:defRPr sz="2800">
                          <a:solidFill>
                            <a:srgbClr val="000000"/>
                          </a:solidFill>
                          <a:latin typeface="Arial" pitchFamily="34" charset="0"/>
                        </a:defRPr>
                      </a:lvl1pPr>
                      <a:lvl2pPr>
                        <a:buFont typeface="Tahoma" pitchFamily="34" charset="0"/>
                        <a:defRPr sz="2400">
                          <a:solidFill>
                            <a:srgbClr val="000000"/>
                          </a:solidFill>
                          <a:latin typeface="Arial" pitchFamily="34" charset="0"/>
                        </a:defRPr>
                      </a:lvl2pPr>
                      <a:lvl3pPr>
                        <a:buClr>
                          <a:schemeClr val="hlink"/>
                        </a:buClr>
                        <a:buSzPct val="120000"/>
                        <a:defRPr sz="2000">
                          <a:solidFill>
                            <a:srgbClr val="000000"/>
                          </a:solidFill>
                          <a:latin typeface="Arial" pitchFamily="34" charset="0"/>
                        </a:defRPr>
                      </a:lvl3pPr>
                      <a:lvl4pPr>
                        <a:buFont typeface="Tahoma" pitchFamily="34" charset="0"/>
                        <a:defRPr>
                          <a:solidFill>
                            <a:srgbClr val="000000"/>
                          </a:solidFill>
                          <a:latin typeface="Arial" pitchFamily="34" charset="0"/>
                        </a:defRPr>
                      </a:lvl4pPr>
                      <a:lvl5pPr>
                        <a:buClr>
                          <a:schemeClr val="hlink"/>
                        </a:buClr>
                        <a:buSzPct val="80000"/>
                        <a:buFont typeface="Wingdings" pitchFamily="2" charset="2"/>
                        <a:defRPr>
                          <a:solidFill>
                            <a:srgbClr val="000000"/>
                          </a:solidFill>
                          <a:latin typeface="Arial" pitchFamily="34" charset="0"/>
                        </a:defRPr>
                      </a:lvl5pPr>
                      <a:lvl6pPr fontAlgn="base">
                        <a:spcBef>
                          <a:spcPct val="20000"/>
                        </a:spcBef>
                        <a:spcAft>
                          <a:spcPct val="0"/>
                        </a:spcAft>
                        <a:buClr>
                          <a:schemeClr val="hlink"/>
                        </a:buClr>
                        <a:buSzPct val="80000"/>
                        <a:buFont typeface="Wingdings" pitchFamily="2" charset="2"/>
                        <a:defRPr>
                          <a:solidFill>
                            <a:srgbClr val="000000"/>
                          </a:solidFill>
                          <a:latin typeface="Arial" pitchFamily="34" charset="0"/>
                        </a:defRPr>
                      </a:lvl6pPr>
                      <a:lvl7pPr fontAlgn="base">
                        <a:spcBef>
                          <a:spcPct val="20000"/>
                        </a:spcBef>
                        <a:spcAft>
                          <a:spcPct val="0"/>
                        </a:spcAft>
                        <a:buClr>
                          <a:schemeClr val="hlink"/>
                        </a:buClr>
                        <a:buSzPct val="80000"/>
                        <a:buFont typeface="Wingdings" pitchFamily="2" charset="2"/>
                        <a:defRPr>
                          <a:solidFill>
                            <a:srgbClr val="000000"/>
                          </a:solidFill>
                          <a:latin typeface="Arial" pitchFamily="34" charset="0"/>
                        </a:defRPr>
                      </a:lvl7pPr>
                      <a:lvl8pPr fontAlgn="base">
                        <a:spcBef>
                          <a:spcPct val="20000"/>
                        </a:spcBef>
                        <a:spcAft>
                          <a:spcPct val="0"/>
                        </a:spcAft>
                        <a:buClr>
                          <a:schemeClr val="hlink"/>
                        </a:buClr>
                        <a:buSzPct val="80000"/>
                        <a:buFont typeface="Wingdings" pitchFamily="2" charset="2"/>
                        <a:defRPr>
                          <a:solidFill>
                            <a:srgbClr val="000000"/>
                          </a:solidFill>
                          <a:latin typeface="Arial" pitchFamily="34" charset="0"/>
                        </a:defRPr>
                      </a:lvl8pPr>
                      <a:lvl9pPr fontAlgn="base">
                        <a:spcBef>
                          <a:spcPct val="20000"/>
                        </a:spcBef>
                        <a:spcAft>
                          <a:spcPct val="0"/>
                        </a:spcAft>
                        <a:buClr>
                          <a:schemeClr val="hlink"/>
                        </a:buClr>
                        <a:buSzPct val="80000"/>
                        <a:buFont typeface="Wingdings" pitchFamily="2" charset="2"/>
                        <a:defRPr>
                          <a:solidFill>
                            <a:srgbClr val="000000"/>
                          </a:solidFill>
                          <a:latin typeface="Arial" pitchFamily="34"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endParaRPr kumimoji="0" lang="en-US" altLang="en-US" sz="2800" b="0" i="0" u="none" strike="noStrike" cap="none" normalizeH="0" baseline="0">
                        <a:ln>
                          <a:noFill/>
                        </a:ln>
                        <a:solidFill>
                          <a:srgbClr val="000000"/>
                        </a:solidFill>
                        <a:effectLst/>
                        <a:latin typeface="Arial" pitchFamily="34" charset="0"/>
                      </a:endParaRPr>
                    </a:p>
                  </a:txBody>
                  <a:tcPr marT="45618" marB="45618" anchor="ctr" horzOverflow="overflow">
                    <a:lnL cap="flat">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0"/>
                  </a:ext>
                </a:extLst>
              </a:tr>
            </a:tbl>
          </a:graphicData>
        </a:graphic>
      </p:graphicFrame>
      <p:pic>
        <p:nvPicPr>
          <p:cNvPr id="649230" name="Picture 14"/>
          <p:cNvPicPr>
            <a:picLocks noChangeAspect="1" noChangeArrowheads="1"/>
          </p:cNvPicPr>
          <p:nvPr/>
        </p:nvPicPr>
        <p:blipFill>
          <a:blip r:embed="rId4" cstate="print">
            <a:extLst>
              <a:ext uri="{28A0092B-C50C-407E-A947-70E740481C1C}">
                <a14:useLocalDpi xmlns:a14="http://schemas.microsoft.com/office/drawing/2010/main" val="0"/>
              </a:ext>
            </a:extLst>
          </a:blip>
          <a:srcRect r="11870"/>
          <a:stretch>
            <a:fillRect/>
          </a:stretch>
        </p:blipFill>
        <p:spPr bwMode="auto">
          <a:xfrm>
            <a:off x="990600" y="1543050"/>
            <a:ext cx="7391400" cy="508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9231" name="Line 15"/>
          <p:cNvSpPr>
            <a:spLocks noChangeShapeType="1"/>
          </p:cNvSpPr>
          <p:nvPr/>
        </p:nvSpPr>
        <p:spPr bwMode="auto">
          <a:xfrm flipH="1">
            <a:off x="4876800" y="2743200"/>
            <a:ext cx="1143000" cy="990600"/>
          </a:xfrm>
          <a:prstGeom prst="line">
            <a:avLst/>
          </a:prstGeom>
          <a:noFill/>
          <a:ln w="9525">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49232" name="Line 16"/>
          <p:cNvSpPr>
            <a:spLocks noChangeShapeType="1"/>
          </p:cNvSpPr>
          <p:nvPr/>
        </p:nvSpPr>
        <p:spPr bwMode="auto">
          <a:xfrm flipV="1">
            <a:off x="3810000" y="4648200"/>
            <a:ext cx="609600" cy="1524000"/>
          </a:xfrm>
          <a:prstGeom prst="line">
            <a:avLst/>
          </a:prstGeom>
          <a:noFill/>
          <a:ln w="9525">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649218"/>
                                        </p:tgtEl>
                                        <p:attrNameLst>
                                          <p:attrName>style.visibility</p:attrName>
                                        </p:attrNameLst>
                                      </p:cBhvr>
                                      <p:to>
                                        <p:strVal val="visible"/>
                                      </p:to>
                                    </p:set>
                                    <p:anim calcmode="lin" valueType="num">
                                      <p:cBhvr>
                                        <p:cTn id="7" dur="500" fill="hold"/>
                                        <p:tgtEl>
                                          <p:spTgt spid="649218"/>
                                        </p:tgtEl>
                                        <p:attrNameLst>
                                          <p:attrName>ppt_w</p:attrName>
                                        </p:attrNameLst>
                                      </p:cBhvr>
                                      <p:tavLst>
                                        <p:tav tm="0">
                                          <p:val>
                                            <p:strVal val="#ppt_w*0.70"/>
                                          </p:val>
                                        </p:tav>
                                        <p:tav tm="100000">
                                          <p:val>
                                            <p:strVal val="#ppt_w"/>
                                          </p:val>
                                        </p:tav>
                                      </p:tavLst>
                                    </p:anim>
                                    <p:anim calcmode="lin" valueType="num">
                                      <p:cBhvr>
                                        <p:cTn id="8" dur="500" fill="hold"/>
                                        <p:tgtEl>
                                          <p:spTgt spid="649218"/>
                                        </p:tgtEl>
                                        <p:attrNameLst>
                                          <p:attrName>ppt_h</p:attrName>
                                        </p:attrNameLst>
                                      </p:cBhvr>
                                      <p:tavLst>
                                        <p:tav tm="0">
                                          <p:val>
                                            <p:strVal val="#ppt_h"/>
                                          </p:val>
                                        </p:tav>
                                        <p:tav tm="100000">
                                          <p:val>
                                            <p:strVal val="#ppt_h"/>
                                          </p:val>
                                        </p:tav>
                                      </p:tavLst>
                                    </p:anim>
                                    <p:animEffect transition="in" filter="fade">
                                      <p:cBhvr>
                                        <p:cTn id="9" dur="500"/>
                                        <p:tgtEl>
                                          <p:spTgt spid="649218"/>
                                        </p:tgtEl>
                                      </p:cBhvr>
                                    </p:animEffect>
                                  </p:childTnLst>
                                </p:cTn>
                              </p:par>
                            </p:childTnLst>
                          </p:cTn>
                        </p:par>
                        <p:par>
                          <p:cTn id="10" fill="hold" nodeType="afterGroup">
                            <p:stCondLst>
                              <p:cond delay="500"/>
                            </p:stCondLst>
                            <p:childTnLst>
                              <p:par>
                                <p:cTn id="11" presetID="20" presetClass="entr" presetSubtype="0" fill="hold" nodeType="afterEffect">
                                  <p:stCondLst>
                                    <p:cond delay="0"/>
                                  </p:stCondLst>
                                  <p:childTnLst>
                                    <p:set>
                                      <p:cBhvr>
                                        <p:cTn id="12" dur="1" fill="hold">
                                          <p:stCondLst>
                                            <p:cond delay="0"/>
                                          </p:stCondLst>
                                        </p:cTn>
                                        <p:tgtEl>
                                          <p:spTgt spid="649230"/>
                                        </p:tgtEl>
                                        <p:attrNameLst>
                                          <p:attrName>style.visibility</p:attrName>
                                        </p:attrNameLst>
                                      </p:cBhvr>
                                      <p:to>
                                        <p:strVal val="visible"/>
                                      </p:to>
                                    </p:set>
                                    <p:animEffect transition="in" filter="wedge">
                                      <p:cBhvr>
                                        <p:cTn id="13" dur="500"/>
                                        <p:tgtEl>
                                          <p:spTgt spid="649230"/>
                                        </p:tgtEl>
                                      </p:cBhvr>
                                    </p:animEffect>
                                  </p:childTnLst>
                                </p:cTn>
                              </p:par>
                              <p:par>
                                <p:cTn id="14" presetID="1" presetClass="entr" presetSubtype="0" fill="hold" grpId="0" nodeType="withEffect">
                                  <p:stCondLst>
                                    <p:cond delay="0"/>
                                  </p:stCondLst>
                                  <p:childTnLst>
                                    <p:set>
                                      <p:cBhvr>
                                        <p:cTn id="15" dur="1" fill="hold">
                                          <p:stCondLst>
                                            <p:cond delay="0"/>
                                          </p:stCondLst>
                                        </p:cTn>
                                        <p:tgtEl>
                                          <p:spTgt spid="649231"/>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6492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9218" grpId="0"/>
      <p:bldP spid="649231" grpId="0" animBg="1"/>
      <p:bldP spid="649232"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bg>
      <p:bgPr>
        <a:gradFill>
          <a:gsLst>
            <a:gs pos="10000">
              <a:srgbClr val="FFFF00">
                <a:alpha val="68999"/>
              </a:srgbClr>
            </a:gs>
            <a:gs pos="48000">
              <a:srgbClr val="CCCC00"/>
            </a:gs>
          </a:gsLst>
          <a:lin ang="18900000" scaled="1"/>
        </a:gradFill>
        <a:effectLst/>
      </p:bgPr>
    </p:bg>
    <p:spTree>
      <p:nvGrpSpPr>
        <p:cNvPr id="1" name=""/>
        <p:cNvGrpSpPr/>
        <p:nvPr/>
      </p:nvGrpSpPr>
      <p:grpSpPr>
        <a:xfrm>
          <a:off x="0" y="0"/>
          <a:ext cx="0" cy="0"/>
          <a:chOff x="0" y="0"/>
          <a:chExt cx="0" cy="0"/>
        </a:xfrm>
      </p:grpSpPr>
      <p:sp>
        <p:nvSpPr>
          <p:cNvPr id="552964" name="Text Box 4"/>
          <p:cNvSpPr txBox="1">
            <a:spLocks noChangeArrowheads="1"/>
          </p:cNvSpPr>
          <p:nvPr/>
        </p:nvSpPr>
        <p:spPr bwMode="auto">
          <a:xfrm>
            <a:off x="192504" y="320989"/>
            <a:ext cx="8686800" cy="6247864"/>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sz="2400">
                <a:solidFill>
                  <a:schemeClr val="tx1"/>
                </a:solidFill>
                <a:latin typeface="Arial" pitchFamily="34" charset="0"/>
              </a:defRPr>
            </a:lvl1pPr>
            <a:lvl2pPr marL="742950" indent="-285750">
              <a:defRPr kumimoji="1" sz="2400">
                <a:solidFill>
                  <a:schemeClr val="tx1"/>
                </a:solidFill>
                <a:latin typeface="Arial" pitchFamily="34" charset="0"/>
              </a:defRPr>
            </a:lvl2pPr>
            <a:lvl3pPr marL="1143000" indent="-228600">
              <a:defRPr kumimoji="1" sz="2400">
                <a:solidFill>
                  <a:schemeClr val="tx1"/>
                </a:solidFill>
                <a:latin typeface="Arial" pitchFamily="34" charset="0"/>
              </a:defRPr>
            </a:lvl3pPr>
            <a:lvl4pPr marL="1600200" indent="-228600">
              <a:defRPr kumimoji="1" sz="2400">
                <a:solidFill>
                  <a:schemeClr val="tx1"/>
                </a:solidFill>
                <a:latin typeface="Arial" pitchFamily="34" charset="0"/>
              </a:defRPr>
            </a:lvl4pPr>
            <a:lvl5pPr marL="2057400" indent="-228600">
              <a:defRPr kumimoji="1" sz="2400">
                <a:solidFill>
                  <a:schemeClr val="tx1"/>
                </a:solidFill>
                <a:latin typeface="Arial" pitchFamily="34" charset="0"/>
              </a:defRPr>
            </a:lvl5pPr>
            <a:lvl6pPr marL="25146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defRPr>
            </a:lvl6pPr>
            <a:lvl7pPr marL="29718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defRPr>
            </a:lvl7pPr>
            <a:lvl8pPr marL="34290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defRPr>
            </a:lvl8pPr>
            <a:lvl9pPr marL="38862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defRPr>
            </a:lvl9pPr>
          </a:lstStyle>
          <a:p>
            <a:pPr algn="ctr" eaLnBrk="1" hangingPunct="1">
              <a:lnSpc>
                <a:spcPct val="100000"/>
              </a:lnSpc>
              <a:spcBef>
                <a:spcPct val="0"/>
              </a:spcBef>
              <a:buSzTx/>
              <a:buFontTx/>
              <a:buNone/>
            </a:pPr>
            <a:r>
              <a:rPr kumimoji="0" lang="en-US" altLang="en-US" sz="80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General Rules Applying to Both Point and Olympic Style Sparring</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552964"/>
                                        </p:tgtEl>
                                        <p:attrNameLst>
                                          <p:attrName>style.visibility</p:attrName>
                                        </p:attrNameLst>
                                      </p:cBhvr>
                                      <p:to>
                                        <p:strVal val="visible"/>
                                      </p:to>
                                    </p:set>
                                    <p:anim calcmode="lin" valueType="num">
                                      <p:cBhvr>
                                        <p:cTn id="7" dur="500" fill="hold"/>
                                        <p:tgtEl>
                                          <p:spTgt spid="552964"/>
                                        </p:tgtEl>
                                        <p:attrNameLst>
                                          <p:attrName>ppt_w</p:attrName>
                                        </p:attrNameLst>
                                      </p:cBhvr>
                                      <p:tavLst>
                                        <p:tav tm="0">
                                          <p:val>
                                            <p:fltVal val="0"/>
                                          </p:val>
                                        </p:tav>
                                        <p:tav tm="100000">
                                          <p:val>
                                            <p:strVal val="#ppt_w"/>
                                          </p:val>
                                        </p:tav>
                                      </p:tavLst>
                                    </p:anim>
                                    <p:anim calcmode="lin" valueType="num">
                                      <p:cBhvr>
                                        <p:cTn id="8" dur="500" fill="hold"/>
                                        <p:tgtEl>
                                          <p:spTgt spid="55296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2964" grpId="0"/>
    </p:bldLst>
  </p:timing>
</p:sld>
</file>

<file path=ppt/slides/slide54.xml><?xml version="1.0" encoding="utf-8"?>
<p:sld xmlns:a="http://schemas.openxmlformats.org/drawingml/2006/main" xmlns:r="http://schemas.openxmlformats.org/officeDocument/2006/relationships" xmlns:p="http://schemas.openxmlformats.org/presentationml/2006/main">
  <p:cSld>
    <p:bg>
      <p:bgPr>
        <a:gradFill rotWithShape="0">
          <a:gsLst>
            <a:gs pos="0">
              <a:srgbClr val="FFFF00">
                <a:alpha val="68999"/>
              </a:srgbClr>
            </a:gs>
            <a:gs pos="57000">
              <a:srgbClr val="CCCC00"/>
            </a:gs>
          </a:gsLst>
          <a:lin ang="19800000" scaled="0"/>
        </a:gradFill>
        <a:effectLst/>
      </p:bgPr>
    </p:bg>
    <p:spTree>
      <p:nvGrpSpPr>
        <p:cNvPr id="1" name=""/>
        <p:cNvGrpSpPr/>
        <p:nvPr/>
      </p:nvGrpSpPr>
      <p:grpSpPr>
        <a:xfrm>
          <a:off x="0" y="0"/>
          <a:ext cx="0" cy="0"/>
          <a:chOff x="0" y="0"/>
          <a:chExt cx="0" cy="0"/>
        </a:xfrm>
      </p:grpSpPr>
      <p:sp>
        <p:nvSpPr>
          <p:cNvPr id="591874" name="Rectangle 2"/>
          <p:cNvSpPr>
            <a:spLocks noChangeArrowheads="1"/>
          </p:cNvSpPr>
          <p:nvPr/>
        </p:nvSpPr>
        <p:spPr bwMode="auto">
          <a:xfrm>
            <a:off x="99213" y="84224"/>
            <a:ext cx="8915556" cy="637673"/>
          </a:xfrm>
          <a:prstGeom prst="rect">
            <a:avLst/>
          </a:prstGeom>
          <a:solidFill>
            <a:srgbClr val="FFFF00">
              <a:alpha val="4000"/>
            </a:srgbClr>
          </a:solidFill>
          <a:ln w="76200" cmpd="tri">
            <a:solidFill>
              <a:srgbClr val="660066"/>
            </a:solidFill>
          </a:ln>
          <a:extLst/>
        </p:spPr>
        <p:txBody>
          <a:bodyPr anchor="b"/>
          <a:lstStyle>
            <a:lvl1pPr>
              <a:defRPr kumimoji="1" sz="2400">
                <a:solidFill>
                  <a:schemeClr val="tx1"/>
                </a:solidFill>
                <a:latin typeface="Arial" pitchFamily="34" charset="0"/>
              </a:defRPr>
            </a:lvl1pPr>
            <a:lvl2pPr marL="742950" indent="-285750">
              <a:defRPr kumimoji="1" sz="2400">
                <a:solidFill>
                  <a:schemeClr val="tx1"/>
                </a:solidFill>
                <a:latin typeface="Arial" pitchFamily="34" charset="0"/>
              </a:defRPr>
            </a:lvl2pPr>
            <a:lvl3pPr marL="1143000" indent="-228600">
              <a:defRPr kumimoji="1" sz="2400">
                <a:solidFill>
                  <a:schemeClr val="tx1"/>
                </a:solidFill>
                <a:latin typeface="Arial" pitchFamily="34" charset="0"/>
              </a:defRPr>
            </a:lvl3pPr>
            <a:lvl4pPr marL="1600200" indent="-228600">
              <a:defRPr kumimoji="1" sz="2400">
                <a:solidFill>
                  <a:schemeClr val="tx1"/>
                </a:solidFill>
                <a:latin typeface="Arial" pitchFamily="34" charset="0"/>
              </a:defRPr>
            </a:lvl4pPr>
            <a:lvl5pPr marL="2057400" indent="-228600">
              <a:defRPr kumimoji="1" sz="2400">
                <a:solidFill>
                  <a:schemeClr val="tx1"/>
                </a:solidFill>
                <a:latin typeface="Arial" pitchFamily="34" charset="0"/>
              </a:defRPr>
            </a:lvl5pPr>
            <a:lvl6pPr marL="25146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defRPr>
            </a:lvl6pPr>
            <a:lvl7pPr marL="29718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defRPr>
            </a:lvl7pPr>
            <a:lvl8pPr marL="34290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defRPr>
            </a:lvl8pPr>
            <a:lvl9pPr marL="38862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defRPr>
            </a:lvl9pPr>
          </a:lstStyle>
          <a:p>
            <a:pPr algn="ctr" eaLnBrk="1" hangingPunct="1">
              <a:lnSpc>
                <a:spcPct val="100000"/>
              </a:lnSpc>
              <a:spcBef>
                <a:spcPct val="0"/>
              </a:spcBef>
              <a:buSzTx/>
              <a:buFontTx/>
              <a:buNone/>
            </a:pPr>
            <a:r>
              <a:rPr lang="en-US" altLang="en-US" sz="4000" b="1" dirty="0"/>
              <a:t>Athlete Compliance </a:t>
            </a:r>
          </a:p>
        </p:txBody>
      </p:sp>
      <p:sp>
        <p:nvSpPr>
          <p:cNvPr id="591875" name="Rectangle 3"/>
          <p:cNvSpPr>
            <a:spLocks noChangeArrowheads="1"/>
          </p:cNvSpPr>
          <p:nvPr/>
        </p:nvSpPr>
        <p:spPr bwMode="auto">
          <a:xfrm>
            <a:off x="179577" y="866274"/>
            <a:ext cx="8835192" cy="588344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alpha val="0"/>
                  </a:srgbClr>
                </a:solidFill>
              </a14:hiddenFill>
            </a:ext>
          </a:extLst>
        </p:spPr>
        <p:txBody>
          <a:bodyPr/>
          <a:lstStyle>
            <a:lvl1pPr>
              <a:defRPr kumimoji="1" sz="2400">
                <a:solidFill>
                  <a:schemeClr val="tx1"/>
                </a:solidFill>
                <a:latin typeface="Arial" pitchFamily="34" charset="0"/>
              </a:defRPr>
            </a:lvl1pPr>
            <a:lvl2pPr marL="1089025" indent="-285750">
              <a:defRPr kumimoji="1" sz="2400">
                <a:solidFill>
                  <a:schemeClr val="tx1"/>
                </a:solidFill>
                <a:latin typeface="Arial" pitchFamily="34" charset="0"/>
              </a:defRPr>
            </a:lvl2pPr>
            <a:lvl3pPr marL="1431925" indent="-228600">
              <a:defRPr kumimoji="1" sz="2400">
                <a:solidFill>
                  <a:schemeClr val="tx1"/>
                </a:solidFill>
                <a:latin typeface="Arial" pitchFamily="34" charset="0"/>
              </a:defRPr>
            </a:lvl3pPr>
            <a:lvl4pPr marL="1774825" indent="-228600">
              <a:defRPr kumimoji="1" sz="2400">
                <a:solidFill>
                  <a:schemeClr val="tx1"/>
                </a:solidFill>
                <a:latin typeface="Arial" pitchFamily="34" charset="0"/>
              </a:defRPr>
            </a:lvl4pPr>
            <a:lvl5pPr marL="2117725" indent="-228600">
              <a:defRPr kumimoji="1" sz="2400">
                <a:solidFill>
                  <a:schemeClr val="tx1"/>
                </a:solidFill>
                <a:latin typeface="Arial" pitchFamily="34" charset="0"/>
              </a:defRPr>
            </a:lvl5pPr>
            <a:lvl6pPr marL="2574925"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defRPr>
            </a:lvl6pPr>
            <a:lvl7pPr marL="3032125"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defRPr>
            </a:lvl7pPr>
            <a:lvl8pPr marL="3489325"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defRPr>
            </a:lvl8pPr>
            <a:lvl9pPr marL="3946525"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defRPr>
            </a:lvl9pPr>
          </a:lstStyle>
          <a:p>
            <a:pPr eaLnBrk="1" hangingPunct="1">
              <a:buClr>
                <a:schemeClr val="accent1"/>
              </a:buClr>
              <a:buSzPct val="125000"/>
              <a:buFont typeface="Wingdings" pitchFamily="2" charset="2"/>
              <a:buNone/>
            </a:pPr>
            <a:r>
              <a:rPr lang="en-US" altLang="en-US" dirty="0"/>
              <a:t>If a competitor, upon being called to the center of the ring to compete in point or Olympic sparring, is found to be in violation of any equipment or personal requirements, the competitor will be given one minute to come into compliance. If, within one minute, they are ready to compete, he/she will receive a kyong-go (in Point) or </a:t>
            </a:r>
            <a:r>
              <a:rPr lang="en-US" altLang="en-US" dirty="0">
                <a:solidFill>
                  <a:srgbClr val="FF0000"/>
                </a:solidFill>
              </a:rPr>
              <a:t>Gam-Jeom (in Olympic</a:t>
            </a:r>
            <a:r>
              <a:rPr lang="en-US" altLang="en-US" dirty="0"/>
              <a:t>) penalty and the match will begin.</a:t>
            </a:r>
          </a:p>
          <a:p>
            <a:pPr eaLnBrk="1" hangingPunct="1">
              <a:buClr>
                <a:schemeClr val="accent1"/>
              </a:buClr>
              <a:buSzPct val="125000"/>
              <a:buFont typeface="Wingdings" pitchFamily="2" charset="2"/>
              <a:buNone/>
            </a:pPr>
            <a:endParaRPr lang="en-US" altLang="en-US" sz="2000" dirty="0"/>
          </a:p>
          <a:p>
            <a:pPr>
              <a:lnSpc>
                <a:spcPct val="100000"/>
              </a:lnSpc>
              <a:buClr>
                <a:srgbClr val="3333CC"/>
              </a:buClr>
              <a:buSzPct val="125000"/>
              <a:buFont typeface="Wingdings" pitchFamily="2" charset="2"/>
              <a:buNone/>
            </a:pPr>
            <a:r>
              <a:rPr lang="en-US" altLang="en-US" dirty="0"/>
              <a:t>If the competitor cannot comply within one minute, they will be given an additional one minute. If they are ready at the end of the second minute, they will receive a gam-jeom penalty (in Point) or a </a:t>
            </a:r>
            <a:r>
              <a:rPr lang="en-US" altLang="en-US" dirty="0">
                <a:solidFill>
                  <a:srgbClr val="FF0000"/>
                </a:solidFill>
              </a:rPr>
              <a:t>2</a:t>
            </a:r>
            <a:r>
              <a:rPr lang="en-US" altLang="en-US" baseline="30000" dirty="0">
                <a:solidFill>
                  <a:srgbClr val="FF0000"/>
                </a:solidFill>
              </a:rPr>
              <a:t>nd</a:t>
            </a:r>
            <a:r>
              <a:rPr lang="en-US" altLang="en-US" dirty="0">
                <a:solidFill>
                  <a:srgbClr val="FF0000"/>
                </a:solidFill>
              </a:rPr>
              <a:t> Gam-Jeom (in Olympic</a:t>
            </a:r>
            <a:r>
              <a:rPr lang="en-US" altLang="en-US" dirty="0"/>
              <a:t>) and the match will begin. </a:t>
            </a:r>
          </a:p>
          <a:p>
            <a:pPr>
              <a:lnSpc>
                <a:spcPct val="100000"/>
              </a:lnSpc>
              <a:buClr>
                <a:srgbClr val="3333CC"/>
              </a:buClr>
              <a:buSzPct val="125000"/>
              <a:buFont typeface="Wingdings" pitchFamily="2" charset="2"/>
              <a:buNone/>
            </a:pPr>
            <a:endParaRPr lang="en-US" altLang="en-US" sz="2000" dirty="0"/>
          </a:p>
          <a:p>
            <a:pPr>
              <a:lnSpc>
                <a:spcPct val="100000"/>
              </a:lnSpc>
              <a:buClr>
                <a:srgbClr val="3333CC"/>
              </a:buClr>
              <a:buSzPct val="125000"/>
              <a:buFont typeface="Wingdings" pitchFamily="2" charset="2"/>
              <a:buNone/>
            </a:pPr>
            <a:r>
              <a:rPr lang="en-US" altLang="en-US" dirty="0"/>
              <a:t>If the competitor cannot comply within two minutes, they may be disqualified.</a:t>
            </a:r>
          </a:p>
          <a:p>
            <a:pPr eaLnBrk="1" hangingPunct="1">
              <a:buClr>
                <a:schemeClr val="accent1"/>
              </a:buClr>
              <a:buSzPct val="125000"/>
              <a:buFont typeface="Wingdings" pitchFamily="2" charset="2"/>
              <a:buNone/>
            </a:pPr>
            <a:endParaRPr lang="en-US" altLang="en-US" sz="2800"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591874"/>
                                        </p:tgtEl>
                                        <p:attrNameLst>
                                          <p:attrName>style.visibility</p:attrName>
                                        </p:attrNameLst>
                                      </p:cBhvr>
                                      <p:to>
                                        <p:strVal val="visible"/>
                                      </p:to>
                                    </p:set>
                                    <p:anim calcmode="lin" valueType="num">
                                      <p:cBhvr>
                                        <p:cTn id="7" dur="500" fill="hold"/>
                                        <p:tgtEl>
                                          <p:spTgt spid="591874"/>
                                        </p:tgtEl>
                                        <p:attrNameLst>
                                          <p:attrName>ppt_w</p:attrName>
                                        </p:attrNameLst>
                                      </p:cBhvr>
                                      <p:tavLst>
                                        <p:tav tm="0">
                                          <p:val>
                                            <p:fltVal val="0"/>
                                          </p:val>
                                        </p:tav>
                                        <p:tav tm="100000">
                                          <p:val>
                                            <p:strVal val="#ppt_w"/>
                                          </p:val>
                                        </p:tav>
                                      </p:tavLst>
                                    </p:anim>
                                    <p:anim calcmode="lin" valueType="num">
                                      <p:cBhvr>
                                        <p:cTn id="8" dur="500" fill="hold"/>
                                        <p:tgtEl>
                                          <p:spTgt spid="591874"/>
                                        </p:tgtEl>
                                        <p:attrNameLst>
                                          <p:attrName>ppt_h</p:attrName>
                                        </p:attrNameLst>
                                      </p:cBhvr>
                                      <p:tavLst>
                                        <p:tav tm="0">
                                          <p:val>
                                            <p:fltVal val="0"/>
                                          </p:val>
                                        </p:tav>
                                        <p:tav tm="100000">
                                          <p:val>
                                            <p:strVal val="#ppt_h"/>
                                          </p:val>
                                        </p:tav>
                                      </p:tavLst>
                                    </p:anim>
                                    <p:animEffect transition="in" filter="fade">
                                      <p:cBhvr>
                                        <p:cTn id="9" dur="500"/>
                                        <p:tgtEl>
                                          <p:spTgt spid="591874"/>
                                        </p:tgtEl>
                                      </p:cBhvr>
                                    </p:animEffect>
                                  </p:childTnLst>
                                </p:cTn>
                              </p:par>
                            </p:childTnLst>
                          </p:cTn>
                        </p:par>
                        <p:par>
                          <p:cTn id="10" fill="hold">
                            <p:stCondLst>
                              <p:cond delay="500"/>
                            </p:stCondLst>
                            <p:childTnLst>
                              <p:par>
                                <p:cTn id="11" presetID="1" presetClass="entr" presetSubtype="0" fill="hold" grpId="0" nodeType="afterEffect">
                                  <p:stCondLst>
                                    <p:cond delay="0"/>
                                  </p:stCondLst>
                                  <p:childTnLst>
                                    <p:set>
                                      <p:cBhvr>
                                        <p:cTn id="12" dur="1" fill="hold">
                                          <p:stCondLst>
                                            <p:cond delay="0"/>
                                          </p:stCondLst>
                                        </p:cTn>
                                        <p:tgtEl>
                                          <p:spTgt spid="5918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1874" grpId="0" animBg="1"/>
      <p:bldP spid="591875"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02" name="Picture 2" descr="2003 Nationals Pictur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3968750" cy="4495800"/>
          </a:xfrm>
          <a:prstGeom prst="rect">
            <a:avLst/>
          </a:prstGeom>
          <a:solidFill>
            <a:srgbClr val="CCECFF">
              <a:alpha val="0"/>
            </a:srgbClr>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307203" name="Rectangle 3"/>
          <p:cNvSpPr>
            <a:spLocks noChangeArrowheads="1"/>
          </p:cNvSpPr>
          <p:nvPr/>
        </p:nvSpPr>
        <p:spPr bwMode="auto">
          <a:xfrm>
            <a:off x="457200" y="228600"/>
            <a:ext cx="8229600" cy="640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kumimoji="1" sz="2400">
                <a:solidFill>
                  <a:schemeClr val="tx1"/>
                </a:solidFill>
                <a:latin typeface="Arial" pitchFamily="34" charset="0"/>
              </a:defRPr>
            </a:lvl1pPr>
            <a:lvl2pPr marL="742950" indent="-285750">
              <a:defRPr kumimoji="1" sz="2400">
                <a:solidFill>
                  <a:schemeClr val="tx1"/>
                </a:solidFill>
                <a:latin typeface="Arial" pitchFamily="34" charset="0"/>
              </a:defRPr>
            </a:lvl2pPr>
            <a:lvl3pPr marL="1143000" indent="-228600">
              <a:defRPr kumimoji="1" sz="2400">
                <a:solidFill>
                  <a:schemeClr val="tx1"/>
                </a:solidFill>
                <a:latin typeface="Arial" pitchFamily="34" charset="0"/>
              </a:defRPr>
            </a:lvl3pPr>
            <a:lvl4pPr marL="1600200" indent="-228600">
              <a:defRPr kumimoji="1" sz="2400">
                <a:solidFill>
                  <a:schemeClr val="tx1"/>
                </a:solidFill>
                <a:latin typeface="Arial" pitchFamily="34" charset="0"/>
              </a:defRPr>
            </a:lvl4pPr>
            <a:lvl5pPr marL="2057400" indent="-228600">
              <a:defRPr kumimoji="1" sz="2400">
                <a:solidFill>
                  <a:schemeClr val="tx1"/>
                </a:solidFill>
                <a:latin typeface="Arial" pitchFamily="34" charset="0"/>
              </a:defRPr>
            </a:lvl5pPr>
            <a:lvl6pPr marL="25146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defRPr>
            </a:lvl6pPr>
            <a:lvl7pPr marL="29718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defRPr>
            </a:lvl7pPr>
            <a:lvl8pPr marL="34290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defRPr>
            </a:lvl8pPr>
            <a:lvl9pPr marL="38862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defRPr>
            </a:lvl9pPr>
          </a:lstStyle>
          <a:p>
            <a:pPr algn="ctr">
              <a:lnSpc>
                <a:spcPct val="100000"/>
              </a:lnSpc>
              <a:spcBef>
                <a:spcPct val="0"/>
              </a:spcBef>
              <a:buSzTx/>
              <a:buFontTx/>
              <a:buNone/>
            </a:pPr>
            <a:r>
              <a:rPr lang="en-US" altLang="en-US" sz="9600" b="1">
                <a:solidFill>
                  <a:srgbClr val="008000"/>
                </a:solidFill>
              </a:rPr>
              <a:t>Point </a:t>
            </a:r>
            <a:br>
              <a:rPr lang="en-US" altLang="en-US" sz="9600" b="1">
                <a:solidFill>
                  <a:srgbClr val="008000"/>
                </a:solidFill>
              </a:rPr>
            </a:br>
            <a:r>
              <a:rPr lang="en-US" altLang="en-US" sz="9600" b="1">
                <a:solidFill>
                  <a:srgbClr val="008000"/>
                </a:solidFill>
              </a:rPr>
              <a:t>Sparring </a:t>
            </a:r>
            <a:br>
              <a:rPr lang="en-US" altLang="en-US" sz="9600" b="1">
                <a:solidFill>
                  <a:srgbClr val="008000"/>
                </a:solidFill>
              </a:rPr>
            </a:br>
            <a:r>
              <a:rPr lang="en-US" altLang="en-US" sz="9600" b="1">
                <a:solidFill>
                  <a:srgbClr val="008000"/>
                </a:solidFill>
              </a:rPr>
              <a:t>Rules</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mph" presetSubtype="0" fill="hold" grpId="0" nodeType="afterEffect">
                                  <p:stCondLst>
                                    <p:cond delay="0"/>
                                  </p:stCondLst>
                                  <p:childTnLst>
                                    <p:animRot by="21600000">
                                      <p:cBhvr>
                                        <p:cTn id="6" dur="500" fill="hold"/>
                                        <p:tgtEl>
                                          <p:spTgt spid="307203"/>
                                        </p:tgtEl>
                                        <p:attrNameLst>
                                          <p:attrName>r</p:attrName>
                                        </p:attrNameLst>
                                      </p:cBhvr>
                                    </p:animRot>
                                  </p:childTnLst>
                                </p:cTn>
                              </p:par>
                              <p:par>
                                <p:cTn id="7" presetID="49" presetClass="path" presetSubtype="0" accel="50000" decel="50000" fill="hold" nodeType="withEffect">
                                  <p:stCondLst>
                                    <p:cond delay="0"/>
                                  </p:stCondLst>
                                  <p:childTnLst>
                                    <p:animMotion origin="layout" path="M -0.11805 -0.10069 L 0.28612 0.19861 " pathEditMode="relative" rAng="0" ptsTypes="AA">
                                      <p:cBhvr>
                                        <p:cTn id="8" dur="2000" fill="hold"/>
                                        <p:tgtEl>
                                          <p:spTgt spid="307202"/>
                                        </p:tgtEl>
                                        <p:attrNameLst>
                                          <p:attrName>ppt_x</p:attrName>
                                          <p:attrName>ppt_y</p:attrName>
                                        </p:attrNameLst>
                                      </p:cBhvr>
                                      <p:rCtr x="20208" y="1496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03"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250" name="Rectangle 2"/>
          <p:cNvSpPr>
            <a:spLocks noChangeArrowheads="1"/>
          </p:cNvSpPr>
          <p:nvPr/>
        </p:nvSpPr>
        <p:spPr bwMode="auto">
          <a:xfrm>
            <a:off x="457200" y="152400"/>
            <a:ext cx="82296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nchor="ctr"/>
          <a:lstStyle/>
          <a:p>
            <a:pPr algn="ctr">
              <a:lnSpc>
                <a:spcPct val="100000"/>
              </a:lnSpc>
              <a:spcBef>
                <a:spcPct val="0"/>
              </a:spcBef>
              <a:buSzTx/>
              <a:buFontTx/>
              <a:buNone/>
              <a:defRPr/>
            </a:pPr>
            <a:r>
              <a:rPr lang="en-US" sz="3600" b="1">
                <a:solidFill>
                  <a:srgbClr val="000000"/>
                </a:solidFill>
                <a:ea typeface="ＭＳ Ｐゴシック" pitchFamily="34" charset="-128"/>
              </a:rPr>
              <a:t>Athlete</a:t>
            </a:r>
            <a:r>
              <a:rPr lang="ja-JP" altLang="en-US" sz="3600" b="1">
                <a:solidFill>
                  <a:srgbClr val="000000"/>
                </a:solidFill>
                <a:ea typeface="ＭＳ Ｐゴシック" pitchFamily="34" charset="-128"/>
              </a:rPr>
              <a:t>’</a:t>
            </a:r>
            <a:r>
              <a:rPr lang="en-US" altLang="ja-JP" sz="3600" b="1">
                <a:solidFill>
                  <a:srgbClr val="000000"/>
                </a:solidFill>
                <a:ea typeface="ＭＳ Ｐゴシック" pitchFamily="34" charset="-128"/>
              </a:rPr>
              <a:t>s Gear – Point Sparring</a:t>
            </a:r>
            <a:endParaRPr lang="en-US" sz="3600" b="1">
              <a:solidFill>
                <a:srgbClr val="000000"/>
              </a:solidFill>
              <a:ea typeface="ＭＳ Ｐゴシック" pitchFamily="34" charset="-128"/>
            </a:endParaRPr>
          </a:p>
        </p:txBody>
      </p:sp>
      <p:sp>
        <p:nvSpPr>
          <p:cNvPr id="309251" name="Rectangle 3"/>
          <p:cNvSpPr>
            <a:spLocks noChangeArrowheads="1"/>
          </p:cNvSpPr>
          <p:nvPr/>
        </p:nvSpPr>
        <p:spPr bwMode="auto">
          <a:xfrm>
            <a:off x="304800" y="1371600"/>
            <a:ext cx="4343400" cy="53340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marL="342900" indent="-342900">
              <a:lnSpc>
                <a:spcPct val="80000"/>
              </a:lnSpc>
              <a:buClr>
                <a:srgbClr val="008000"/>
              </a:buClr>
              <a:buSzTx/>
              <a:buFont typeface="Wingdings" pitchFamily="2" charset="2"/>
              <a:buChar char="q"/>
              <a:defRPr/>
            </a:pPr>
            <a:endParaRPr lang="en-US" sz="1800" dirty="0">
              <a:solidFill>
                <a:srgbClr val="000000"/>
              </a:solidFill>
              <a:ea typeface="ＭＳ Ｐゴシック" pitchFamily="34" charset="-128"/>
            </a:endParaRPr>
          </a:p>
          <a:p>
            <a:pPr marL="342900" indent="-342900">
              <a:lnSpc>
                <a:spcPct val="80000"/>
              </a:lnSpc>
              <a:buClr>
                <a:srgbClr val="008000"/>
              </a:buClr>
              <a:buSzTx/>
              <a:buFont typeface="Wingdings" pitchFamily="2" charset="2"/>
              <a:buChar char="q"/>
              <a:defRPr/>
            </a:pPr>
            <a:r>
              <a:rPr lang="en-US" sz="1800" dirty="0">
                <a:solidFill>
                  <a:srgbClr val="000000"/>
                </a:solidFill>
                <a:ea typeface="ＭＳ Ｐゴシック" pitchFamily="34" charset="-128"/>
              </a:rPr>
              <a:t>Mouth-guard</a:t>
            </a:r>
            <a:endParaRPr lang="en-US" sz="1000" dirty="0">
              <a:solidFill>
                <a:srgbClr val="000000"/>
              </a:solidFill>
              <a:ea typeface="ＭＳ Ｐゴシック" pitchFamily="34" charset="-128"/>
            </a:endParaRPr>
          </a:p>
          <a:p>
            <a:pPr marL="342900" indent="-342900">
              <a:lnSpc>
                <a:spcPct val="80000"/>
              </a:lnSpc>
              <a:buClr>
                <a:srgbClr val="008000"/>
              </a:buClr>
              <a:buSzTx/>
              <a:buFont typeface="Wingdings" pitchFamily="2" charset="2"/>
              <a:buChar char="q"/>
              <a:defRPr/>
            </a:pPr>
            <a:endParaRPr lang="en-US" sz="1000" dirty="0">
              <a:solidFill>
                <a:srgbClr val="000000"/>
              </a:solidFill>
              <a:ea typeface="ＭＳ Ｐゴシック" pitchFamily="34" charset="-128"/>
            </a:endParaRPr>
          </a:p>
          <a:p>
            <a:pPr marL="342900" indent="-342900">
              <a:lnSpc>
                <a:spcPct val="80000"/>
              </a:lnSpc>
              <a:buClr>
                <a:srgbClr val="008000"/>
              </a:buClr>
              <a:buSzTx/>
              <a:buFont typeface="Wingdings" pitchFamily="2" charset="2"/>
              <a:buChar char="q"/>
              <a:defRPr/>
            </a:pPr>
            <a:r>
              <a:rPr lang="en-US" sz="1800" dirty="0">
                <a:solidFill>
                  <a:srgbClr val="000000"/>
                </a:solidFill>
                <a:ea typeface="ＭＳ Ｐゴシック" pitchFamily="34" charset="-128"/>
              </a:rPr>
              <a:t>Full hand protectors – any color. Must be foam dipped/vinyl only.</a:t>
            </a:r>
          </a:p>
          <a:p>
            <a:pPr marL="342900" indent="-342900">
              <a:lnSpc>
                <a:spcPct val="80000"/>
              </a:lnSpc>
              <a:buClr>
                <a:srgbClr val="008000"/>
              </a:buClr>
              <a:buSzTx/>
              <a:buFont typeface="Wingdings" pitchFamily="2" charset="2"/>
              <a:buChar char="q"/>
              <a:defRPr/>
            </a:pPr>
            <a:endParaRPr lang="en-US" sz="1000" dirty="0">
              <a:solidFill>
                <a:srgbClr val="000000"/>
              </a:solidFill>
              <a:ea typeface="ＭＳ Ｐゴシック" pitchFamily="34" charset="-128"/>
            </a:endParaRPr>
          </a:p>
          <a:p>
            <a:pPr marL="342900" indent="-342900">
              <a:lnSpc>
                <a:spcPct val="80000"/>
              </a:lnSpc>
              <a:buClr>
                <a:srgbClr val="008000"/>
              </a:buClr>
              <a:buSzTx/>
              <a:buFont typeface="Wingdings" pitchFamily="2" charset="2"/>
              <a:buChar char="q"/>
              <a:defRPr/>
            </a:pPr>
            <a:r>
              <a:rPr lang="en-US" sz="1800" dirty="0">
                <a:solidFill>
                  <a:srgbClr val="000000"/>
                </a:solidFill>
                <a:ea typeface="ＭＳ Ｐゴシック" pitchFamily="34" charset="-128"/>
              </a:rPr>
              <a:t>Full foot protectors – any color. Must be foam dipped/vinyl only.</a:t>
            </a:r>
          </a:p>
          <a:p>
            <a:pPr marL="342900" indent="-342900">
              <a:lnSpc>
                <a:spcPct val="80000"/>
              </a:lnSpc>
              <a:buClr>
                <a:srgbClr val="008000"/>
              </a:buClr>
              <a:buSzTx/>
              <a:buFont typeface="Wingdings" pitchFamily="2" charset="2"/>
              <a:buChar char="q"/>
              <a:defRPr/>
            </a:pPr>
            <a:endParaRPr lang="en-US" sz="1000" dirty="0">
              <a:solidFill>
                <a:srgbClr val="000000"/>
              </a:solidFill>
              <a:ea typeface="ＭＳ Ｐゴシック" pitchFamily="34" charset="-128"/>
            </a:endParaRPr>
          </a:p>
          <a:p>
            <a:pPr marL="342900" indent="-342900">
              <a:lnSpc>
                <a:spcPct val="80000"/>
              </a:lnSpc>
              <a:buClr>
                <a:srgbClr val="008000"/>
              </a:buClr>
              <a:buSzTx/>
              <a:buFont typeface="Wingdings" pitchFamily="2" charset="2"/>
              <a:buChar char="q"/>
              <a:defRPr/>
            </a:pPr>
            <a:r>
              <a:rPr lang="en-US" sz="1800" dirty="0">
                <a:solidFill>
                  <a:srgbClr val="000000"/>
                </a:solidFill>
                <a:ea typeface="ＭＳ Ｐゴシック" pitchFamily="34" charset="-128"/>
              </a:rPr>
              <a:t>Full headgear – any color. Must be foam dipped/vinyl only. Headgear that includes padding under and around the chin, is not allowed. Other than for religious reasons, nothing else can be worn on the head but the headgear.</a:t>
            </a:r>
          </a:p>
          <a:p>
            <a:pPr marL="342900" indent="-342900">
              <a:lnSpc>
                <a:spcPct val="80000"/>
              </a:lnSpc>
              <a:buClr>
                <a:srgbClr val="008000"/>
              </a:buClr>
              <a:buSzTx/>
              <a:buFont typeface="Wingdings" pitchFamily="2" charset="2"/>
              <a:buChar char="q"/>
              <a:defRPr/>
            </a:pPr>
            <a:endParaRPr lang="en-US" sz="1000" dirty="0">
              <a:solidFill>
                <a:srgbClr val="000000"/>
              </a:solidFill>
              <a:ea typeface="ＭＳ Ｐゴシック" pitchFamily="34" charset="-128"/>
            </a:endParaRPr>
          </a:p>
          <a:p>
            <a:pPr marL="342900" indent="-342900">
              <a:lnSpc>
                <a:spcPct val="80000"/>
              </a:lnSpc>
              <a:buClr>
                <a:srgbClr val="008000"/>
              </a:buClr>
              <a:buSzTx/>
              <a:buFont typeface="Wingdings" pitchFamily="2" charset="2"/>
              <a:buChar char="q"/>
              <a:defRPr/>
            </a:pPr>
            <a:r>
              <a:rPr lang="en-US" sz="1800" dirty="0">
                <a:solidFill>
                  <a:srgbClr val="000000"/>
                </a:solidFill>
                <a:ea typeface="ＭＳ Ｐゴシック" pitchFamily="34" charset="-128"/>
              </a:rPr>
              <a:t>Male competitors must wear groin cup and supporter on inside of dobok</a:t>
            </a:r>
          </a:p>
          <a:p>
            <a:pPr marL="342900" indent="-342900">
              <a:lnSpc>
                <a:spcPct val="80000"/>
              </a:lnSpc>
              <a:buClr>
                <a:srgbClr val="008000"/>
              </a:buClr>
              <a:buSzTx/>
              <a:buFont typeface="Wingdings" pitchFamily="2" charset="2"/>
              <a:buChar char="q"/>
              <a:defRPr/>
            </a:pPr>
            <a:endParaRPr lang="en-US" sz="1000" dirty="0">
              <a:solidFill>
                <a:srgbClr val="000000"/>
              </a:solidFill>
              <a:ea typeface="ＭＳ Ｐゴシック" pitchFamily="34" charset="-128"/>
            </a:endParaRPr>
          </a:p>
          <a:p>
            <a:pPr marL="342900" indent="-342900">
              <a:lnSpc>
                <a:spcPct val="80000"/>
              </a:lnSpc>
              <a:buClr>
                <a:srgbClr val="008000"/>
              </a:buClr>
              <a:buSzTx/>
              <a:buFont typeface="Wingdings" pitchFamily="2" charset="2"/>
              <a:buChar char="q"/>
              <a:defRPr/>
            </a:pPr>
            <a:r>
              <a:rPr lang="en-US" sz="1800" dirty="0">
                <a:solidFill>
                  <a:srgbClr val="000000"/>
                </a:solidFill>
                <a:ea typeface="ＭＳ Ｐゴシック" pitchFamily="34" charset="-128"/>
              </a:rPr>
              <a:t>Safety equipment must not be taped for any reason</a:t>
            </a:r>
          </a:p>
        </p:txBody>
      </p:sp>
      <p:sp>
        <p:nvSpPr>
          <p:cNvPr id="6" name="Rectangle 5"/>
          <p:cNvSpPr>
            <a:spLocks noChangeArrowheads="1"/>
          </p:cNvSpPr>
          <p:nvPr/>
        </p:nvSpPr>
        <p:spPr bwMode="auto">
          <a:xfrm>
            <a:off x="457200" y="838200"/>
            <a:ext cx="3962400" cy="381000"/>
          </a:xfrm>
          <a:prstGeom prst="rect">
            <a:avLst/>
          </a:prstGeom>
          <a:solidFill>
            <a:srgbClr val="007434"/>
          </a:solidFill>
          <a:ln w="9525">
            <a:solidFill>
              <a:schemeClr val="accent6"/>
            </a:solid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chor="ctr"/>
          <a:lstStyle/>
          <a:p>
            <a:pPr algn="ctr">
              <a:defRPr/>
            </a:pPr>
            <a:r>
              <a:rPr lang="en-US" dirty="0">
                <a:solidFill>
                  <a:srgbClr val="FFFFFF"/>
                </a:solidFill>
                <a:ea typeface="ＭＳ Ｐゴシック" pitchFamily="34" charset="-128"/>
              </a:rPr>
              <a:t>Mandatory Equipment</a:t>
            </a:r>
          </a:p>
        </p:txBody>
      </p:sp>
      <p:sp>
        <p:nvSpPr>
          <p:cNvPr id="7" name="Rectangle 3"/>
          <p:cNvSpPr>
            <a:spLocks noChangeArrowheads="1"/>
          </p:cNvSpPr>
          <p:nvPr/>
        </p:nvSpPr>
        <p:spPr bwMode="auto">
          <a:xfrm>
            <a:off x="4876800" y="1371600"/>
            <a:ext cx="3886200" cy="53340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marL="342900" indent="-342900">
              <a:lnSpc>
                <a:spcPct val="100000"/>
              </a:lnSpc>
              <a:buClr>
                <a:srgbClr val="008000"/>
              </a:buClr>
              <a:buSzTx/>
              <a:buFont typeface="Wingdings" charset="2"/>
              <a:buChar char="q"/>
              <a:defRPr/>
            </a:pPr>
            <a:endParaRPr lang="en-US" sz="1800" dirty="0">
              <a:solidFill>
                <a:srgbClr val="000000"/>
              </a:solidFill>
              <a:latin typeface="Arial" charset="0"/>
              <a:ea typeface="ＭＳ Ｐゴシック" charset="0"/>
            </a:endParaRPr>
          </a:p>
          <a:p>
            <a:pPr marL="342900" indent="-342900">
              <a:lnSpc>
                <a:spcPct val="100000"/>
              </a:lnSpc>
              <a:buClr>
                <a:srgbClr val="008000"/>
              </a:buClr>
              <a:buSzTx/>
              <a:buFont typeface="Wingdings" charset="2"/>
              <a:buChar char="q"/>
              <a:defRPr/>
            </a:pPr>
            <a:r>
              <a:rPr lang="en-US" sz="1800" dirty="0">
                <a:solidFill>
                  <a:srgbClr val="000000"/>
                </a:solidFill>
                <a:latin typeface="Arial" charset="0"/>
                <a:ea typeface="ＭＳ Ｐゴシック" charset="0"/>
              </a:rPr>
              <a:t>Cloth or foam shin, shin/instep protectors</a:t>
            </a:r>
          </a:p>
          <a:p>
            <a:pPr marL="342900" indent="-342900">
              <a:lnSpc>
                <a:spcPct val="100000"/>
              </a:lnSpc>
              <a:buClr>
                <a:srgbClr val="008000"/>
              </a:buClr>
              <a:buSzTx/>
              <a:buFont typeface="Wingdings" charset="2"/>
              <a:buChar char="q"/>
              <a:defRPr/>
            </a:pPr>
            <a:endParaRPr lang="en-US" sz="1000" dirty="0">
              <a:solidFill>
                <a:srgbClr val="000000"/>
              </a:solidFill>
              <a:latin typeface="Arial" charset="0"/>
              <a:ea typeface="ＭＳ Ｐゴシック" charset="0"/>
            </a:endParaRPr>
          </a:p>
          <a:p>
            <a:pPr marL="342900" indent="-342900">
              <a:lnSpc>
                <a:spcPct val="100000"/>
              </a:lnSpc>
              <a:buClr>
                <a:srgbClr val="008000"/>
              </a:buClr>
              <a:buSzTx/>
              <a:buFont typeface="Wingdings" charset="2"/>
              <a:buChar char="q"/>
              <a:defRPr/>
            </a:pPr>
            <a:r>
              <a:rPr lang="en-US" sz="1800" dirty="0">
                <a:solidFill>
                  <a:srgbClr val="000000"/>
                </a:solidFill>
                <a:latin typeface="Arial" charset="0"/>
                <a:ea typeface="ＭＳ Ｐゴシック" charset="0"/>
              </a:rPr>
              <a:t>Cloth or foam forearm protectors</a:t>
            </a:r>
          </a:p>
          <a:p>
            <a:pPr marL="342900" indent="-342900">
              <a:lnSpc>
                <a:spcPct val="100000"/>
              </a:lnSpc>
              <a:buClr>
                <a:srgbClr val="008000"/>
              </a:buClr>
              <a:buSzTx/>
              <a:buFont typeface="Wingdings" charset="2"/>
              <a:buChar char="q"/>
              <a:defRPr/>
            </a:pPr>
            <a:endParaRPr lang="en-US" sz="1000" dirty="0">
              <a:solidFill>
                <a:srgbClr val="000000"/>
              </a:solidFill>
              <a:latin typeface="Arial" charset="0"/>
              <a:ea typeface="ＭＳ Ｐゴシック" charset="0"/>
            </a:endParaRPr>
          </a:p>
          <a:p>
            <a:pPr marL="342900" indent="-342900">
              <a:lnSpc>
                <a:spcPct val="100000"/>
              </a:lnSpc>
              <a:buClr>
                <a:srgbClr val="008000"/>
              </a:buClr>
              <a:buSzTx/>
              <a:buFont typeface="Wingdings" charset="2"/>
              <a:buChar char="q"/>
              <a:defRPr/>
            </a:pPr>
            <a:r>
              <a:rPr lang="en-US" sz="1800" dirty="0">
                <a:solidFill>
                  <a:srgbClr val="000000"/>
                </a:solidFill>
                <a:latin typeface="Arial" charset="0"/>
                <a:ea typeface="ＭＳ Ｐゴシック" charset="0"/>
              </a:rPr>
              <a:t>Foam dipped/vinyl rib protectors</a:t>
            </a:r>
          </a:p>
          <a:p>
            <a:pPr marL="342900" indent="-342900">
              <a:lnSpc>
                <a:spcPct val="100000"/>
              </a:lnSpc>
              <a:buClr>
                <a:srgbClr val="008000"/>
              </a:buClr>
              <a:buSzTx/>
              <a:buFont typeface="Wingdings" charset="2"/>
              <a:buChar char="q"/>
              <a:defRPr/>
            </a:pPr>
            <a:endParaRPr lang="en-US" sz="1000" dirty="0">
              <a:solidFill>
                <a:srgbClr val="000000"/>
              </a:solidFill>
              <a:latin typeface="Arial" charset="0"/>
              <a:ea typeface="ＭＳ Ｐゴシック" charset="0"/>
            </a:endParaRPr>
          </a:p>
          <a:p>
            <a:pPr marL="342900" indent="-342900">
              <a:lnSpc>
                <a:spcPct val="100000"/>
              </a:lnSpc>
              <a:buClr>
                <a:srgbClr val="008000"/>
              </a:buClr>
              <a:buSzTx/>
              <a:buFont typeface="Wingdings" charset="2"/>
              <a:buChar char="q"/>
              <a:defRPr/>
            </a:pPr>
            <a:r>
              <a:rPr lang="en-US" sz="1800" dirty="0">
                <a:solidFill>
                  <a:srgbClr val="000000"/>
                </a:solidFill>
                <a:latin typeface="Arial" charset="0"/>
                <a:ea typeface="ＭＳ Ｐゴシック" charset="0"/>
              </a:rPr>
              <a:t>Sport eyeglasses will be allowed, but soft contacts are highly recommended.</a:t>
            </a:r>
          </a:p>
          <a:p>
            <a:pPr marL="342900" indent="-342900">
              <a:lnSpc>
                <a:spcPct val="100000"/>
              </a:lnSpc>
              <a:buClr>
                <a:srgbClr val="008000"/>
              </a:buClr>
              <a:buSzTx/>
              <a:buFont typeface="Wingdings" charset="2"/>
              <a:buChar char="q"/>
              <a:defRPr/>
            </a:pPr>
            <a:r>
              <a:rPr lang="en-US" sz="1800" dirty="0">
                <a:solidFill>
                  <a:srgbClr val="000000"/>
                </a:solidFill>
                <a:latin typeface="Arial" charset="0"/>
                <a:ea typeface="ＭＳ Ｐゴシック" charset="0"/>
              </a:rPr>
              <a:t>Clear plastic face shield</a:t>
            </a:r>
          </a:p>
          <a:p>
            <a:pPr marL="342900" indent="-342900">
              <a:lnSpc>
                <a:spcPct val="100000"/>
              </a:lnSpc>
              <a:buClr>
                <a:srgbClr val="008000"/>
              </a:buClr>
              <a:buSzTx/>
              <a:buFont typeface="Wingdings" charset="2"/>
              <a:buChar char="q"/>
              <a:defRPr/>
            </a:pPr>
            <a:endParaRPr lang="en-US" sz="1000" dirty="0">
              <a:solidFill>
                <a:srgbClr val="000000"/>
              </a:solidFill>
              <a:latin typeface="Arial" charset="0"/>
              <a:ea typeface="ＭＳ Ｐゴシック" charset="0"/>
            </a:endParaRPr>
          </a:p>
          <a:p>
            <a:pPr marL="342900" indent="-342900">
              <a:lnSpc>
                <a:spcPct val="100000"/>
              </a:lnSpc>
              <a:buClr>
                <a:srgbClr val="008000"/>
              </a:buClr>
              <a:buSzTx/>
              <a:buFont typeface="Wingdings" charset="2"/>
              <a:buChar char="q"/>
              <a:defRPr/>
            </a:pPr>
            <a:r>
              <a:rPr lang="en-US" sz="1800" dirty="0">
                <a:solidFill>
                  <a:srgbClr val="000000"/>
                </a:solidFill>
                <a:latin typeface="Arial" charset="0"/>
                <a:ea typeface="ＭＳ Ｐゴシック" charset="0"/>
              </a:rPr>
              <a:t>All optional equipment must be worn under the dobok with the exception of the face shield</a:t>
            </a:r>
          </a:p>
          <a:p>
            <a:pPr marL="342900" indent="-342900">
              <a:lnSpc>
                <a:spcPct val="100000"/>
              </a:lnSpc>
              <a:buClr>
                <a:srgbClr val="008000"/>
              </a:buClr>
              <a:buSzTx/>
              <a:buFont typeface="Wingdings" charset="2"/>
              <a:buChar char="q"/>
              <a:defRPr/>
            </a:pPr>
            <a:endParaRPr lang="en-US" sz="1800" dirty="0">
              <a:solidFill>
                <a:srgbClr val="000000"/>
              </a:solidFill>
              <a:latin typeface="Arial" charset="0"/>
              <a:ea typeface="ＭＳ Ｐゴシック" charset="0"/>
            </a:endParaRPr>
          </a:p>
          <a:p>
            <a:pPr marL="342900" indent="-342900">
              <a:lnSpc>
                <a:spcPct val="100000"/>
              </a:lnSpc>
              <a:buClr>
                <a:srgbClr val="666699"/>
              </a:buClr>
              <a:buFont typeface="Wingdings" charset="2"/>
              <a:buChar char="q"/>
              <a:defRPr/>
            </a:pPr>
            <a:endParaRPr lang="en-US" sz="1800" dirty="0">
              <a:solidFill>
                <a:srgbClr val="000000"/>
              </a:solidFill>
              <a:latin typeface="Arial" charset="0"/>
              <a:ea typeface="ＭＳ Ｐゴシック" charset="0"/>
            </a:endParaRPr>
          </a:p>
        </p:txBody>
      </p:sp>
      <p:sp>
        <p:nvSpPr>
          <p:cNvPr id="8" name="Rectangle 7"/>
          <p:cNvSpPr>
            <a:spLocks noChangeArrowheads="1"/>
          </p:cNvSpPr>
          <p:nvPr/>
        </p:nvSpPr>
        <p:spPr bwMode="auto">
          <a:xfrm>
            <a:off x="4876800" y="838200"/>
            <a:ext cx="3886200" cy="381000"/>
          </a:xfrm>
          <a:prstGeom prst="rect">
            <a:avLst/>
          </a:prstGeom>
          <a:solidFill>
            <a:srgbClr val="007434"/>
          </a:solidFill>
          <a:ln w="9525">
            <a:solidFill>
              <a:schemeClr val="accent6"/>
            </a:solid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chor="ctr"/>
          <a:lstStyle/>
          <a:p>
            <a:pPr algn="ctr">
              <a:defRPr/>
            </a:pPr>
            <a:r>
              <a:rPr lang="en-US" dirty="0">
                <a:solidFill>
                  <a:srgbClr val="FFFFFF"/>
                </a:solidFill>
                <a:ea typeface="ＭＳ Ｐゴシック" pitchFamily="34" charset="-128"/>
              </a:rPr>
              <a:t>Optional Equipment</a:t>
            </a:r>
          </a:p>
        </p:txBody>
      </p:sp>
    </p:spTree>
    <p:custDataLst>
      <p:tags r:id="rId1"/>
    </p:custDataLst>
    <p:extLst>
      <p:ext uri="{BB962C8B-B14F-4D97-AF65-F5344CB8AC3E}">
        <p14:creationId xmlns:p14="http://schemas.microsoft.com/office/powerpoint/2010/main" val="354331076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309250"/>
                                        </p:tgtEl>
                                        <p:attrNameLst>
                                          <p:attrName>style.visibility</p:attrName>
                                        </p:attrNameLst>
                                      </p:cBhvr>
                                      <p:to>
                                        <p:strVal val="visible"/>
                                      </p:to>
                                    </p:set>
                                    <p:anim calcmode="lin" valueType="num">
                                      <p:cBhvr>
                                        <p:cTn id="7" dur="500" fill="hold"/>
                                        <p:tgtEl>
                                          <p:spTgt spid="309250"/>
                                        </p:tgtEl>
                                        <p:attrNameLst>
                                          <p:attrName>ppt_w</p:attrName>
                                        </p:attrNameLst>
                                      </p:cBhvr>
                                      <p:tavLst>
                                        <p:tav tm="0">
                                          <p:val>
                                            <p:fltVal val="0"/>
                                          </p:val>
                                        </p:tav>
                                        <p:tav tm="100000">
                                          <p:val>
                                            <p:strVal val="#ppt_w"/>
                                          </p:val>
                                        </p:tav>
                                      </p:tavLst>
                                    </p:anim>
                                    <p:anim calcmode="lin" valueType="num">
                                      <p:cBhvr>
                                        <p:cTn id="8" dur="500" fill="hold"/>
                                        <p:tgtEl>
                                          <p:spTgt spid="309250"/>
                                        </p:tgtEl>
                                        <p:attrNameLst>
                                          <p:attrName>ppt_h</p:attrName>
                                        </p:attrNameLst>
                                      </p:cBhvr>
                                      <p:tavLst>
                                        <p:tav tm="0">
                                          <p:val>
                                            <p:fltVal val="0"/>
                                          </p:val>
                                        </p:tav>
                                        <p:tav tm="100000">
                                          <p:val>
                                            <p:strVal val="#ppt_h"/>
                                          </p:val>
                                        </p:tav>
                                      </p:tavLst>
                                    </p:anim>
                                    <p:animEffect transition="in" filter="fade">
                                      <p:cBhvr>
                                        <p:cTn id="9" dur="500"/>
                                        <p:tgtEl>
                                          <p:spTgt spid="309250"/>
                                        </p:tgtEl>
                                      </p:cBhvr>
                                    </p:animEffect>
                                  </p:childTnLst>
                                </p:cTn>
                              </p:par>
                            </p:childTnLst>
                          </p:cTn>
                        </p:par>
                        <p:par>
                          <p:cTn id="10" fill="hold">
                            <p:stCondLst>
                              <p:cond delay="500"/>
                            </p:stCondLst>
                            <p:childTnLst>
                              <p:par>
                                <p:cTn id="11" presetID="1" presetClass="entr" presetSubtype="0" fill="hold" grpId="0" nodeType="afterEffect">
                                  <p:stCondLst>
                                    <p:cond delay="0"/>
                                  </p:stCondLst>
                                  <p:childTnLst>
                                    <p:set>
                                      <p:cBhvr>
                                        <p:cTn id="12" dur="1" fill="hold">
                                          <p:stCondLst>
                                            <p:cond delay="0"/>
                                          </p:stCondLst>
                                        </p:cTn>
                                        <p:tgtEl>
                                          <p:spTgt spid="309251"/>
                                        </p:tgtEl>
                                        <p:attrNameLst>
                                          <p:attrName>style.visibility</p:attrName>
                                        </p:attrNameLst>
                                      </p:cBhvr>
                                      <p:to>
                                        <p:strVal val="visible"/>
                                      </p:to>
                                    </p:set>
                                  </p:childTnLst>
                                </p:cTn>
                              </p:par>
                            </p:childTnLst>
                          </p:cTn>
                        </p:par>
                        <p:par>
                          <p:cTn id="13" fill="hold">
                            <p:stCondLst>
                              <p:cond delay="500"/>
                            </p:stCondLst>
                            <p:childTnLst>
                              <p:par>
                                <p:cTn id="14" presetID="1" presetClass="entr" presetSubtype="0" fill="hold" grpId="0" nodeType="afterEffect">
                                  <p:stCondLst>
                                    <p:cond delay="0"/>
                                  </p:stCondLst>
                                  <p:childTnLst>
                                    <p:set>
                                      <p:cBhvr>
                                        <p:cTn id="15" dur="1" fill="hold">
                                          <p:stCondLst>
                                            <p:cond delay="0"/>
                                          </p:stCondLst>
                                        </p:cTn>
                                        <p:tgtEl>
                                          <p:spTgt spid="6"/>
                                        </p:tgtEl>
                                        <p:attrNameLst>
                                          <p:attrName>style.visibility</p:attrName>
                                        </p:attrNameLst>
                                      </p:cBhvr>
                                      <p:to>
                                        <p:strVal val="visible"/>
                                      </p:to>
                                    </p:set>
                                  </p:childTnLst>
                                </p:cTn>
                              </p:par>
                            </p:childTnLst>
                          </p:cTn>
                        </p:par>
                        <p:par>
                          <p:cTn id="16" fill="hold">
                            <p:stCondLst>
                              <p:cond delay="500"/>
                            </p:stCondLst>
                            <p:childTnLst>
                              <p:par>
                                <p:cTn id="17" presetID="1" presetClass="entr" presetSubtype="0" fill="hold" grpId="0" nodeType="after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par>
                          <p:cTn id="19" fill="hold">
                            <p:stCondLst>
                              <p:cond delay="500"/>
                            </p:stCondLst>
                            <p:childTnLst>
                              <p:par>
                                <p:cTn id="20" presetID="1" presetClass="entr" presetSubtype="0" fill="hold" grpId="0" nodeType="afterEffect">
                                  <p:stCondLst>
                                    <p:cond delay="0"/>
                                  </p:stCondLst>
                                  <p:childTnLst>
                                    <p:set>
                                      <p:cBhvr>
                                        <p:cTn id="21"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9250" grpId="0"/>
      <p:bldP spid="309251" grpId="0" animBg="1"/>
      <p:bldP spid="6" grpId="0" animBg="1"/>
      <p:bldP spid="7" grpId="0" animBg="1"/>
      <p:bldP spid="8"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250" name="Rectangle 2"/>
          <p:cNvSpPr>
            <a:spLocks noChangeArrowheads="1"/>
          </p:cNvSpPr>
          <p:nvPr/>
        </p:nvSpPr>
        <p:spPr bwMode="auto">
          <a:xfrm>
            <a:off x="457200" y="152400"/>
            <a:ext cx="82296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nchor="ctr"/>
          <a:lstStyle/>
          <a:p>
            <a:pPr algn="ctr">
              <a:lnSpc>
                <a:spcPct val="100000"/>
              </a:lnSpc>
              <a:spcBef>
                <a:spcPct val="0"/>
              </a:spcBef>
              <a:buSzTx/>
              <a:buFontTx/>
              <a:buNone/>
              <a:defRPr/>
            </a:pPr>
            <a:r>
              <a:rPr lang="en-US" sz="3600" b="1">
                <a:solidFill>
                  <a:srgbClr val="000000"/>
                </a:solidFill>
                <a:ea typeface="ＭＳ Ｐゴシック" pitchFamily="34" charset="-128"/>
              </a:rPr>
              <a:t>Athlete</a:t>
            </a:r>
            <a:r>
              <a:rPr lang="ja-JP" altLang="en-US" sz="3600" b="1">
                <a:solidFill>
                  <a:srgbClr val="000000"/>
                </a:solidFill>
                <a:ea typeface="ＭＳ Ｐゴシック" pitchFamily="34" charset="-128"/>
              </a:rPr>
              <a:t>’</a:t>
            </a:r>
            <a:r>
              <a:rPr lang="en-US" altLang="ja-JP" sz="3600" b="1">
                <a:solidFill>
                  <a:srgbClr val="000000"/>
                </a:solidFill>
                <a:ea typeface="ＭＳ Ｐゴシック" pitchFamily="34" charset="-128"/>
              </a:rPr>
              <a:t>s Gear – Point Sparring</a:t>
            </a:r>
            <a:endParaRPr lang="en-US" sz="3600" b="1">
              <a:solidFill>
                <a:srgbClr val="000000"/>
              </a:solidFill>
              <a:ea typeface="ＭＳ Ｐゴシック" pitchFamily="34" charset="-128"/>
            </a:endParaRPr>
          </a:p>
        </p:txBody>
      </p:sp>
      <p:sp>
        <p:nvSpPr>
          <p:cNvPr id="309251" name="Rectangle 3"/>
          <p:cNvSpPr>
            <a:spLocks noChangeArrowheads="1"/>
          </p:cNvSpPr>
          <p:nvPr/>
        </p:nvSpPr>
        <p:spPr bwMode="auto">
          <a:xfrm>
            <a:off x="304800" y="2480552"/>
            <a:ext cx="3886200" cy="422504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marL="342900" indent="-342900">
              <a:lnSpc>
                <a:spcPct val="80000"/>
              </a:lnSpc>
              <a:buClr>
                <a:srgbClr val="008000"/>
              </a:buClr>
              <a:buSzTx/>
              <a:buFont typeface="Wingdings" pitchFamily="2" charset="2"/>
              <a:buChar char="q"/>
              <a:defRPr/>
            </a:pPr>
            <a:endParaRPr lang="en-US" sz="1800" dirty="0">
              <a:solidFill>
                <a:srgbClr val="000000"/>
              </a:solidFill>
              <a:ea typeface="ＭＳ Ｐゴシック" pitchFamily="34" charset="-128"/>
            </a:endParaRPr>
          </a:p>
        </p:txBody>
      </p:sp>
      <p:sp>
        <p:nvSpPr>
          <p:cNvPr id="6" name="Rectangle 5"/>
          <p:cNvSpPr>
            <a:spLocks noChangeArrowheads="1"/>
          </p:cNvSpPr>
          <p:nvPr/>
        </p:nvSpPr>
        <p:spPr bwMode="auto">
          <a:xfrm>
            <a:off x="304800" y="838200"/>
            <a:ext cx="3962400" cy="757136"/>
          </a:xfrm>
          <a:prstGeom prst="rect">
            <a:avLst/>
          </a:prstGeom>
          <a:solidFill>
            <a:srgbClr val="007434"/>
          </a:solidFill>
          <a:ln w="9525">
            <a:solidFill>
              <a:schemeClr val="accent6"/>
            </a:solid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chor="ctr"/>
          <a:lstStyle/>
          <a:p>
            <a:pPr algn="ctr">
              <a:defRPr/>
            </a:pPr>
            <a:r>
              <a:rPr lang="en-US" dirty="0">
                <a:solidFill>
                  <a:srgbClr val="FFFFFF"/>
                </a:solidFill>
                <a:ea typeface="ＭＳ Ｐゴシック" pitchFamily="34" charset="-128"/>
              </a:rPr>
              <a:t>Accepted Optional Equipment</a:t>
            </a:r>
          </a:p>
        </p:txBody>
      </p:sp>
      <p:sp>
        <p:nvSpPr>
          <p:cNvPr id="7" name="Rectangle 3"/>
          <p:cNvSpPr>
            <a:spLocks noChangeArrowheads="1"/>
          </p:cNvSpPr>
          <p:nvPr/>
        </p:nvSpPr>
        <p:spPr bwMode="auto">
          <a:xfrm>
            <a:off x="4876800" y="2480552"/>
            <a:ext cx="3886200" cy="422504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marL="342900" indent="-342900">
              <a:lnSpc>
                <a:spcPct val="100000"/>
              </a:lnSpc>
              <a:buClr>
                <a:srgbClr val="008000"/>
              </a:buClr>
              <a:buSzTx/>
              <a:buFont typeface="Wingdings" charset="2"/>
              <a:buChar char="q"/>
              <a:defRPr/>
            </a:pPr>
            <a:endParaRPr lang="en-US" sz="1800" dirty="0">
              <a:solidFill>
                <a:srgbClr val="000000"/>
              </a:solidFill>
              <a:latin typeface="Arial" charset="0"/>
              <a:ea typeface="ＭＳ Ｐゴシック" charset="0"/>
            </a:endParaRPr>
          </a:p>
          <a:p>
            <a:pPr marL="342900" indent="-342900">
              <a:lnSpc>
                <a:spcPct val="100000"/>
              </a:lnSpc>
              <a:buClr>
                <a:srgbClr val="008000"/>
              </a:buClr>
              <a:buSzTx/>
              <a:buFont typeface="Wingdings" charset="2"/>
              <a:buChar char="q"/>
              <a:defRPr/>
            </a:pPr>
            <a:endParaRPr lang="en-US" sz="1800" dirty="0">
              <a:solidFill>
                <a:srgbClr val="000000"/>
              </a:solidFill>
              <a:latin typeface="Arial" charset="0"/>
              <a:ea typeface="ＭＳ Ｐゴシック" charset="0"/>
            </a:endParaRPr>
          </a:p>
          <a:p>
            <a:pPr marL="342900" indent="-342900">
              <a:lnSpc>
                <a:spcPct val="100000"/>
              </a:lnSpc>
              <a:buClr>
                <a:srgbClr val="666699"/>
              </a:buClr>
              <a:buFont typeface="Wingdings" charset="2"/>
              <a:buChar char="q"/>
              <a:defRPr/>
            </a:pPr>
            <a:endParaRPr lang="en-US" sz="1800" dirty="0">
              <a:solidFill>
                <a:srgbClr val="000000"/>
              </a:solidFill>
              <a:latin typeface="Arial" charset="0"/>
              <a:ea typeface="ＭＳ Ｐゴシック" charset="0"/>
            </a:endParaRPr>
          </a:p>
        </p:txBody>
      </p:sp>
      <p:sp>
        <p:nvSpPr>
          <p:cNvPr id="8" name="Rectangle 7"/>
          <p:cNvSpPr>
            <a:spLocks noChangeArrowheads="1"/>
          </p:cNvSpPr>
          <p:nvPr/>
        </p:nvSpPr>
        <p:spPr bwMode="auto">
          <a:xfrm>
            <a:off x="4800600" y="838200"/>
            <a:ext cx="3886200" cy="757136"/>
          </a:xfrm>
          <a:prstGeom prst="rect">
            <a:avLst/>
          </a:prstGeom>
          <a:solidFill>
            <a:srgbClr val="007434"/>
          </a:solidFill>
          <a:ln w="9525">
            <a:solidFill>
              <a:schemeClr val="accent6"/>
            </a:solid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chor="ctr"/>
          <a:lstStyle/>
          <a:p>
            <a:pPr algn="ctr">
              <a:defRPr/>
            </a:pPr>
            <a:r>
              <a:rPr lang="en-US" dirty="0">
                <a:solidFill>
                  <a:srgbClr val="FFFFFF"/>
                </a:solidFill>
                <a:ea typeface="ＭＳ Ｐゴシック" pitchFamily="34" charset="-128"/>
              </a:rPr>
              <a:t>Not Accepted Optional Equipment</a:t>
            </a: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5384" y="2687396"/>
            <a:ext cx="3685032" cy="3685032"/>
          </a:xfrm>
          <a:prstGeom prst="rect">
            <a:avLst/>
          </a:prstGeom>
          <a:solidFill>
            <a:srgbClr val="92D050">
              <a:alpha val="96000"/>
            </a:srgbClr>
          </a:solidFill>
          <a:ln>
            <a:noFill/>
          </a:ln>
        </p:spPr>
      </p:pic>
      <p:pic>
        <p:nvPicPr>
          <p:cNvPr id="102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77724" y="2688076"/>
            <a:ext cx="3684352" cy="36843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1"/>
    </p:custDataLst>
    <p:extLst>
      <p:ext uri="{BB962C8B-B14F-4D97-AF65-F5344CB8AC3E}">
        <p14:creationId xmlns:p14="http://schemas.microsoft.com/office/powerpoint/2010/main" val="264787890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309250"/>
                                        </p:tgtEl>
                                        <p:attrNameLst>
                                          <p:attrName>style.visibility</p:attrName>
                                        </p:attrNameLst>
                                      </p:cBhvr>
                                      <p:to>
                                        <p:strVal val="visible"/>
                                      </p:to>
                                    </p:set>
                                    <p:anim calcmode="lin" valueType="num">
                                      <p:cBhvr>
                                        <p:cTn id="7" dur="500" fill="hold"/>
                                        <p:tgtEl>
                                          <p:spTgt spid="309250"/>
                                        </p:tgtEl>
                                        <p:attrNameLst>
                                          <p:attrName>ppt_w</p:attrName>
                                        </p:attrNameLst>
                                      </p:cBhvr>
                                      <p:tavLst>
                                        <p:tav tm="0">
                                          <p:val>
                                            <p:fltVal val="0"/>
                                          </p:val>
                                        </p:tav>
                                        <p:tav tm="100000">
                                          <p:val>
                                            <p:strVal val="#ppt_w"/>
                                          </p:val>
                                        </p:tav>
                                      </p:tavLst>
                                    </p:anim>
                                    <p:anim calcmode="lin" valueType="num">
                                      <p:cBhvr>
                                        <p:cTn id="8" dur="500" fill="hold"/>
                                        <p:tgtEl>
                                          <p:spTgt spid="309250"/>
                                        </p:tgtEl>
                                        <p:attrNameLst>
                                          <p:attrName>ppt_h</p:attrName>
                                        </p:attrNameLst>
                                      </p:cBhvr>
                                      <p:tavLst>
                                        <p:tav tm="0">
                                          <p:val>
                                            <p:fltVal val="0"/>
                                          </p:val>
                                        </p:tav>
                                        <p:tav tm="100000">
                                          <p:val>
                                            <p:strVal val="#ppt_h"/>
                                          </p:val>
                                        </p:tav>
                                      </p:tavLst>
                                    </p:anim>
                                    <p:animEffect transition="in" filter="fade">
                                      <p:cBhvr>
                                        <p:cTn id="9" dur="500"/>
                                        <p:tgtEl>
                                          <p:spTgt spid="309250"/>
                                        </p:tgtEl>
                                      </p:cBhvr>
                                    </p:animEffect>
                                  </p:childTnLst>
                                </p:cTn>
                              </p:par>
                            </p:childTnLst>
                          </p:cTn>
                        </p:par>
                        <p:par>
                          <p:cTn id="10" fill="hold">
                            <p:stCondLst>
                              <p:cond delay="500"/>
                            </p:stCondLst>
                            <p:childTnLst>
                              <p:par>
                                <p:cTn id="11" presetID="1" presetClass="entr" presetSubtype="0" fill="hold" grpId="0" nodeType="afterEffect">
                                  <p:stCondLst>
                                    <p:cond delay="0"/>
                                  </p:stCondLst>
                                  <p:childTnLst>
                                    <p:set>
                                      <p:cBhvr>
                                        <p:cTn id="12" dur="1" fill="hold">
                                          <p:stCondLst>
                                            <p:cond delay="0"/>
                                          </p:stCondLst>
                                        </p:cTn>
                                        <p:tgtEl>
                                          <p:spTgt spid="309251"/>
                                        </p:tgtEl>
                                        <p:attrNameLst>
                                          <p:attrName>style.visibility</p:attrName>
                                        </p:attrNameLst>
                                      </p:cBhvr>
                                      <p:to>
                                        <p:strVal val="visible"/>
                                      </p:to>
                                    </p:set>
                                  </p:childTnLst>
                                </p:cTn>
                              </p:par>
                            </p:childTnLst>
                          </p:cTn>
                        </p:par>
                        <p:par>
                          <p:cTn id="13" fill="hold">
                            <p:stCondLst>
                              <p:cond delay="500"/>
                            </p:stCondLst>
                            <p:childTnLst>
                              <p:par>
                                <p:cTn id="14" presetID="1" presetClass="entr" presetSubtype="0" fill="hold" grpId="0" nodeType="afterEffect">
                                  <p:stCondLst>
                                    <p:cond delay="0"/>
                                  </p:stCondLst>
                                  <p:childTnLst>
                                    <p:set>
                                      <p:cBhvr>
                                        <p:cTn id="15" dur="1" fill="hold">
                                          <p:stCondLst>
                                            <p:cond delay="0"/>
                                          </p:stCondLst>
                                        </p:cTn>
                                        <p:tgtEl>
                                          <p:spTgt spid="6"/>
                                        </p:tgtEl>
                                        <p:attrNameLst>
                                          <p:attrName>style.visibility</p:attrName>
                                        </p:attrNameLst>
                                      </p:cBhvr>
                                      <p:to>
                                        <p:strVal val="visible"/>
                                      </p:to>
                                    </p:set>
                                  </p:childTnLst>
                                </p:cTn>
                              </p:par>
                            </p:childTnLst>
                          </p:cTn>
                        </p:par>
                        <p:par>
                          <p:cTn id="16" fill="hold">
                            <p:stCondLst>
                              <p:cond delay="500"/>
                            </p:stCondLst>
                            <p:childTnLst>
                              <p:par>
                                <p:cTn id="17" presetID="1" presetClass="entr" presetSubtype="0" fill="hold" grpId="0" nodeType="after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par>
                          <p:cTn id="19" fill="hold">
                            <p:stCondLst>
                              <p:cond delay="500"/>
                            </p:stCondLst>
                            <p:childTnLst>
                              <p:par>
                                <p:cTn id="20" presetID="1" presetClass="entr" presetSubtype="0" fill="hold" grpId="0" nodeType="afterEffect">
                                  <p:stCondLst>
                                    <p:cond delay="0"/>
                                  </p:stCondLst>
                                  <p:childTnLst>
                                    <p:set>
                                      <p:cBhvr>
                                        <p:cTn id="21"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9250" grpId="0"/>
      <p:bldP spid="309251" grpId="0" animBg="1"/>
      <p:bldP spid="6" grpId="0" animBg="1"/>
      <p:bldP spid="7" grpId="0" animBg="1"/>
      <p:bldP spid="8"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ChangeArrowheads="1"/>
          </p:cNvSpPr>
          <p:nvPr/>
        </p:nvSpPr>
        <p:spPr bwMode="auto">
          <a:xfrm>
            <a:off x="685800" y="228600"/>
            <a:ext cx="76962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Arial" pitchFamily="34" charset="0"/>
                <a:ea typeface="ＭＳ Ｐゴシック" pitchFamily="34" charset="-128"/>
              </a:defRPr>
            </a:lvl1pPr>
            <a:lvl2pPr marL="742950" indent="-285750">
              <a:defRPr kumimoji="1" sz="2400">
                <a:solidFill>
                  <a:schemeClr val="tx1"/>
                </a:solidFill>
                <a:latin typeface="Arial" pitchFamily="34" charset="0"/>
                <a:ea typeface="ＭＳ Ｐゴシック" pitchFamily="34" charset="-128"/>
              </a:defRPr>
            </a:lvl2pPr>
            <a:lvl3pPr marL="1143000" indent="-228600">
              <a:defRPr kumimoji="1" sz="2400">
                <a:solidFill>
                  <a:schemeClr val="tx1"/>
                </a:solidFill>
                <a:latin typeface="Arial" pitchFamily="34" charset="0"/>
                <a:ea typeface="ＭＳ Ｐゴシック" pitchFamily="34" charset="-128"/>
              </a:defRPr>
            </a:lvl3pPr>
            <a:lvl4pPr marL="1600200" indent="-228600">
              <a:defRPr kumimoji="1" sz="2400">
                <a:solidFill>
                  <a:schemeClr val="tx1"/>
                </a:solidFill>
                <a:latin typeface="Arial" pitchFamily="34" charset="0"/>
                <a:ea typeface="ＭＳ Ｐゴシック" pitchFamily="34" charset="-128"/>
              </a:defRPr>
            </a:lvl4pPr>
            <a:lvl5pPr marL="2057400" indent="-228600">
              <a:defRPr kumimoji="1" sz="2400">
                <a:solidFill>
                  <a:schemeClr val="tx1"/>
                </a:solidFill>
                <a:latin typeface="Arial" pitchFamily="34" charset="0"/>
                <a:ea typeface="ＭＳ Ｐゴシック" pitchFamily="34" charset="-128"/>
              </a:defRPr>
            </a:lvl5pPr>
            <a:lvl6pPr marL="25146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ea typeface="ＭＳ Ｐゴシック" pitchFamily="34" charset="-128"/>
              </a:defRPr>
            </a:lvl6pPr>
            <a:lvl7pPr marL="29718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ea typeface="ＭＳ Ｐゴシック" pitchFamily="34" charset="-128"/>
              </a:defRPr>
            </a:lvl7pPr>
            <a:lvl8pPr marL="34290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ea typeface="ＭＳ Ｐゴシック" pitchFamily="34" charset="-128"/>
              </a:defRPr>
            </a:lvl8pPr>
            <a:lvl9pPr marL="38862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ea typeface="ＭＳ Ｐゴシック" pitchFamily="34" charset="-128"/>
              </a:defRPr>
            </a:lvl9pPr>
          </a:lstStyle>
          <a:p>
            <a:pPr algn="ctr" eaLnBrk="1" hangingPunct="1">
              <a:lnSpc>
                <a:spcPct val="100000"/>
              </a:lnSpc>
              <a:spcBef>
                <a:spcPct val="0"/>
              </a:spcBef>
              <a:buSzTx/>
              <a:buFontTx/>
              <a:buNone/>
            </a:pPr>
            <a:r>
              <a:rPr kumimoji="0" lang="en-US" altLang="en-US" sz="3600" b="1" dirty="0">
                <a:solidFill>
                  <a:srgbClr val="000000"/>
                </a:solidFill>
              </a:rPr>
              <a:t>Judges for Point Sparring</a:t>
            </a:r>
            <a:endParaRPr kumimoji="0" lang="en-US" altLang="en-US" sz="3600" b="1" u="sng" dirty="0">
              <a:solidFill>
                <a:srgbClr val="000000"/>
              </a:solidFill>
              <a:latin typeface="Times New Roman" pitchFamily="18" charset="0"/>
            </a:endParaRPr>
          </a:p>
        </p:txBody>
      </p:sp>
      <p:sp>
        <p:nvSpPr>
          <p:cNvPr id="580611" name="Text Box 3"/>
          <p:cNvSpPr txBox="1">
            <a:spLocks noChangeArrowheads="1"/>
          </p:cNvSpPr>
          <p:nvPr/>
        </p:nvSpPr>
        <p:spPr bwMode="auto">
          <a:xfrm>
            <a:off x="381000" y="1436688"/>
            <a:ext cx="4114800" cy="313848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marL="406400" indent="-406400">
              <a:defRPr kumimoji="1" sz="2400">
                <a:solidFill>
                  <a:schemeClr val="tx1"/>
                </a:solidFill>
                <a:latin typeface="Arial" pitchFamily="34" charset="0"/>
                <a:ea typeface="ＭＳ Ｐゴシック" pitchFamily="34" charset="-128"/>
              </a:defRPr>
            </a:lvl1pPr>
            <a:lvl2pPr marL="742950" indent="-285750">
              <a:defRPr kumimoji="1" sz="2400">
                <a:solidFill>
                  <a:schemeClr val="tx1"/>
                </a:solidFill>
                <a:latin typeface="Arial" pitchFamily="34" charset="0"/>
                <a:ea typeface="ＭＳ Ｐゴシック" pitchFamily="34" charset="-128"/>
              </a:defRPr>
            </a:lvl2pPr>
            <a:lvl3pPr marL="1143000" indent="-228600">
              <a:defRPr kumimoji="1" sz="2400">
                <a:solidFill>
                  <a:schemeClr val="tx1"/>
                </a:solidFill>
                <a:latin typeface="Arial" pitchFamily="34" charset="0"/>
                <a:ea typeface="ＭＳ Ｐゴシック" pitchFamily="34" charset="-128"/>
              </a:defRPr>
            </a:lvl3pPr>
            <a:lvl4pPr marL="1600200" indent="-228600">
              <a:defRPr kumimoji="1" sz="2400">
                <a:solidFill>
                  <a:schemeClr val="tx1"/>
                </a:solidFill>
                <a:latin typeface="Arial" pitchFamily="34" charset="0"/>
                <a:ea typeface="ＭＳ Ｐゴシック" pitchFamily="34" charset="-128"/>
              </a:defRPr>
            </a:lvl4pPr>
            <a:lvl5pPr marL="2057400" indent="-228600">
              <a:defRPr kumimoji="1" sz="2400">
                <a:solidFill>
                  <a:schemeClr val="tx1"/>
                </a:solidFill>
                <a:latin typeface="Arial" pitchFamily="34" charset="0"/>
                <a:ea typeface="ＭＳ Ｐゴシック" pitchFamily="34" charset="-128"/>
              </a:defRPr>
            </a:lvl5pPr>
            <a:lvl6pPr marL="25146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ea typeface="ＭＳ Ｐゴシック" pitchFamily="34" charset="-128"/>
              </a:defRPr>
            </a:lvl6pPr>
            <a:lvl7pPr marL="29718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ea typeface="ＭＳ Ｐゴシック" pitchFamily="34" charset="-128"/>
              </a:defRPr>
            </a:lvl7pPr>
            <a:lvl8pPr marL="34290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ea typeface="ＭＳ Ｐゴシック" pitchFamily="34" charset="-128"/>
              </a:defRPr>
            </a:lvl8pPr>
            <a:lvl9pPr marL="38862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ea typeface="ＭＳ Ｐゴシック" pitchFamily="34" charset="-128"/>
              </a:defRPr>
            </a:lvl9pPr>
          </a:lstStyle>
          <a:p>
            <a:pPr eaLnBrk="1" hangingPunct="1">
              <a:lnSpc>
                <a:spcPct val="100000"/>
              </a:lnSpc>
              <a:spcBef>
                <a:spcPct val="0"/>
              </a:spcBef>
              <a:buClr>
                <a:srgbClr val="006600"/>
              </a:buClr>
              <a:buSzPct val="125000"/>
              <a:buFont typeface="Wingdings" pitchFamily="2" charset="2"/>
              <a:buChar char="q"/>
              <a:defRPr/>
            </a:pPr>
            <a:r>
              <a:rPr kumimoji="0" lang="en-US" sz="1800" dirty="0">
                <a:solidFill>
                  <a:srgbClr val="000000"/>
                </a:solidFill>
                <a:latin typeface="Arial"/>
                <a:cs typeface="Arial" pitchFamily="34" charset="0"/>
              </a:rPr>
              <a:t>Point sparring competition will be conducted with one referee and three judges</a:t>
            </a:r>
          </a:p>
          <a:p>
            <a:pPr eaLnBrk="1" hangingPunct="1">
              <a:lnSpc>
                <a:spcPct val="100000"/>
              </a:lnSpc>
              <a:spcBef>
                <a:spcPct val="0"/>
              </a:spcBef>
              <a:buClr>
                <a:srgbClr val="006600"/>
              </a:buClr>
              <a:buSzPct val="125000"/>
              <a:buFont typeface="Wingdings" pitchFamily="2" charset="2"/>
              <a:buChar char="q"/>
              <a:defRPr/>
            </a:pPr>
            <a:r>
              <a:rPr kumimoji="0" lang="en-US" sz="1800" dirty="0">
                <a:solidFill>
                  <a:srgbClr val="000000"/>
                </a:solidFill>
                <a:latin typeface="Arial"/>
                <a:cs typeface="Arial" pitchFamily="34" charset="0"/>
              </a:rPr>
              <a:t>The three judges are positioned in equilateral triangle with two judges on each front corner and one in the center of the two back corners </a:t>
            </a:r>
          </a:p>
          <a:p>
            <a:pPr eaLnBrk="1" hangingPunct="1">
              <a:lnSpc>
                <a:spcPct val="100000"/>
              </a:lnSpc>
              <a:spcBef>
                <a:spcPct val="0"/>
              </a:spcBef>
              <a:buClr>
                <a:srgbClr val="006600"/>
              </a:buClr>
              <a:buSzPct val="125000"/>
              <a:buFont typeface="Wingdings" pitchFamily="2" charset="2"/>
              <a:buChar char="q"/>
              <a:defRPr/>
            </a:pPr>
            <a:r>
              <a:rPr kumimoji="0" lang="en-US" sz="1800" dirty="0">
                <a:solidFill>
                  <a:srgbClr val="000000"/>
                </a:solidFill>
                <a:latin typeface="Arial"/>
                <a:cs typeface="Arial" pitchFamily="34" charset="0"/>
              </a:rPr>
              <a:t>If there are not enough officials to run one referee and three judges, the competition can be run with one referee and two judges</a:t>
            </a:r>
          </a:p>
        </p:txBody>
      </p:sp>
      <p:sp>
        <p:nvSpPr>
          <p:cNvPr id="4" name="Rectangle 3"/>
          <p:cNvSpPr>
            <a:spLocks noChangeArrowheads="1"/>
          </p:cNvSpPr>
          <p:nvPr/>
        </p:nvSpPr>
        <p:spPr bwMode="auto">
          <a:xfrm>
            <a:off x="419100" y="935117"/>
            <a:ext cx="4114800" cy="409575"/>
          </a:xfrm>
          <a:prstGeom prst="rect">
            <a:avLst/>
          </a:prstGeom>
          <a:solidFill>
            <a:srgbClr val="007434"/>
          </a:solidFill>
          <a:ln w="9525">
            <a:solidFill>
              <a:schemeClr val="accent6"/>
            </a:solid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chor="ctr"/>
          <a:lstStyle/>
          <a:p>
            <a:pPr algn="ctr">
              <a:defRPr/>
            </a:pPr>
            <a:r>
              <a:rPr lang="en-US" dirty="0">
                <a:solidFill>
                  <a:srgbClr val="FFFFFF"/>
                </a:solidFill>
                <a:ea typeface="ＭＳ Ｐゴシック" pitchFamily="34" charset="-128"/>
              </a:rPr>
              <a:t>Position</a:t>
            </a:r>
          </a:p>
        </p:txBody>
      </p:sp>
      <p:sp>
        <p:nvSpPr>
          <p:cNvPr id="5" name="Text Box 3"/>
          <p:cNvSpPr txBox="1">
            <a:spLocks noChangeArrowheads="1"/>
          </p:cNvSpPr>
          <p:nvPr/>
        </p:nvSpPr>
        <p:spPr bwMode="auto">
          <a:xfrm>
            <a:off x="4724400" y="1436688"/>
            <a:ext cx="4191000" cy="313848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noAutofit/>
          </a:bodyPr>
          <a:lstStyle>
            <a:lvl1pPr marL="452438" indent="-452438">
              <a:defRPr kumimoji="1" sz="2400">
                <a:solidFill>
                  <a:schemeClr val="tx1"/>
                </a:solidFill>
                <a:latin typeface="Arial" pitchFamily="34" charset="0"/>
                <a:ea typeface="ＭＳ Ｐゴシック" pitchFamily="34" charset="-128"/>
              </a:defRPr>
            </a:lvl1pPr>
            <a:lvl2pPr marL="742950" indent="-285750">
              <a:defRPr kumimoji="1" sz="2400">
                <a:solidFill>
                  <a:schemeClr val="tx1"/>
                </a:solidFill>
                <a:latin typeface="Arial" pitchFamily="34" charset="0"/>
                <a:ea typeface="ＭＳ Ｐゴシック" pitchFamily="34" charset="-128"/>
              </a:defRPr>
            </a:lvl2pPr>
            <a:lvl3pPr marL="1143000" indent="-228600">
              <a:defRPr kumimoji="1" sz="2400">
                <a:solidFill>
                  <a:schemeClr val="tx1"/>
                </a:solidFill>
                <a:latin typeface="Arial" pitchFamily="34" charset="0"/>
                <a:ea typeface="ＭＳ Ｐゴシック" pitchFamily="34" charset="-128"/>
              </a:defRPr>
            </a:lvl3pPr>
            <a:lvl4pPr marL="1600200" indent="-228600">
              <a:defRPr kumimoji="1" sz="2400">
                <a:solidFill>
                  <a:schemeClr val="tx1"/>
                </a:solidFill>
                <a:latin typeface="Arial" pitchFamily="34" charset="0"/>
                <a:ea typeface="ＭＳ Ｐゴシック" pitchFamily="34" charset="-128"/>
              </a:defRPr>
            </a:lvl4pPr>
            <a:lvl5pPr marL="2057400" indent="-228600">
              <a:defRPr kumimoji="1" sz="2400">
                <a:solidFill>
                  <a:schemeClr val="tx1"/>
                </a:solidFill>
                <a:latin typeface="Arial" pitchFamily="34" charset="0"/>
                <a:ea typeface="ＭＳ Ｐゴシック" pitchFamily="34" charset="-128"/>
              </a:defRPr>
            </a:lvl5pPr>
            <a:lvl6pPr marL="25146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ea typeface="ＭＳ Ｐゴシック" pitchFamily="34" charset="-128"/>
              </a:defRPr>
            </a:lvl6pPr>
            <a:lvl7pPr marL="29718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ea typeface="ＭＳ Ｐゴシック" pitchFamily="34" charset="-128"/>
              </a:defRPr>
            </a:lvl7pPr>
            <a:lvl8pPr marL="34290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ea typeface="ＭＳ Ｐゴシック" pitchFamily="34" charset="-128"/>
              </a:defRPr>
            </a:lvl8pPr>
            <a:lvl9pPr marL="38862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ea typeface="ＭＳ Ｐゴシック" pitchFamily="34" charset="-128"/>
              </a:defRPr>
            </a:lvl9pPr>
          </a:lstStyle>
          <a:p>
            <a:pPr eaLnBrk="1" hangingPunct="1">
              <a:lnSpc>
                <a:spcPct val="100000"/>
              </a:lnSpc>
              <a:spcBef>
                <a:spcPct val="0"/>
              </a:spcBef>
              <a:buClr>
                <a:srgbClr val="006600"/>
              </a:buClr>
              <a:buSzPct val="125000"/>
              <a:buFont typeface="Wingdings" pitchFamily="2" charset="2"/>
              <a:buChar char="q"/>
              <a:defRPr/>
            </a:pPr>
            <a:r>
              <a:rPr kumimoji="0" lang="en-US" sz="1800" dirty="0">
                <a:solidFill>
                  <a:srgbClr val="000000"/>
                </a:solidFill>
                <a:latin typeface="Arial"/>
              </a:rPr>
              <a:t>If using one Referee and three judges, the Referee will not vote on points</a:t>
            </a:r>
          </a:p>
          <a:p>
            <a:pPr eaLnBrk="1" hangingPunct="1">
              <a:lnSpc>
                <a:spcPct val="100000"/>
              </a:lnSpc>
              <a:spcBef>
                <a:spcPct val="0"/>
              </a:spcBef>
              <a:buClr>
                <a:srgbClr val="006600"/>
              </a:buClr>
              <a:buSzPct val="125000"/>
              <a:buFont typeface="Wingdings" pitchFamily="2" charset="2"/>
              <a:buChar char="q"/>
              <a:defRPr/>
            </a:pPr>
            <a:r>
              <a:rPr kumimoji="0" lang="en-US" sz="1800" dirty="0">
                <a:solidFill>
                  <a:srgbClr val="000000"/>
                </a:solidFill>
                <a:latin typeface="Arial"/>
              </a:rPr>
              <a:t>If using one Referee and two judges, the Referee will vote</a:t>
            </a:r>
          </a:p>
          <a:p>
            <a:pPr eaLnBrk="1" hangingPunct="1">
              <a:lnSpc>
                <a:spcPct val="100000"/>
              </a:lnSpc>
              <a:spcBef>
                <a:spcPct val="0"/>
              </a:spcBef>
              <a:buClr>
                <a:srgbClr val="006600"/>
              </a:buClr>
              <a:buSzPct val="125000"/>
              <a:buFont typeface="Wingdings" pitchFamily="2" charset="2"/>
              <a:buChar char="q"/>
              <a:defRPr/>
            </a:pPr>
            <a:r>
              <a:rPr kumimoji="0" lang="en-US" sz="1800" dirty="0">
                <a:solidFill>
                  <a:srgbClr val="000000"/>
                </a:solidFill>
                <a:latin typeface="Arial"/>
              </a:rPr>
              <a:t>When using one Referee and three judges, point is called by using flags.</a:t>
            </a:r>
          </a:p>
          <a:p>
            <a:pPr eaLnBrk="1" hangingPunct="1">
              <a:lnSpc>
                <a:spcPct val="100000"/>
              </a:lnSpc>
              <a:spcBef>
                <a:spcPct val="0"/>
              </a:spcBef>
              <a:buClr>
                <a:srgbClr val="006600"/>
              </a:buClr>
              <a:buSzPct val="125000"/>
              <a:buFont typeface="Wingdings" pitchFamily="2" charset="2"/>
              <a:buChar char="q"/>
              <a:defRPr/>
            </a:pPr>
            <a:r>
              <a:rPr kumimoji="0" lang="en-US" sz="1800" dirty="0">
                <a:solidFill>
                  <a:srgbClr val="000000"/>
                </a:solidFill>
                <a:latin typeface="Arial"/>
              </a:rPr>
              <a:t>Any judge who sees a point must kihap and extend their flag.</a:t>
            </a:r>
          </a:p>
        </p:txBody>
      </p:sp>
      <p:sp>
        <p:nvSpPr>
          <p:cNvPr id="6" name="Rectangle 5"/>
          <p:cNvSpPr>
            <a:spLocks noChangeArrowheads="1"/>
          </p:cNvSpPr>
          <p:nvPr/>
        </p:nvSpPr>
        <p:spPr bwMode="auto">
          <a:xfrm>
            <a:off x="4724400" y="942472"/>
            <a:ext cx="4191000" cy="409575"/>
          </a:xfrm>
          <a:prstGeom prst="rect">
            <a:avLst/>
          </a:prstGeom>
          <a:solidFill>
            <a:srgbClr val="007434"/>
          </a:solidFill>
          <a:ln w="9525">
            <a:solidFill>
              <a:schemeClr val="accent6"/>
            </a:solid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chor="ctr"/>
          <a:lstStyle/>
          <a:p>
            <a:pPr algn="ctr">
              <a:defRPr/>
            </a:pPr>
            <a:r>
              <a:rPr lang="en-US" dirty="0">
                <a:solidFill>
                  <a:srgbClr val="FFFFFF"/>
                </a:solidFill>
                <a:ea typeface="ＭＳ Ｐゴシック" pitchFamily="34" charset="-128"/>
              </a:rPr>
              <a:t>Scoring</a:t>
            </a:r>
          </a:p>
        </p:txBody>
      </p:sp>
      <p:sp>
        <p:nvSpPr>
          <p:cNvPr id="7" name="Rectangle 3"/>
          <p:cNvSpPr>
            <a:spLocks noChangeArrowheads="1"/>
          </p:cNvSpPr>
          <p:nvPr/>
        </p:nvSpPr>
        <p:spPr bwMode="auto">
          <a:xfrm>
            <a:off x="381000" y="5151438"/>
            <a:ext cx="8534400" cy="155416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marL="400050" indent="-400050">
              <a:lnSpc>
                <a:spcPct val="100000"/>
              </a:lnSpc>
              <a:buClr>
                <a:srgbClr val="007434"/>
              </a:buClr>
              <a:buSzPct val="125000"/>
              <a:buFont typeface="Wingdings" charset="2"/>
              <a:buChar char="q"/>
              <a:defRPr/>
            </a:pPr>
            <a:r>
              <a:rPr lang="en-US" sz="1700" dirty="0">
                <a:solidFill>
                  <a:srgbClr val="000000"/>
                </a:solidFill>
                <a:latin typeface="Arial" charset="0"/>
                <a:ea typeface="ＭＳ Ｐゴシック" charset="0"/>
              </a:rPr>
              <a:t>All colored belt matches will be two (2) 90-second rounds with a 30-second rest</a:t>
            </a:r>
          </a:p>
          <a:p>
            <a:pPr marL="400050" indent="-400050">
              <a:lnSpc>
                <a:spcPct val="100000"/>
              </a:lnSpc>
              <a:buClr>
                <a:srgbClr val="007434"/>
              </a:buClr>
              <a:buSzPct val="125000"/>
              <a:buFont typeface="Wingdings" charset="2"/>
              <a:buChar char="q"/>
              <a:defRPr/>
            </a:pPr>
            <a:r>
              <a:rPr lang="en-US" sz="1700" dirty="0">
                <a:solidFill>
                  <a:srgbClr val="000000"/>
                </a:solidFill>
                <a:latin typeface="Arial" charset="0"/>
                <a:ea typeface="ＭＳ Ｐゴシック" charset="0"/>
              </a:rPr>
              <a:t>All Black belt matches will be two 2 minute rounds with a 30-second rest</a:t>
            </a:r>
          </a:p>
          <a:p>
            <a:pPr marL="400050" indent="-400050">
              <a:lnSpc>
                <a:spcPct val="100000"/>
              </a:lnSpc>
              <a:buClr>
                <a:srgbClr val="007434"/>
              </a:buClr>
              <a:buSzPct val="125000"/>
              <a:buFont typeface="Wingdings" charset="2"/>
              <a:buChar char="q"/>
              <a:defRPr/>
            </a:pPr>
            <a:r>
              <a:rPr lang="en-US" sz="1700" dirty="0">
                <a:solidFill>
                  <a:srgbClr val="000000"/>
                </a:solidFill>
                <a:latin typeface="Arial" charset="0"/>
                <a:ea typeface="ＭＳ Ｐゴシック" charset="0"/>
              </a:rPr>
              <a:t>If combined, matches will use Black belt match times</a:t>
            </a:r>
          </a:p>
          <a:p>
            <a:pPr marL="400050" indent="-400050">
              <a:lnSpc>
                <a:spcPct val="100000"/>
              </a:lnSpc>
              <a:buClr>
                <a:srgbClr val="007434"/>
              </a:buClr>
              <a:buSzPct val="125000"/>
              <a:buFont typeface="Wingdings" charset="2"/>
              <a:buChar char="q"/>
              <a:defRPr/>
            </a:pPr>
            <a:r>
              <a:rPr lang="en-US" sz="1700" dirty="0">
                <a:solidFill>
                  <a:srgbClr val="000000"/>
                </a:solidFill>
                <a:latin typeface="Arial" charset="0"/>
                <a:ea typeface="ＭＳ Ｐゴシック" charset="0"/>
              </a:rPr>
              <a:t>Competitors will be allowed a full 2 minute rest between semi-final and final matches</a:t>
            </a:r>
          </a:p>
        </p:txBody>
      </p:sp>
      <p:sp>
        <p:nvSpPr>
          <p:cNvPr id="8" name="Rectangle 7"/>
          <p:cNvSpPr>
            <a:spLocks noChangeArrowheads="1"/>
          </p:cNvSpPr>
          <p:nvPr/>
        </p:nvSpPr>
        <p:spPr bwMode="auto">
          <a:xfrm>
            <a:off x="380999" y="4712368"/>
            <a:ext cx="8533027" cy="381000"/>
          </a:xfrm>
          <a:prstGeom prst="rect">
            <a:avLst/>
          </a:prstGeom>
          <a:solidFill>
            <a:srgbClr val="007434"/>
          </a:solidFill>
          <a:ln w="9525">
            <a:solidFill>
              <a:schemeClr val="accent6"/>
            </a:solid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chor="ctr"/>
          <a:lstStyle/>
          <a:p>
            <a:pPr algn="ctr">
              <a:defRPr/>
            </a:pPr>
            <a:r>
              <a:rPr lang="en-US" dirty="0">
                <a:solidFill>
                  <a:srgbClr val="FFFFFF"/>
                </a:solidFill>
                <a:ea typeface="ＭＳ Ｐゴシック" pitchFamily="34" charset="-128"/>
              </a:rPr>
              <a:t>Duration of Contest</a:t>
            </a:r>
          </a:p>
        </p:txBody>
      </p:sp>
    </p:spTree>
    <p:custDataLst>
      <p:tags r:id="rId1"/>
    </p:custDataLst>
    <p:extLst>
      <p:ext uri="{BB962C8B-B14F-4D97-AF65-F5344CB8AC3E}">
        <p14:creationId xmlns:p14="http://schemas.microsoft.com/office/powerpoint/2010/main" val="264326985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40962"/>
                                        </p:tgtEl>
                                        <p:attrNameLst>
                                          <p:attrName>style.visibility</p:attrName>
                                        </p:attrNameLst>
                                      </p:cBhvr>
                                      <p:to>
                                        <p:strVal val="visible"/>
                                      </p:to>
                                    </p:set>
                                    <p:anim calcmode="lin" valueType="num">
                                      <p:cBhvr>
                                        <p:cTn id="7" dur="500" fill="hold"/>
                                        <p:tgtEl>
                                          <p:spTgt spid="40962"/>
                                        </p:tgtEl>
                                        <p:attrNameLst>
                                          <p:attrName>ppt_w</p:attrName>
                                        </p:attrNameLst>
                                      </p:cBhvr>
                                      <p:tavLst>
                                        <p:tav tm="0">
                                          <p:val>
                                            <p:fltVal val="0"/>
                                          </p:val>
                                        </p:tav>
                                        <p:tav tm="100000">
                                          <p:val>
                                            <p:strVal val="#ppt_w"/>
                                          </p:val>
                                        </p:tav>
                                      </p:tavLst>
                                    </p:anim>
                                    <p:anim calcmode="lin" valueType="num">
                                      <p:cBhvr>
                                        <p:cTn id="8" dur="500" fill="hold"/>
                                        <p:tgtEl>
                                          <p:spTgt spid="40962"/>
                                        </p:tgtEl>
                                        <p:attrNameLst>
                                          <p:attrName>ppt_h</p:attrName>
                                        </p:attrNameLst>
                                      </p:cBhvr>
                                      <p:tavLst>
                                        <p:tav tm="0">
                                          <p:val>
                                            <p:fltVal val="0"/>
                                          </p:val>
                                        </p:tav>
                                        <p:tav tm="100000">
                                          <p:val>
                                            <p:strVal val="#ppt_h"/>
                                          </p:val>
                                        </p:tav>
                                      </p:tavLst>
                                    </p:anim>
                                    <p:animEffect transition="in" filter="fade">
                                      <p:cBhvr>
                                        <p:cTn id="9" dur="500"/>
                                        <p:tgtEl>
                                          <p:spTgt spid="40962"/>
                                        </p:tgtEl>
                                      </p:cBhvr>
                                    </p:animEffect>
                                  </p:childTnLst>
                                </p:cTn>
                              </p:par>
                            </p:childTnLst>
                          </p:cTn>
                        </p:par>
                        <p:par>
                          <p:cTn id="10" fill="hold">
                            <p:stCondLst>
                              <p:cond delay="500"/>
                            </p:stCondLst>
                            <p:childTnLst>
                              <p:par>
                                <p:cTn id="11" presetID="1" presetClass="entr" presetSubtype="0" fill="hold" grpId="0" nodeType="afterEffect">
                                  <p:stCondLst>
                                    <p:cond delay="0"/>
                                  </p:stCondLst>
                                  <p:childTnLst>
                                    <p:set>
                                      <p:cBhvr>
                                        <p:cTn id="12" dur="1" fill="hold">
                                          <p:stCondLst>
                                            <p:cond delay="0"/>
                                          </p:stCondLst>
                                        </p:cTn>
                                        <p:tgtEl>
                                          <p:spTgt spid="580611"/>
                                        </p:tgtEl>
                                        <p:attrNameLst>
                                          <p:attrName>style.visibility</p:attrName>
                                        </p:attrNameLst>
                                      </p:cBhvr>
                                      <p:to>
                                        <p:strVal val="visible"/>
                                      </p:to>
                                    </p:set>
                                  </p:childTnLst>
                                </p:cTn>
                              </p:par>
                            </p:childTnLst>
                          </p:cTn>
                        </p:par>
                        <p:par>
                          <p:cTn id="13" fill="hold">
                            <p:stCondLst>
                              <p:cond delay="500"/>
                            </p:stCondLst>
                            <p:childTnLst>
                              <p:par>
                                <p:cTn id="14" presetID="1" presetClass="entr" presetSubtype="0"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childTnLst>
                                </p:cTn>
                              </p:par>
                            </p:childTnLst>
                          </p:cTn>
                        </p:par>
                        <p:par>
                          <p:cTn id="16" fill="hold">
                            <p:stCondLst>
                              <p:cond delay="500"/>
                            </p:stCondLst>
                            <p:childTnLst>
                              <p:par>
                                <p:cTn id="17" presetID="1" presetClass="entr" presetSubtype="0" fill="hold" grpId="0" nodeType="after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par>
                          <p:cTn id="19" fill="hold">
                            <p:stCondLst>
                              <p:cond delay="500"/>
                            </p:stCondLst>
                            <p:childTnLst>
                              <p:par>
                                <p:cTn id="20" presetID="1" presetClass="entr" presetSubtype="0" fill="hold" grpId="0" nodeType="afterEffect">
                                  <p:stCondLst>
                                    <p:cond delay="0"/>
                                  </p:stCondLst>
                                  <p:childTnLst>
                                    <p:set>
                                      <p:cBhvr>
                                        <p:cTn id="21" dur="1" fill="hold">
                                          <p:stCondLst>
                                            <p:cond delay="0"/>
                                          </p:stCondLst>
                                        </p:cTn>
                                        <p:tgtEl>
                                          <p:spTgt spid="6"/>
                                        </p:tgtEl>
                                        <p:attrNameLst>
                                          <p:attrName>style.visibility</p:attrName>
                                        </p:attrNameLst>
                                      </p:cBhvr>
                                      <p:to>
                                        <p:strVal val="visible"/>
                                      </p:to>
                                    </p:set>
                                  </p:childTnLst>
                                </p:cTn>
                              </p:par>
                            </p:childTnLst>
                          </p:cTn>
                        </p:par>
                        <p:par>
                          <p:cTn id="22" fill="hold">
                            <p:stCondLst>
                              <p:cond delay="500"/>
                            </p:stCondLst>
                            <p:childTnLst>
                              <p:par>
                                <p:cTn id="23" presetID="1" presetClass="entr" presetSubtype="0" fill="hold" grpId="0" nodeType="afterEffect">
                                  <p:stCondLst>
                                    <p:cond delay="0"/>
                                  </p:stCondLst>
                                  <p:childTnLst>
                                    <p:set>
                                      <p:cBhvr>
                                        <p:cTn id="24" dur="1" fill="hold">
                                          <p:stCondLst>
                                            <p:cond delay="0"/>
                                          </p:stCondLst>
                                        </p:cTn>
                                        <p:tgtEl>
                                          <p:spTgt spid="7"/>
                                        </p:tgtEl>
                                        <p:attrNameLst>
                                          <p:attrName>style.visibility</p:attrName>
                                        </p:attrNameLst>
                                      </p:cBhvr>
                                      <p:to>
                                        <p:strVal val="visible"/>
                                      </p:to>
                                    </p:set>
                                  </p:childTnLst>
                                </p:cTn>
                              </p:par>
                            </p:childTnLst>
                          </p:cTn>
                        </p:par>
                        <p:par>
                          <p:cTn id="25" fill="hold">
                            <p:stCondLst>
                              <p:cond delay="500"/>
                            </p:stCondLst>
                            <p:childTnLst>
                              <p:par>
                                <p:cTn id="26" presetID="1" presetClass="entr" presetSubtype="0" fill="hold" grpId="0" nodeType="afterEffect">
                                  <p:stCondLst>
                                    <p:cond delay="0"/>
                                  </p:stCondLst>
                                  <p:childTnLst>
                                    <p:set>
                                      <p:cBhvr>
                                        <p:cTn id="27"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2" grpId="0"/>
      <p:bldP spid="580611" grpId="0" animBg="1"/>
      <p:bldP spid="4" grpId="0" animBg="1"/>
      <p:bldP spid="5" grpId="0" animBg="1"/>
      <p:bldP spid="6" grpId="0" animBg="1"/>
      <p:bldP spid="7" grpId="0" animBg="1"/>
      <p:bldP spid="8"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634" name="Rectangle 2"/>
          <p:cNvSpPr>
            <a:spLocks noChangeArrowheads="1"/>
          </p:cNvSpPr>
          <p:nvPr/>
        </p:nvSpPr>
        <p:spPr bwMode="auto">
          <a:xfrm>
            <a:off x="291173" y="1621790"/>
            <a:ext cx="3775501" cy="476217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marL="342900" indent="-342900">
              <a:lnSpc>
                <a:spcPct val="100000"/>
              </a:lnSpc>
              <a:spcBef>
                <a:spcPts val="0"/>
              </a:spcBef>
              <a:spcAft>
                <a:spcPts val="1000"/>
              </a:spcAft>
              <a:buClr>
                <a:srgbClr val="007434"/>
              </a:buClr>
              <a:buFont typeface="Wingdings" charset="2"/>
              <a:buChar char="q"/>
              <a:defRPr/>
            </a:pPr>
            <a:r>
              <a:rPr lang="en-US" sz="1800" dirty="0">
                <a:solidFill>
                  <a:srgbClr val="000000"/>
                </a:solidFill>
                <a:latin typeface="Arial" charset="0"/>
                <a:ea typeface="ＭＳ Ｐゴシック" charset="0"/>
              </a:rPr>
              <a:t>In order to score, the legal scoring implement must make contact to the legal target area and must be delivered with balance. </a:t>
            </a:r>
          </a:p>
          <a:p>
            <a:pPr marL="342900" indent="-342900">
              <a:lnSpc>
                <a:spcPct val="100000"/>
              </a:lnSpc>
              <a:spcBef>
                <a:spcPts val="0"/>
              </a:spcBef>
              <a:spcAft>
                <a:spcPts val="1000"/>
              </a:spcAft>
              <a:buClr>
                <a:srgbClr val="007434"/>
              </a:buClr>
              <a:buFont typeface="Wingdings" charset="2"/>
              <a:buChar char="q"/>
              <a:defRPr/>
            </a:pPr>
            <a:r>
              <a:rPr lang="en-US" sz="1800" dirty="0">
                <a:solidFill>
                  <a:srgbClr val="000000"/>
                </a:solidFill>
                <a:latin typeface="Arial" charset="0"/>
                <a:ea typeface="ＭＳ Ｐゴシック" charset="0"/>
              </a:rPr>
              <a:t>For head techniques to be awarded a point(s), the contact must be light. </a:t>
            </a:r>
          </a:p>
          <a:p>
            <a:pPr marL="342900" indent="-342900">
              <a:lnSpc>
                <a:spcPct val="100000"/>
              </a:lnSpc>
              <a:spcBef>
                <a:spcPts val="0"/>
              </a:spcBef>
              <a:spcAft>
                <a:spcPts val="1000"/>
              </a:spcAft>
              <a:buClr>
                <a:srgbClr val="007434"/>
              </a:buClr>
              <a:buFont typeface="Wingdings" charset="2"/>
              <a:buChar char="q"/>
              <a:defRPr/>
            </a:pPr>
            <a:r>
              <a:rPr lang="en-US" sz="1800" dirty="0">
                <a:solidFill>
                  <a:srgbClr val="000000"/>
                </a:solidFill>
                <a:latin typeface="Arial" charset="0"/>
                <a:ea typeface="ＭＳ Ｐゴシック" charset="0"/>
              </a:rPr>
              <a:t>Contact to the legal scoring area of the body should be light to moderate. </a:t>
            </a:r>
          </a:p>
          <a:p>
            <a:pPr marL="342900" indent="-342900">
              <a:lnSpc>
                <a:spcPct val="100000"/>
              </a:lnSpc>
              <a:spcBef>
                <a:spcPts val="0"/>
              </a:spcBef>
              <a:spcAft>
                <a:spcPts val="1000"/>
              </a:spcAft>
              <a:buClr>
                <a:srgbClr val="007434"/>
              </a:buClr>
              <a:buFont typeface="Wingdings" charset="2"/>
              <a:buChar char="q"/>
              <a:defRPr/>
            </a:pPr>
            <a:r>
              <a:rPr lang="en-US" sz="1800" dirty="0">
                <a:solidFill>
                  <a:srgbClr val="000000"/>
                </a:solidFill>
                <a:latin typeface="Arial" charset="0"/>
                <a:ea typeface="ＭＳ Ｐゴシック" charset="0"/>
              </a:rPr>
              <a:t>Half on/half off a legal scoring area of the body or head should be scored as a valid technique.</a:t>
            </a:r>
          </a:p>
        </p:txBody>
      </p:sp>
      <p:sp>
        <p:nvSpPr>
          <p:cNvPr id="82947" name="Rectangle 3"/>
          <p:cNvSpPr>
            <a:spLocks noChangeArrowheads="1"/>
          </p:cNvSpPr>
          <p:nvPr/>
        </p:nvSpPr>
        <p:spPr bwMode="auto">
          <a:xfrm>
            <a:off x="457200" y="166350"/>
            <a:ext cx="8229600" cy="715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nchor="ctr"/>
          <a:lstStyle/>
          <a:p>
            <a:pPr algn="ctr">
              <a:lnSpc>
                <a:spcPct val="100000"/>
              </a:lnSpc>
              <a:spcBef>
                <a:spcPct val="0"/>
              </a:spcBef>
              <a:buSzTx/>
              <a:buFontTx/>
              <a:buNone/>
              <a:defRPr/>
            </a:pPr>
            <a:r>
              <a:rPr lang="en-US" sz="3600" b="1" dirty="0">
                <a:solidFill>
                  <a:srgbClr val="000000"/>
                </a:solidFill>
                <a:latin typeface="Arial" charset="0"/>
                <a:ea typeface="ＭＳ Ｐゴシック" charset="0"/>
              </a:rPr>
              <a:t>Scoring for Point Sparring</a:t>
            </a:r>
          </a:p>
        </p:txBody>
      </p:sp>
      <p:sp>
        <p:nvSpPr>
          <p:cNvPr id="4" name="Rectangle 3"/>
          <p:cNvSpPr>
            <a:spLocks noChangeArrowheads="1"/>
          </p:cNvSpPr>
          <p:nvPr/>
        </p:nvSpPr>
        <p:spPr bwMode="auto">
          <a:xfrm>
            <a:off x="292760" y="1124486"/>
            <a:ext cx="3773914" cy="381000"/>
          </a:xfrm>
          <a:prstGeom prst="rect">
            <a:avLst/>
          </a:prstGeom>
          <a:solidFill>
            <a:srgbClr val="007434"/>
          </a:solidFill>
          <a:ln w="9525">
            <a:solidFill>
              <a:schemeClr val="accent6"/>
            </a:solid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chor="ctr"/>
          <a:lstStyle/>
          <a:p>
            <a:pPr algn="ctr">
              <a:defRPr/>
            </a:pPr>
            <a:r>
              <a:rPr lang="en-US" dirty="0">
                <a:solidFill>
                  <a:srgbClr val="FFFFFF"/>
                </a:solidFill>
                <a:ea typeface="ＭＳ Ｐゴシック" pitchFamily="34" charset="-128"/>
              </a:rPr>
              <a:t>Valid Score</a:t>
            </a:r>
          </a:p>
        </p:txBody>
      </p:sp>
      <p:sp>
        <p:nvSpPr>
          <p:cNvPr id="43016" name="Rectangle 1"/>
          <p:cNvSpPr>
            <a:spLocks noChangeArrowheads="1"/>
          </p:cNvSpPr>
          <p:nvPr/>
        </p:nvSpPr>
        <p:spPr bwMode="auto">
          <a:xfrm>
            <a:off x="4331368" y="1592176"/>
            <a:ext cx="4393532" cy="2446824"/>
          </a:xfrm>
          <a:prstGeom prst="rect">
            <a:avLst/>
          </a:prstGeom>
          <a:noFill/>
          <a:ln w="31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marL="285750" indent="-285750">
              <a:defRPr kumimoji="1" sz="2400">
                <a:solidFill>
                  <a:schemeClr val="tx1"/>
                </a:solidFill>
                <a:latin typeface="Arial" pitchFamily="34" charset="0"/>
                <a:ea typeface="ＭＳ Ｐゴシック" pitchFamily="34" charset="-128"/>
              </a:defRPr>
            </a:lvl1pPr>
            <a:lvl2pPr marL="742950" indent="-285750">
              <a:defRPr kumimoji="1" sz="2400">
                <a:solidFill>
                  <a:schemeClr val="tx1"/>
                </a:solidFill>
                <a:latin typeface="Arial" pitchFamily="34" charset="0"/>
                <a:ea typeface="ＭＳ Ｐゴシック" pitchFamily="34" charset="-128"/>
              </a:defRPr>
            </a:lvl2pPr>
            <a:lvl3pPr marL="1143000" indent="-228600">
              <a:defRPr kumimoji="1" sz="2400">
                <a:solidFill>
                  <a:schemeClr val="tx1"/>
                </a:solidFill>
                <a:latin typeface="Arial" pitchFamily="34" charset="0"/>
                <a:ea typeface="ＭＳ Ｐゴシック" pitchFamily="34" charset="-128"/>
              </a:defRPr>
            </a:lvl3pPr>
            <a:lvl4pPr marL="1600200" indent="-228600">
              <a:defRPr kumimoji="1" sz="2400">
                <a:solidFill>
                  <a:schemeClr val="tx1"/>
                </a:solidFill>
                <a:latin typeface="Arial" pitchFamily="34" charset="0"/>
                <a:ea typeface="ＭＳ Ｐゴシック" pitchFamily="34" charset="-128"/>
              </a:defRPr>
            </a:lvl4pPr>
            <a:lvl5pPr marL="2057400" indent="-228600">
              <a:defRPr kumimoji="1" sz="2400">
                <a:solidFill>
                  <a:schemeClr val="tx1"/>
                </a:solidFill>
                <a:latin typeface="Arial" pitchFamily="34" charset="0"/>
                <a:ea typeface="ＭＳ Ｐゴシック" pitchFamily="34" charset="-128"/>
              </a:defRPr>
            </a:lvl5pPr>
            <a:lvl6pPr marL="25146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ea typeface="ＭＳ Ｐゴシック" pitchFamily="34" charset="-128"/>
              </a:defRPr>
            </a:lvl6pPr>
            <a:lvl7pPr marL="29718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ea typeface="ＭＳ Ｐゴシック" pitchFamily="34" charset="-128"/>
              </a:defRPr>
            </a:lvl7pPr>
            <a:lvl8pPr marL="34290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ea typeface="ＭＳ Ｐゴシック" pitchFamily="34" charset="-128"/>
              </a:defRPr>
            </a:lvl8pPr>
            <a:lvl9pPr marL="38862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ea typeface="ＭＳ Ｐゴシック" pitchFamily="34" charset="-128"/>
              </a:defRPr>
            </a:lvl9pPr>
          </a:lstStyle>
          <a:p>
            <a:pPr>
              <a:lnSpc>
                <a:spcPct val="100000"/>
              </a:lnSpc>
              <a:spcBef>
                <a:spcPct val="0"/>
              </a:spcBef>
              <a:spcAft>
                <a:spcPts val="1000"/>
              </a:spcAft>
              <a:buClr>
                <a:srgbClr val="008000"/>
              </a:buClr>
              <a:buSzTx/>
              <a:buFont typeface="Wingdings" pitchFamily="2" charset="2"/>
              <a:buChar char="q"/>
            </a:pPr>
            <a:endParaRPr lang="en-US" altLang="en-US" sz="800" dirty="0">
              <a:solidFill>
                <a:srgbClr val="000000"/>
              </a:solidFill>
            </a:endParaRPr>
          </a:p>
          <a:p>
            <a:pPr>
              <a:lnSpc>
                <a:spcPct val="100000"/>
              </a:lnSpc>
              <a:spcBef>
                <a:spcPct val="0"/>
              </a:spcBef>
              <a:spcAft>
                <a:spcPts val="1000"/>
              </a:spcAft>
              <a:buClr>
                <a:srgbClr val="008000"/>
              </a:buClr>
              <a:buSzTx/>
              <a:buFont typeface="Wingdings" pitchFamily="2" charset="2"/>
              <a:buChar char="q"/>
            </a:pPr>
            <a:r>
              <a:rPr lang="en-US" altLang="en-US" sz="1800" dirty="0">
                <a:solidFill>
                  <a:srgbClr val="000000"/>
                </a:solidFill>
              </a:rPr>
              <a:t>The hand: closed fist (fore-fist &amp; back-fist) and ridge-hand. </a:t>
            </a:r>
          </a:p>
          <a:p>
            <a:pPr lvl="1">
              <a:lnSpc>
                <a:spcPct val="100000"/>
              </a:lnSpc>
              <a:spcBef>
                <a:spcPct val="0"/>
              </a:spcBef>
              <a:spcAft>
                <a:spcPts val="1000"/>
              </a:spcAft>
              <a:buClr>
                <a:srgbClr val="008000"/>
              </a:buClr>
              <a:buSzTx/>
              <a:buFont typeface="Wingdings" pitchFamily="2" charset="2"/>
              <a:buChar char="v"/>
            </a:pPr>
            <a:r>
              <a:rPr lang="en-US" altLang="en-US" sz="1600" dirty="0">
                <a:solidFill>
                  <a:srgbClr val="000000"/>
                </a:solidFill>
              </a:rPr>
              <a:t>All other hand techniques will be considered unauthorized and the proper penalty will be assessed.</a:t>
            </a:r>
          </a:p>
          <a:p>
            <a:pPr>
              <a:lnSpc>
                <a:spcPct val="100000"/>
              </a:lnSpc>
              <a:spcBef>
                <a:spcPct val="0"/>
              </a:spcBef>
              <a:spcAft>
                <a:spcPts val="1000"/>
              </a:spcAft>
              <a:buClr>
                <a:srgbClr val="008000"/>
              </a:buClr>
              <a:buSzTx/>
              <a:buFont typeface="Wingdings" pitchFamily="2" charset="2"/>
              <a:buChar char="q"/>
            </a:pPr>
            <a:r>
              <a:rPr lang="en-US" altLang="en-US" sz="1800" dirty="0">
                <a:solidFill>
                  <a:srgbClr val="000000"/>
                </a:solidFill>
              </a:rPr>
              <a:t>The foot: Any part of the foot below the ankle.</a:t>
            </a:r>
          </a:p>
        </p:txBody>
      </p:sp>
      <p:sp>
        <p:nvSpPr>
          <p:cNvPr id="7" name="Rectangle 6"/>
          <p:cNvSpPr>
            <a:spLocks noChangeArrowheads="1"/>
          </p:cNvSpPr>
          <p:nvPr/>
        </p:nvSpPr>
        <p:spPr bwMode="auto">
          <a:xfrm>
            <a:off x="4331368" y="1106904"/>
            <a:ext cx="4393532" cy="381000"/>
          </a:xfrm>
          <a:prstGeom prst="rect">
            <a:avLst/>
          </a:prstGeom>
          <a:solidFill>
            <a:srgbClr val="007434"/>
          </a:solidFill>
          <a:ln w="9525">
            <a:solidFill>
              <a:schemeClr val="accent6"/>
            </a:solid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chor="ctr"/>
          <a:lstStyle/>
          <a:p>
            <a:pPr algn="ctr">
              <a:defRPr/>
            </a:pPr>
            <a:r>
              <a:rPr lang="en-US" dirty="0">
                <a:solidFill>
                  <a:srgbClr val="FFFFFF"/>
                </a:solidFill>
                <a:ea typeface="ＭＳ Ｐゴシック" pitchFamily="34" charset="-128"/>
              </a:rPr>
              <a:t>Implement</a:t>
            </a:r>
          </a:p>
        </p:txBody>
      </p:sp>
      <p:sp>
        <p:nvSpPr>
          <p:cNvPr id="8" name="Rectangle 3"/>
          <p:cNvSpPr>
            <a:spLocks noChangeArrowheads="1"/>
          </p:cNvSpPr>
          <p:nvPr/>
        </p:nvSpPr>
        <p:spPr bwMode="auto">
          <a:xfrm>
            <a:off x="4331368" y="4707560"/>
            <a:ext cx="4393532" cy="16764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marL="228600" indent="-228600">
              <a:lnSpc>
                <a:spcPct val="100000"/>
              </a:lnSpc>
              <a:spcBef>
                <a:spcPts val="0"/>
              </a:spcBef>
              <a:spcAft>
                <a:spcPts val="1000"/>
              </a:spcAft>
              <a:buClr>
                <a:srgbClr val="008000"/>
              </a:buClr>
              <a:buSzTx/>
              <a:buFont typeface="Wingdings" charset="0"/>
              <a:buChar char="q"/>
              <a:defRPr/>
            </a:pPr>
            <a:r>
              <a:rPr lang="en-US" sz="1800" dirty="0">
                <a:solidFill>
                  <a:srgbClr val="000000"/>
                </a:solidFill>
                <a:latin typeface="Arial" charset="0"/>
                <a:ea typeface="ＭＳ Ｐゴシック" charset="0"/>
              </a:rPr>
              <a:t>Anywhere on the headgear.</a:t>
            </a:r>
          </a:p>
          <a:p>
            <a:pPr marL="228600" indent="-228600">
              <a:lnSpc>
                <a:spcPct val="100000"/>
              </a:lnSpc>
              <a:spcBef>
                <a:spcPts val="0"/>
              </a:spcBef>
              <a:spcAft>
                <a:spcPts val="1000"/>
              </a:spcAft>
              <a:buClr>
                <a:srgbClr val="008000"/>
              </a:buClr>
              <a:buSzTx/>
              <a:buFont typeface="Wingdings" charset="0"/>
              <a:buChar char="q"/>
              <a:defRPr/>
            </a:pPr>
            <a:r>
              <a:rPr lang="en-US" sz="1800" dirty="0">
                <a:solidFill>
                  <a:srgbClr val="000000"/>
                </a:solidFill>
                <a:latin typeface="Arial" charset="0"/>
                <a:ea typeface="ＭＳ Ｐゴシック" charset="0"/>
              </a:rPr>
              <a:t>The area of the body from the collarbone to the naval and down the side from center of armpit</a:t>
            </a:r>
          </a:p>
        </p:txBody>
      </p:sp>
      <p:sp>
        <p:nvSpPr>
          <p:cNvPr id="9" name="Rectangle 8"/>
          <p:cNvSpPr>
            <a:spLocks noChangeArrowheads="1"/>
          </p:cNvSpPr>
          <p:nvPr/>
        </p:nvSpPr>
        <p:spPr bwMode="auto">
          <a:xfrm>
            <a:off x="4334778" y="4226296"/>
            <a:ext cx="4352022" cy="381000"/>
          </a:xfrm>
          <a:prstGeom prst="rect">
            <a:avLst/>
          </a:prstGeom>
          <a:solidFill>
            <a:srgbClr val="007434"/>
          </a:solidFill>
          <a:ln w="9525">
            <a:solidFill>
              <a:schemeClr val="accent6"/>
            </a:solid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chor="ctr"/>
          <a:lstStyle/>
          <a:p>
            <a:pPr algn="ctr">
              <a:defRPr/>
            </a:pPr>
            <a:r>
              <a:rPr lang="en-US" dirty="0">
                <a:solidFill>
                  <a:srgbClr val="FFFFFF"/>
                </a:solidFill>
                <a:ea typeface="ＭＳ Ｐゴシック" pitchFamily="34" charset="-128"/>
              </a:rPr>
              <a:t>Scoring Area</a:t>
            </a:r>
          </a:p>
        </p:txBody>
      </p:sp>
    </p:spTree>
    <p:custDataLst>
      <p:tags r:id="rId1"/>
    </p:custDataLst>
    <p:extLst>
      <p:ext uri="{BB962C8B-B14F-4D97-AF65-F5344CB8AC3E}">
        <p14:creationId xmlns:p14="http://schemas.microsoft.com/office/powerpoint/2010/main" val="328920137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82947"/>
                                        </p:tgtEl>
                                        <p:attrNameLst>
                                          <p:attrName>style.visibility</p:attrName>
                                        </p:attrNameLst>
                                      </p:cBhvr>
                                      <p:to>
                                        <p:strVal val="visible"/>
                                      </p:to>
                                    </p:set>
                                    <p:anim calcmode="lin" valueType="num">
                                      <p:cBhvr>
                                        <p:cTn id="7" dur="500" fill="hold"/>
                                        <p:tgtEl>
                                          <p:spTgt spid="82947"/>
                                        </p:tgtEl>
                                        <p:attrNameLst>
                                          <p:attrName>ppt_w</p:attrName>
                                        </p:attrNameLst>
                                      </p:cBhvr>
                                      <p:tavLst>
                                        <p:tav tm="0">
                                          <p:val>
                                            <p:fltVal val="0"/>
                                          </p:val>
                                        </p:tav>
                                        <p:tav tm="100000">
                                          <p:val>
                                            <p:strVal val="#ppt_w"/>
                                          </p:val>
                                        </p:tav>
                                      </p:tavLst>
                                    </p:anim>
                                    <p:anim calcmode="lin" valueType="num">
                                      <p:cBhvr>
                                        <p:cTn id="8" dur="500" fill="hold"/>
                                        <p:tgtEl>
                                          <p:spTgt spid="82947"/>
                                        </p:tgtEl>
                                        <p:attrNameLst>
                                          <p:attrName>ppt_h</p:attrName>
                                        </p:attrNameLst>
                                      </p:cBhvr>
                                      <p:tavLst>
                                        <p:tav tm="0">
                                          <p:val>
                                            <p:fltVal val="0"/>
                                          </p:val>
                                        </p:tav>
                                        <p:tav tm="100000">
                                          <p:val>
                                            <p:strVal val="#ppt_h"/>
                                          </p:val>
                                        </p:tav>
                                      </p:tavLst>
                                    </p:anim>
                                    <p:animEffect transition="in" filter="fade">
                                      <p:cBhvr>
                                        <p:cTn id="9" dur="500"/>
                                        <p:tgtEl>
                                          <p:spTgt spid="82947"/>
                                        </p:tgtEl>
                                      </p:cBhvr>
                                    </p:animEffect>
                                  </p:childTnLst>
                                </p:cTn>
                              </p:par>
                            </p:childTnLst>
                          </p:cTn>
                        </p:par>
                        <p:par>
                          <p:cTn id="10" fill="hold">
                            <p:stCondLst>
                              <p:cond delay="500"/>
                            </p:stCondLst>
                            <p:childTnLst>
                              <p:par>
                                <p:cTn id="11" presetID="1" presetClass="entr" presetSubtype="0" fill="hold" grpId="0" nodeType="afterEffect">
                                  <p:stCondLst>
                                    <p:cond delay="0"/>
                                  </p:stCondLst>
                                  <p:childTnLst>
                                    <p:set>
                                      <p:cBhvr>
                                        <p:cTn id="12" dur="1" fill="hold">
                                          <p:stCondLst>
                                            <p:cond delay="0"/>
                                          </p:stCondLst>
                                        </p:cTn>
                                        <p:tgtEl>
                                          <p:spTgt spid="325634"/>
                                        </p:tgtEl>
                                        <p:attrNameLst>
                                          <p:attrName>style.visibility</p:attrName>
                                        </p:attrNameLst>
                                      </p:cBhvr>
                                      <p:to>
                                        <p:strVal val="visible"/>
                                      </p:to>
                                    </p:set>
                                  </p:childTnLst>
                                </p:cTn>
                              </p:par>
                            </p:childTnLst>
                          </p:cTn>
                        </p:par>
                        <p:par>
                          <p:cTn id="13" fill="hold">
                            <p:stCondLst>
                              <p:cond delay="500"/>
                            </p:stCondLst>
                            <p:childTnLst>
                              <p:par>
                                <p:cTn id="14" presetID="1" presetClass="entr" presetSubtype="0"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childTnLst>
                                </p:cTn>
                              </p:par>
                            </p:childTnLst>
                          </p:cTn>
                        </p:par>
                        <p:par>
                          <p:cTn id="16" fill="hold">
                            <p:stCondLst>
                              <p:cond delay="500"/>
                            </p:stCondLst>
                            <p:childTnLst>
                              <p:par>
                                <p:cTn id="17" presetID="1" presetClass="entr" presetSubtype="0" fill="hold" grpId="0" nodeType="afterEffect">
                                  <p:stCondLst>
                                    <p:cond delay="0"/>
                                  </p:stCondLst>
                                  <p:childTnLst>
                                    <p:set>
                                      <p:cBhvr>
                                        <p:cTn id="18" dur="1" fill="hold">
                                          <p:stCondLst>
                                            <p:cond delay="0"/>
                                          </p:stCondLst>
                                        </p:cTn>
                                        <p:tgtEl>
                                          <p:spTgt spid="43016"/>
                                        </p:tgtEl>
                                        <p:attrNameLst>
                                          <p:attrName>style.visibility</p:attrName>
                                        </p:attrNameLst>
                                      </p:cBhvr>
                                      <p:to>
                                        <p:strVal val="visible"/>
                                      </p:to>
                                    </p:set>
                                  </p:childTnLst>
                                </p:cTn>
                              </p:par>
                            </p:childTnLst>
                          </p:cTn>
                        </p:par>
                        <p:par>
                          <p:cTn id="19" fill="hold">
                            <p:stCondLst>
                              <p:cond delay="500"/>
                            </p:stCondLst>
                            <p:childTnLst>
                              <p:par>
                                <p:cTn id="20" presetID="1" presetClass="entr" presetSubtype="0" fill="hold" grpId="0" nodeType="afterEffect">
                                  <p:stCondLst>
                                    <p:cond delay="0"/>
                                  </p:stCondLst>
                                  <p:childTnLst>
                                    <p:set>
                                      <p:cBhvr>
                                        <p:cTn id="21" dur="1" fill="hold">
                                          <p:stCondLst>
                                            <p:cond delay="0"/>
                                          </p:stCondLst>
                                        </p:cTn>
                                        <p:tgtEl>
                                          <p:spTgt spid="7"/>
                                        </p:tgtEl>
                                        <p:attrNameLst>
                                          <p:attrName>style.visibility</p:attrName>
                                        </p:attrNameLst>
                                      </p:cBhvr>
                                      <p:to>
                                        <p:strVal val="visible"/>
                                      </p:to>
                                    </p:set>
                                  </p:childTnLst>
                                </p:cTn>
                              </p:par>
                            </p:childTnLst>
                          </p:cTn>
                        </p:par>
                        <p:par>
                          <p:cTn id="22" fill="hold">
                            <p:stCondLst>
                              <p:cond delay="500"/>
                            </p:stCondLst>
                            <p:childTnLst>
                              <p:par>
                                <p:cTn id="23" presetID="1" presetClass="entr" presetSubtype="0" fill="hold" grpId="0" nodeType="afterEffect">
                                  <p:stCondLst>
                                    <p:cond delay="0"/>
                                  </p:stCondLst>
                                  <p:childTnLst>
                                    <p:set>
                                      <p:cBhvr>
                                        <p:cTn id="24" dur="1" fill="hold">
                                          <p:stCondLst>
                                            <p:cond delay="0"/>
                                          </p:stCondLst>
                                        </p:cTn>
                                        <p:tgtEl>
                                          <p:spTgt spid="8"/>
                                        </p:tgtEl>
                                        <p:attrNameLst>
                                          <p:attrName>style.visibility</p:attrName>
                                        </p:attrNameLst>
                                      </p:cBhvr>
                                      <p:to>
                                        <p:strVal val="visible"/>
                                      </p:to>
                                    </p:set>
                                  </p:childTnLst>
                                </p:cTn>
                              </p:par>
                            </p:childTnLst>
                          </p:cTn>
                        </p:par>
                        <p:par>
                          <p:cTn id="25" fill="hold">
                            <p:stCondLst>
                              <p:cond delay="500"/>
                            </p:stCondLst>
                            <p:childTnLst>
                              <p:par>
                                <p:cTn id="26" presetID="1" presetClass="entr" presetSubtype="0" fill="hold" grpId="0" nodeType="afterEffect">
                                  <p:stCondLst>
                                    <p:cond delay="0"/>
                                  </p:stCondLst>
                                  <p:childTnLst>
                                    <p:set>
                                      <p:cBhvr>
                                        <p:cTn id="27"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5634" grpId="0" animBg="1"/>
      <p:bldP spid="82947" grpId="0"/>
      <p:bldP spid="4" grpId="0" animBg="1"/>
      <p:bldP spid="43016" grpId="0" animBg="1"/>
      <p:bldP spid="7" grpId="0" animBg="1"/>
      <p:bldP spid="8" grpId="0" animBg="1"/>
      <p:bldP spid="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rotWithShape="0">
          <a:gsLst>
            <a:gs pos="0">
              <a:srgbClr val="FFCCCC"/>
            </a:gs>
            <a:gs pos="100000">
              <a:srgbClr val="FFD6D6"/>
            </a:gs>
          </a:gsLst>
          <a:lin ang="5400000" scaled="1"/>
        </a:gra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bwMode="auto">
          <a:xfrm>
            <a:off x="457200" y="152400"/>
            <a:ext cx="8229600" cy="53340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vert="horz" wrap="square" lIns="91440" tIns="45720" rIns="91440" bIns="45720" numCol="1" anchor="t" anchorCtr="0" compatLnSpc="1">
            <a:prstTxWarp prst="textNoShape">
              <a:avLst/>
            </a:prstTxWarp>
          </a:bodyPr>
          <a:lstStyle/>
          <a:p>
            <a:pPr>
              <a:defRPr/>
            </a:pPr>
            <a:r>
              <a:rPr lang="en-US" dirty="0">
                <a:solidFill>
                  <a:schemeClr val="tx1"/>
                </a:solidFill>
                <a:cs typeface="+mj-cs"/>
              </a:rPr>
              <a:t>2018 Rule Changes</a:t>
            </a:r>
          </a:p>
        </p:txBody>
      </p:sp>
      <p:sp>
        <p:nvSpPr>
          <p:cNvPr id="740355" name="Rectangle 3"/>
          <p:cNvSpPr>
            <a:spLocks noGrp="1" noChangeArrowheads="1"/>
          </p:cNvSpPr>
          <p:nvPr>
            <p:ph type="body" idx="1"/>
          </p:nvPr>
        </p:nvSpPr>
        <p:spPr bwMode="auto">
          <a:xfrm>
            <a:off x="304800" y="1491919"/>
            <a:ext cx="8610600" cy="5181600"/>
          </a:xfrm>
          <a:prstGeom prst="rect">
            <a:avLst/>
          </a:prstGeom>
          <a:ln>
            <a:solidFill>
              <a:schemeClr val="tx1"/>
            </a:solidFill>
            <a:miter lim="800000"/>
            <a:headEnd/>
            <a:tailEnd/>
          </a:ln>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vert="horz" wrap="square" lIns="91440" tIns="45720" rIns="91440" bIns="45720" numCol="1" anchor="t" anchorCtr="0" compatLnSpc="1">
            <a:prstTxWarp prst="textNoShape">
              <a:avLst/>
            </a:prstTxWarp>
          </a:bodyPr>
          <a:lstStyle/>
          <a:p>
            <a:pPr>
              <a:lnSpc>
                <a:spcPct val="90000"/>
              </a:lnSpc>
              <a:buClr>
                <a:schemeClr val="tx1"/>
              </a:buClr>
              <a:buFont typeface="Wingdings" pitchFamily="2" charset="2"/>
              <a:buChar char="Ø"/>
              <a:defRPr/>
            </a:pPr>
            <a:r>
              <a:rPr lang="en-US" sz="3600" dirty="0">
                <a:ea typeface="ＭＳ Ｐゴシック" pitchFamily="34" charset="-128"/>
              </a:rPr>
              <a:t>There were many minor changes made to the wording of many areas of the handbook. Some changes were changing a word “must” to “may. Other changes were clarifying in writing the way we are currently doing something. </a:t>
            </a:r>
          </a:p>
          <a:p>
            <a:pPr>
              <a:lnSpc>
                <a:spcPct val="90000"/>
              </a:lnSpc>
              <a:buClr>
                <a:schemeClr val="tx1"/>
              </a:buClr>
              <a:buFont typeface="Wingdings" pitchFamily="2" charset="2"/>
              <a:buChar char="Ø"/>
              <a:defRPr/>
            </a:pPr>
            <a:endParaRPr lang="en-US" sz="3600" dirty="0">
              <a:ea typeface="ＭＳ Ｐゴシック" pitchFamily="34" charset="-128"/>
            </a:endParaRPr>
          </a:p>
          <a:p>
            <a:pPr>
              <a:lnSpc>
                <a:spcPct val="90000"/>
              </a:lnSpc>
              <a:buClr>
                <a:schemeClr val="tx1"/>
              </a:buClr>
              <a:buFont typeface="Wingdings" pitchFamily="2" charset="2"/>
              <a:buChar char="Ø"/>
              <a:defRPr/>
            </a:pPr>
            <a:r>
              <a:rPr lang="en-US" sz="3600" dirty="0">
                <a:ea typeface="ＭＳ Ｐゴシック" pitchFamily="34" charset="-128"/>
              </a:rPr>
              <a:t>Please take time to reread the entire handbook.</a:t>
            </a:r>
          </a:p>
        </p:txBody>
      </p:sp>
      <p:sp>
        <p:nvSpPr>
          <p:cNvPr id="4" name="Rectangle 3"/>
          <p:cNvSpPr>
            <a:spLocks noChangeArrowheads="1"/>
          </p:cNvSpPr>
          <p:nvPr/>
        </p:nvSpPr>
        <p:spPr bwMode="auto">
          <a:xfrm>
            <a:off x="304800" y="914400"/>
            <a:ext cx="8610600" cy="457200"/>
          </a:xfrm>
          <a:prstGeom prst="rect">
            <a:avLst/>
          </a:prstGeom>
          <a:solidFill>
            <a:srgbClr val="C00000">
              <a:shade val="30000"/>
              <a:satMod val="115000"/>
            </a:srgbClr>
          </a:solidFill>
          <a:ln w="9525">
            <a:solidFill>
              <a:schemeClr val="accent6"/>
            </a:solid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chor="ctr"/>
          <a:lstStyle/>
          <a:p>
            <a:pPr algn="ctr">
              <a:defRPr/>
            </a:pPr>
            <a:r>
              <a:rPr lang="en-US" dirty="0">
                <a:solidFill>
                  <a:srgbClr val="FFFFFF"/>
                </a:solidFill>
                <a:ea typeface="ＭＳ Ｐゴシック" pitchFamily="34" charset="-128"/>
              </a:rPr>
              <a:t>Many Minor Changes to Handbook</a:t>
            </a:r>
          </a:p>
        </p:txBody>
      </p:sp>
    </p:spTree>
    <p:extLst>
      <p:ext uri="{BB962C8B-B14F-4D97-AF65-F5344CB8AC3E}">
        <p14:creationId xmlns:p14="http://schemas.microsoft.com/office/powerpoint/2010/main" val="2809462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p:stCondLst>
                              <p:cond delay="500"/>
                            </p:stCondLst>
                            <p:childTnLst>
                              <p:par>
                                <p:cTn id="11" presetID="1" presetClass="entr" presetSubtype="0" fill="hold" grpId="0" nodeType="afterEffect">
                                  <p:stCondLst>
                                    <p:cond delay="0"/>
                                  </p:stCondLst>
                                  <p:childTnLst>
                                    <p:set>
                                      <p:cBhvr>
                                        <p:cTn id="12" dur="1" fill="hold">
                                          <p:stCondLst>
                                            <p:cond delay="0"/>
                                          </p:stCondLst>
                                        </p:cTn>
                                        <p:tgtEl>
                                          <p:spTgt spid="740355">
                                            <p:bg/>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0355" grpId="0" build="p" animBg="1"/>
      <p:bldP spid="4"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827" name="Rectangle 3"/>
          <p:cNvSpPr>
            <a:spLocks noChangeArrowheads="1"/>
          </p:cNvSpPr>
          <p:nvPr/>
        </p:nvSpPr>
        <p:spPr bwMode="auto">
          <a:xfrm>
            <a:off x="118471" y="738727"/>
            <a:ext cx="8833066" cy="395706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marL="342900" indent="-342900">
              <a:spcAft>
                <a:spcPts val="600"/>
              </a:spcAft>
              <a:buClr>
                <a:srgbClr val="008000"/>
              </a:buClr>
              <a:buSzTx/>
              <a:buFont typeface="Wingdings" pitchFamily="2" charset="2"/>
              <a:buChar char="q"/>
              <a:defRPr/>
            </a:pPr>
            <a:r>
              <a:rPr lang="en-US" sz="1700" dirty="0">
                <a:solidFill>
                  <a:srgbClr val="000000"/>
                </a:solidFill>
                <a:ea typeface="ＭＳ Ｐゴシック" pitchFamily="34" charset="-128"/>
              </a:rPr>
              <a:t>The clock is not stopped to award points.</a:t>
            </a:r>
          </a:p>
          <a:p>
            <a:pPr marL="342900" indent="-342900">
              <a:spcAft>
                <a:spcPts val="600"/>
              </a:spcAft>
              <a:buClr>
                <a:srgbClr val="008000"/>
              </a:buClr>
              <a:buSzTx/>
              <a:buFont typeface="Wingdings" pitchFamily="2" charset="2"/>
              <a:buChar char="q"/>
              <a:defRPr/>
            </a:pPr>
            <a:r>
              <a:rPr lang="en-US" sz="1700" dirty="0">
                <a:solidFill>
                  <a:srgbClr val="000000"/>
                </a:solidFill>
                <a:ea typeface="ＭＳ Ｐゴシック" pitchFamily="34" charset="-128"/>
              </a:rPr>
              <a:t>When called upon, each judge will flip his/her flag for the competition who scored, and </a:t>
            </a:r>
            <a:r>
              <a:rPr lang="en-US" sz="1700" dirty="0">
                <a:ea typeface="ＭＳ Ｐゴシック" pitchFamily="34" charset="-128"/>
              </a:rPr>
              <a:t>simultaneously raise 1, 2, or 3 fingers of the other hand to indicate the points scored </a:t>
            </a:r>
          </a:p>
          <a:p>
            <a:pPr marL="342900" indent="-342900">
              <a:spcAft>
                <a:spcPts val="600"/>
              </a:spcAft>
              <a:buClr>
                <a:srgbClr val="008000"/>
              </a:buClr>
              <a:buSzTx/>
              <a:buFont typeface="Wingdings" pitchFamily="2" charset="2"/>
              <a:buChar char="q"/>
              <a:defRPr/>
            </a:pPr>
            <a:r>
              <a:rPr lang="en-US" sz="1700" dirty="0">
                <a:solidFill>
                  <a:srgbClr val="000000"/>
                </a:solidFill>
                <a:ea typeface="ＭＳ Ｐゴシック" pitchFamily="34" charset="-128"/>
              </a:rPr>
              <a:t>After confirming that a point/points have been scored, the Referee will, using the index finger of the hand closest to the scoring competitor, announce the player</a:t>
            </a:r>
            <a:r>
              <a:rPr lang="ja-JP" altLang="en-US" sz="1700" dirty="0">
                <a:solidFill>
                  <a:srgbClr val="000000"/>
                </a:solidFill>
                <a:ea typeface="ＭＳ Ｐゴシック" pitchFamily="34" charset="-128"/>
              </a:rPr>
              <a:t>’</a:t>
            </a:r>
            <a:r>
              <a:rPr lang="en-US" altLang="ja-JP" sz="1700" dirty="0">
                <a:solidFill>
                  <a:srgbClr val="000000"/>
                </a:solidFill>
                <a:ea typeface="ＭＳ Ｐゴシック" pitchFamily="34" charset="-128"/>
              </a:rPr>
              <a:t>s color. He/she will then turn to the computer operator and announce the point(s) being awarded, either Il-Jeom, </a:t>
            </a:r>
            <a:r>
              <a:rPr lang="en-US" altLang="ja-JP" sz="1700" dirty="0" err="1">
                <a:solidFill>
                  <a:srgbClr val="000000"/>
                </a:solidFill>
                <a:ea typeface="ＭＳ Ｐゴシック" pitchFamily="34" charset="-128"/>
              </a:rPr>
              <a:t>Ee</a:t>
            </a:r>
            <a:r>
              <a:rPr lang="en-US" altLang="ja-JP" sz="1700" dirty="0">
                <a:solidFill>
                  <a:srgbClr val="000000"/>
                </a:solidFill>
                <a:ea typeface="ＭＳ Ｐゴシック" pitchFamily="34" charset="-128"/>
              </a:rPr>
              <a:t>-Jeom or Sam-Jeom.</a:t>
            </a:r>
          </a:p>
          <a:p>
            <a:pPr marL="342900" indent="-342900">
              <a:lnSpc>
                <a:spcPct val="100000"/>
              </a:lnSpc>
              <a:spcAft>
                <a:spcPts val="600"/>
              </a:spcAft>
              <a:buClr>
                <a:srgbClr val="008000"/>
              </a:buClr>
              <a:buSzTx/>
              <a:buFont typeface="Wingdings" pitchFamily="2" charset="2"/>
              <a:buChar char="q"/>
              <a:defRPr/>
            </a:pPr>
            <a:r>
              <a:rPr lang="en-US" sz="1700" dirty="0">
                <a:solidFill>
                  <a:srgbClr val="000000"/>
                </a:solidFill>
                <a:ea typeface="ＭＳ Ｐゴシック" pitchFamily="34" charset="-128"/>
              </a:rPr>
              <a:t>One (1) point will be awarded for valid hand technique to a legal head or body area</a:t>
            </a:r>
          </a:p>
          <a:p>
            <a:pPr marL="342900" indent="-342900">
              <a:lnSpc>
                <a:spcPct val="100000"/>
              </a:lnSpc>
              <a:spcAft>
                <a:spcPts val="600"/>
              </a:spcAft>
              <a:buClr>
                <a:srgbClr val="008000"/>
              </a:buClr>
              <a:buSzTx/>
              <a:buFont typeface="Wingdings" pitchFamily="2" charset="2"/>
              <a:buChar char="q"/>
              <a:defRPr/>
            </a:pPr>
            <a:r>
              <a:rPr lang="en-US" sz="1700" dirty="0">
                <a:solidFill>
                  <a:srgbClr val="000000"/>
                </a:solidFill>
                <a:ea typeface="ＭＳ Ｐゴシック" pitchFamily="34" charset="-128"/>
              </a:rPr>
              <a:t>Two (2) points will be awarded for valid foot technique to a legal body area</a:t>
            </a:r>
          </a:p>
          <a:p>
            <a:pPr marL="342900" indent="-342900">
              <a:lnSpc>
                <a:spcPct val="100000"/>
              </a:lnSpc>
              <a:spcAft>
                <a:spcPts val="600"/>
              </a:spcAft>
              <a:buClr>
                <a:srgbClr val="008000"/>
              </a:buClr>
              <a:buSzTx/>
              <a:buFont typeface="Wingdings" pitchFamily="2" charset="2"/>
              <a:buChar char="q"/>
              <a:defRPr/>
            </a:pPr>
            <a:r>
              <a:rPr lang="en-US" sz="1700" dirty="0">
                <a:solidFill>
                  <a:srgbClr val="000000"/>
                </a:solidFill>
                <a:ea typeface="ＭＳ Ｐゴシック" pitchFamily="34" charset="-128"/>
              </a:rPr>
              <a:t>Three (3) points will be awarded for valid foot technique to legal head area</a:t>
            </a:r>
          </a:p>
          <a:p>
            <a:pPr marL="914400" lvl="1" indent="-457200">
              <a:lnSpc>
                <a:spcPct val="100000"/>
              </a:lnSpc>
              <a:spcAft>
                <a:spcPts val="600"/>
              </a:spcAft>
              <a:buClr>
                <a:srgbClr val="008000"/>
              </a:buClr>
              <a:buSzTx/>
              <a:buFont typeface="Wingdings" pitchFamily="2" charset="2"/>
              <a:buChar char="v"/>
              <a:defRPr/>
            </a:pPr>
            <a:r>
              <a:rPr lang="en-US" sz="1600" dirty="0">
                <a:solidFill>
                  <a:srgbClr val="000000"/>
                </a:solidFill>
                <a:ea typeface="ＭＳ Ｐゴシック" pitchFamily="34" charset="-128"/>
              </a:rPr>
              <a:t>In order to score, majority of judges must see point, must be executed with good balance, and must touch target area</a:t>
            </a:r>
          </a:p>
        </p:txBody>
      </p:sp>
      <p:sp>
        <p:nvSpPr>
          <p:cNvPr id="4" name="Rectangle 3"/>
          <p:cNvSpPr>
            <a:spLocks noChangeArrowheads="1"/>
          </p:cNvSpPr>
          <p:nvPr/>
        </p:nvSpPr>
        <p:spPr bwMode="auto">
          <a:xfrm>
            <a:off x="118471" y="81279"/>
            <a:ext cx="8822437" cy="585267"/>
          </a:xfrm>
          <a:prstGeom prst="rect">
            <a:avLst/>
          </a:prstGeom>
          <a:solidFill>
            <a:srgbClr val="007434"/>
          </a:solidFill>
          <a:ln w="9525">
            <a:solidFill>
              <a:schemeClr val="accent6"/>
            </a:solid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chor="ctr"/>
          <a:lstStyle/>
          <a:p>
            <a:pPr algn="ctr">
              <a:defRPr/>
            </a:pPr>
            <a:r>
              <a:rPr lang="en-US" sz="2800" dirty="0">
                <a:solidFill>
                  <a:srgbClr val="FFFFFF"/>
                </a:solidFill>
                <a:ea typeface="ＭＳ Ｐゴシック" pitchFamily="34" charset="-128"/>
              </a:rPr>
              <a:t>Awarding Points for Point Sparring</a:t>
            </a:r>
          </a:p>
        </p:txBody>
      </p:sp>
      <p:sp>
        <p:nvSpPr>
          <p:cNvPr id="5" name="Rectangle 3"/>
          <p:cNvSpPr>
            <a:spLocks noChangeArrowheads="1"/>
          </p:cNvSpPr>
          <p:nvPr/>
        </p:nvSpPr>
        <p:spPr bwMode="auto">
          <a:xfrm>
            <a:off x="118471" y="5260472"/>
            <a:ext cx="8824332" cy="1567646"/>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marL="342900" indent="-342900">
              <a:lnSpc>
                <a:spcPct val="80000"/>
              </a:lnSpc>
              <a:spcBef>
                <a:spcPts val="0"/>
              </a:spcBef>
              <a:spcAft>
                <a:spcPts val="600"/>
              </a:spcAft>
              <a:buClr>
                <a:srgbClr val="336600"/>
              </a:buClr>
              <a:buSzTx/>
              <a:buFont typeface="Wingdings" charset="2"/>
              <a:buChar char="q"/>
              <a:defRPr/>
            </a:pPr>
            <a:r>
              <a:rPr lang="en-US" sz="1700" dirty="0">
                <a:solidFill>
                  <a:srgbClr val="000000"/>
                </a:solidFill>
                <a:latin typeface="Arial" charset="0"/>
                <a:ea typeface="ＭＳ Ｐゴシック" charset="0"/>
              </a:rPr>
              <a:t>The gap for point sparring is twelve (12) points</a:t>
            </a:r>
          </a:p>
          <a:p>
            <a:pPr marL="342900" indent="-342900">
              <a:lnSpc>
                <a:spcPct val="80000"/>
              </a:lnSpc>
              <a:spcBef>
                <a:spcPts val="0"/>
              </a:spcBef>
              <a:spcAft>
                <a:spcPts val="600"/>
              </a:spcAft>
              <a:buClr>
                <a:srgbClr val="336600"/>
              </a:buClr>
              <a:buSzTx/>
              <a:buFont typeface="Wingdings" charset="2"/>
              <a:buChar char="q"/>
              <a:defRPr/>
            </a:pPr>
            <a:endParaRPr lang="en-US" sz="800" dirty="0">
              <a:solidFill>
                <a:srgbClr val="000000"/>
              </a:solidFill>
              <a:latin typeface="Arial" charset="0"/>
              <a:ea typeface="ＭＳ Ｐゴシック" charset="0"/>
            </a:endParaRPr>
          </a:p>
          <a:p>
            <a:pPr marL="342900" indent="-342900">
              <a:lnSpc>
                <a:spcPct val="100000"/>
              </a:lnSpc>
              <a:spcBef>
                <a:spcPts val="0"/>
              </a:spcBef>
              <a:spcAft>
                <a:spcPts val="0"/>
              </a:spcAft>
              <a:buClr>
                <a:srgbClr val="336600"/>
              </a:buClr>
              <a:buSzTx/>
              <a:buFont typeface="Wingdings" charset="2"/>
              <a:buChar char="q"/>
              <a:defRPr/>
            </a:pPr>
            <a:r>
              <a:rPr lang="en-US" sz="1700" b="1" u="sng" dirty="0">
                <a:solidFill>
                  <a:srgbClr val="000000"/>
                </a:solidFill>
                <a:latin typeface="Arial" charset="0"/>
                <a:ea typeface="ＭＳ Ｐゴシック" charset="0"/>
              </a:rPr>
              <a:t>All</a:t>
            </a:r>
            <a:r>
              <a:rPr lang="en-US" sz="1700" dirty="0">
                <a:solidFill>
                  <a:srgbClr val="000000"/>
                </a:solidFill>
                <a:latin typeface="Arial" charset="0"/>
                <a:ea typeface="ＭＳ Ｐゴシック" charset="0"/>
              </a:rPr>
              <a:t> competitors are guaranteed the 1</a:t>
            </a:r>
            <a:r>
              <a:rPr lang="en-US" sz="1700" baseline="30000" dirty="0">
                <a:solidFill>
                  <a:srgbClr val="000000"/>
                </a:solidFill>
                <a:latin typeface="Arial" charset="0"/>
                <a:ea typeface="ＭＳ Ｐゴシック" charset="0"/>
              </a:rPr>
              <a:t>st</a:t>
            </a:r>
            <a:r>
              <a:rPr lang="en-US" sz="1700" dirty="0">
                <a:solidFill>
                  <a:srgbClr val="000000"/>
                </a:solidFill>
                <a:latin typeface="Arial" charset="0"/>
                <a:ea typeface="ＭＳ Ｐゴシック" charset="0"/>
              </a:rPr>
              <a:t> round of competition regardless of the point gap. At the end of the 1</a:t>
            </a:r>
            <a:r>
              <a:rPr lang="en-US" sz="1700" baseline="30000" dirty="0">
                <a:solidFill>
                  <a:srgbClr val="000000"/>
                </a:solidFill>
                <a:latin typeface="Arial" charset="0"/>
                <a:ea typeface="ＭＳ Ｐゴシック" charset="0"/>
              </a:rPr>
              <a:t>st</a:t>
            </a:r>
            <a:r>
              <a:rPr lang="en-US" sz="1700" dirty="0">
                <a:solidFill>
                  <a:srgbClr val="000000"/>
                </a:solidFill>
                <a:latin typeface="Arial" charset="0"/>
                <a:ea typeface="ＭＳ Ｐゴシック" charset="0"/>
              </a:rPr>
              <a:t> round if a twelve point gap exists, the match is over. If not, the 2</a:t>
            </a:r>
            <a:r>
              <a:rPr lang="en-US" sz="1700" baseline="30000" dirty="0">
                <a:solidFill>
                  <a:srgbClr val="000000"/>
                </a:solidFill>
                <a:latin typeface="Arial" charset="0"/>
                <a:ea typeface="ＭＳ Ｐゴシック" charset="0"/>
              </a:rPr>
              <a:t>nd</a:t>
            </a:r>
            <a:r>
              <a:rPr lang="en-US" sz="1700" dirty="0">
                <a:solidFill>
                  <a:srgbClr val="000000"/>
                </a:solidFill>
                <a:latin typeface="Arial" charset="0"/>
                <a:ea typeface="ＭＳ Ｐゴシック" charset="0"/>
              </a:rPr>
              <a:t> round will begin. Any time during the 2</a:t>
            </a:r>
            <a:r>
              <a:rPr lang="en-US" sz="1700" baseline="30000" dirty="0">
                <a:solidFill>
                  <a:srgbClr val="000000"/>
                </a:solidFill>
                <a:latin typeface="Arial" charset="0"/>
                <a:ea typeface="ＭＳ Ｐゴシック" charset="0"/>
              </a:rPr>
              <a:t>nd</a:t>
            </a:r>
            <a:r>
              <a:rPr lang="en-US" sz="1700" dirty="0">
                <a:solidFill>
                  <a:srgbClr val="000000"/>
                </a:solidFill>
                <a:latin typeface="Arial" charset="0"/>
                <a:ea typeface="ＭＳ Ｐゴシック" charset="0"/>
              </a:rPr>
              <a:t> round if a twelve point gap occurs, the match is over.</a:t>
            </a:r>
          </a:p>
        </p:txBody>
      </p:sp>
      <p:sp>
        <p:nvSpPr>
          <p:cNvPr id="6" name="Rectangle 5"/>
          <p:cNvSpPr>
            <a:spLocks noChangeArrowheads="1"/>
          </p:cNvSpPr>
          <p:nvPr/>
        </p:nvSpPr>
        <p:spPr bwMode="auto">
          <a:xfrm>
            <a:off x="118471" y="4795520"/>
            <a:ext cx="8833065" cy="441696"/>
          </a:xfrm>
          <a:prstGeom prst="rect">
            <a:avLst/>
          </a:prstGeom>
          <a:solidFill>
            <a:srgbClr val="007434"/>
          </a:solidFill>
          <a:ln w="9525">
            <a:solidFill>
              <a:schemeClr val="accent6"/>
            </a:solid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chor="ctr"/>
          <a:lstStyle/>
          <a:p>
            <a:pPr algn="ctr">
              <a:defRPr/>
            </a:pPr>
            <a:r>
              <a:rPr lang="en-US" dirty="0">
                <a:solidFill>
                  <a:srgbClr val="FFFFFF"/>
                </a:solidFill>
                <a:ea typeface="ＭＳ Ｐゴシック" pitchFamily="34" charset="-128"/>
              </a:rPr>
              <a:t>Point Gap Rule for Point Sparring</a:t>
            </a:r>
          </a:p>
        </p:txBody>
      </p:sp>
    </p:spTree>
    <p:custDataLst>
      <p:tags r:id="rId1"/>
    </p:custDataLst>
    <p:extLst>
      <p:ext uri="{BB962C8B-B14F-4D97-AF65-F5344CB8AC3E}">
        <p14:creationId xmlns:p14="http://schemas.microsoft.com/office/powerpoint/2010/main" val="213183258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par>
                          <p:cTn id="15" fill="hold">
                            <p:stCondLst>
                              <p:cond delay="500"/>
                            </p:stCondLst>
                            <p:childTnLst>
                              <p:par>
                                <p:cTn id="16" presetID="1" presetClass="entr" presetSubtype="0" fill="hold" grpId="0" nodeType="afterEffect">
                                  <p:stCondLst>
                                    <p:cond delay="0"/>
                                  </p:stCondLst>
                                  <p:childTnLst>
                                    <p:set>
                                      <p:cBhvr>
                                        <p:cTn id="17" dur="1" fill="hold">
                                          <p:stCondLst>
                                            <p:cond delay="0"/>
                                          </p:stCondLst>
                                        </p:cTn>
                                        <p:tgtEl>
                                          <p:spTgt spid="333827"/>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3827" grpId="0" animBg="1"/>
      <p:bldP spid="4" grpId="0" animBg="1"/>
      <p:bldP spid="5" grpId="0" animBg="1"/>
      <p:bldP spid="6"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827" name="Rectangle 3"/>
          <p:cNvSpPr>
            <a:spLocks noChangeArrowheads="1"/>
          </p:cNvSpPr>
          <p:nvPr/>
        </p:nvSpPr>
        <p:spPr bwMode="auto">
          <a:xfrm>
            <a:off x="118471" y="738727"/>
            <a:ext cx="8833066" cy="601767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lgn="ctr">
              <a:spcAft>
                <a:spcPts val="600"/>
              </a:spcAft>
              <a:buClr>
                <a:srgbClr val="008000"/>
              </a:buClr>
              <a:buSzTx/>
              <a:defRPr/>
            </a:pPr>
            <a:r>
              <a:rPr lang="en-US" sz="3200" dirty="0"/>
              <a:t>A majority of the officials must concur for a point(s) to be awarded.</a:t>
            </a:r>
          </a:p>
          <a:p>
            <a:pPr>
              <a:spcAft>
                <a:spcPts val="600"/>
              </a:spcAft>
              <a:buClr>
                <a:srgbClr val="008000"/>
              </a:buClr>
              <a:buSzTx/>
              <a:defRPr/>
            </a:pPr>
            <a:endParaRPr lang="en-US" dirty="0"/>
          </a:p>
          <a:p>
            <a:pPr algn="ctr"/>
            <a:r>
              <a:rPr lang="en-US" b="1" dirty="0"/>
              <a:t>Examples of majority calls</a:t>
            </a:r>
          </a:p>
          <a:p>
            <a:pPr algn="ctr"/>
            <a:endParaRPr lang="en-US" dirty="0"/>
          </a:p>
          <a:p>
            <a:r>
              <a:rPr lang="en-US" dirty="0"/>
              <a:t>Points awarded will be the highest number agreed upon by 2 or more judges. Example: judge 1 calls for 2 points blue and judge 2 calls for 3 points blue; both judges are calling for a minimum of 2 points blue, therefore 2 points will be awarded to blue.</a:t>
            </a:r>
          </a:p>
          <a:p>
            <a:endParaRPr lang="en-US" dirty="0"/>
          </a:p>
          <a:p>
            <a:r>
              <a:rPr lang="en-US" dirty="0"/>
              <a:t>At least two officials must see the same competitor score. If two Officials call for either one or two points for the blue competitor and one calls for one or two points for the red competitor, the blue competitor will be awarded the point(s).</a:t>
            </a:r>
          </a:p>
          <a:p>
            <a:pPr marL="342900" indent="-342900">
              <a:spcAft>
                <a:spcPts val="600"/>
              </a:spcAft>
              <a:buClr>
                <a:srgbClr val="008000"/>
              </a:buClr>
              <a:buSzTx/>
              <a:buFont typeface="Wingdings" pitchFamily="2" charset="2"/>
              <a:buChar char="q"/>
              <a:defRPr/>
            </a:pPr>
            <a:endParaRPr lang="en-US" sz="1600" dirty="0">
              <a:solidFill>
                <a:srgbClr val="000000"/>
              </a:solidFill>
              <a:ea typeface="ＭＳ Ｐゴシック" pitchFamily="34" charset="-128"/>
            </a:endParaRPr>
          </a:p>
        </p:txBody>
      </p:sp>
      <p:sp>
        <p:nvSpPr>
          <p:cNvPr id="4" name="Rectangle 3"/>
          <p:cNvSpPr>
            <a:spLocks noChangeArrowheads="1"/>
          </p:cNvSpPr>
          <p:nvPr/>
        </p:nvSpPr>
        <p:spPr bwMode="auto">
          <a:xfrm>
            <a:off x="118471" y="81279"/>
            <a:ext cx="8822437" cy="585267"/>
          </a:xfrm>
          <a:prstGeom prst="rect">
            <a:avLst/>
          </a:prstGeom>
          <a:solidFill>
            <a:srgbClr val="007434"/>
          </a:solidFill>
          <a:ln w="9525">
            <a:solidFill>
              <a:schemeClr val="accent6"/>
            </a:solid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chor="ctr"/>
          <a:lstStyle/>
          <a:p>
            <a:pPr algn="ctr">
              <a:defRPr/>
            </a:pPr>
            <a:r>
              <a:rPr lang="en-US" sz="2800" dirty="0">
                <a:solidFill>
                  <a:srgbClr val="FFFFFF"/>
                </a:solidFill>
                <a:ea typeface="ＭＳ Ｐゴシック" pitchFamily="34" charset="-128"/>
              </a:rPr>
              <a:t>Points for Point Sparring</a:t>
            </a:r>
          </a:p>
        </p:txBody>
      </p:sp>
    </p:spTree>
    <p:custDataLst>
      <p:tags r:id="rId1"/>
    </p:custDataLst>
    <p:extLst>
      <p:ext uri="{BB962C8B-B14F-4D97-AF65-F5344CB8AC3E}">
        <p14:creationId xmlns:p14="http://schemas.microsoft.com/office/powerpoint/2010/main" val="109840934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p:stCondLst>
                              <p:cond delay="500"/>
                            </p:stCondLst>
                            <p:childTnLst>
                              <p:par>
                                <p:cTn id="11" presetID="1" presetClass="entr" presetSubtype="0" fill="hold" grpId="0" nodeType="afterEffect">
                                  <p:stCondLst>
                                    <p:cond delay="0"/>
                                  </p:stCondLst>
                                  <p:childTnLst>
                                    <p:set>
                                      <p:cBhvr>
                                        <p:cTn id="12" dur="1" fill="hold">
                                          <p:stCondLst>
                                            <p:cond delay="0"/>
                                          </p:stCondLst>
                                        </p:cTn>
                                        <p:tgtEl>
                                          <p:spTgt spid="3338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3827" grpId="0" animBg="1"/>
      <p:bldP spid="4"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1779" name="Rectangle 3"/>
          <p:cNvSpPr>
            <a:spLocks noChangeArrowheads="1"/>
          </p:cNvSpPr>
          <p:nvPr/>
        </p:nvSpPr>
        <p:spPr bwMode="auto">
          <a:xfrm>
            <a:off x="204537" y="876642"/>
            <a:ext cx="8783052" cy="222156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marL="342900" indent="-342900">
              <a:spcAft>
                <a:spcPts val="1000"/>
              </a:spcAft>
              <a:buClr>
                <a:srgbClr val="007434"/>
              </a:buClr>
              <a:buSzTx/>
              <a:buFont typeface="Wingdings" pitchFamily="2" charset="2"/>
              <a:buChar char="q"/>
              <a:defRPr/>
            </a:pPr>
            <a:r>
              <a:rPr lang="en-US" sz="1800" dirty="0">
                <a:solidFill>
                  <a:srgbClr val="000000"/>
                </a:solidFill>
                <a:ea typeface="ＭＳ Ｐゴシック" pitchFamily="34" charset="-128"/>
              </a:rPr>
              <a:t>If a majority of the Judges </a:t>
            </a:r>
            <a:r>
              <a:rPr lang="en-US" sz="1800" dirty="0" err="1">
                <a:solidFill>
                  <a:srgbClr val="000000"/>
                </a:solidFill>
                <a:ea typeface="ＭＳ Ｐゴシック" pitchFamily="34" charset="-128"/>
              </a:rPr>
              <a:t>ki</a:t>
            </a:r>
            <a:r>
              <a:rPr lang="en-US" sz="1800" dirty="0">
                <a:solidFill>
                  <a:srgbClr val="000000"/>
                </a:solidFill>
                <a:ea typeface="ＭＳ Ｐゴシック" pitchFamily="34" charset="-128"/>
              </a:rPr>
              <a:t>-hap and extend their flags, the Referee must announce </a:t>
            </a:r>
            <a:r>
              <a:rPr lang="ja-JP" altLang="en-US" sz="1800" dirty="0">
                <a:solidFill>
                  <a:srgbClr val="000000"/>
                </a:solidFill>
                <a:ea typeface="ＭＳ Ｐゴシック" pitchFamily="34" charset="-128"/>
              </a:rPr>
              <a:t>“</a:t>
            </a:r>
            <a:r>
              <a:rPr lang="en-US" altLang="ja-JP" sz="1800" dirty="0">
                <a:solidFill>
                  <a:srgbClr val="000000"/>
                </a:solidFill>
                <a:ea typeface="ＭＳ Ｐゴシック" pitchFamily="34" charset="-128"/>
              </a:rPr>
              <a:t>Judges Call</a:t>
            </a:r>
            <a:r>
              <a:rPr lang="ja-JP" altLang="en-US" sz="1800" dirty="0">
                <a:solidFill>
                  <a:srgbClr val="000000"/>
                </a:solidFill>
                <a:ea typeface="ＭＳ Ｐゴシック" pitchFamily="34" charset="-128"/>
              </a:rPr>
              <a:t>”</a:t>
            </a:r>
            <a:r>
              <a:rPr lang="en-US" altLang="ja-JP" sz="1800" dirty="0">
                <a:solidFill>
                  <a:srgbClr val="000000"/>
                </a:solidFill>
                <a:ea typeface="ＭＳ Ｐゴシック" pitchFamily="34" charset="-128"/>
              </a:rPr>
              <a:t>.  The point must be awarded if the majority of the Judges call the point.  The Referee cannot wave off an </a:t>
            </a:r>
            <a:r>
              <a:rPr lang="ja-JP" altLang="en-US" sz="1800" dirty="0">
                <a:solidFill>
                  <a:srgbClr val="000000"/>
                </a:solidFill>
                <a:ea typeface="ＭＳ Ｐゴシック" pitchFamily="34" charset="-128"/>
              </a:rPr>
              <a:t>‘</a:t>
            </a:r>
            <a:r>
              <a:rPr lang="en-US" altLang="ja-JP" sz="1800" dirty="0">
                <a:solidFill>
                  <a:srgbClr val="000000"/>
                </a:solidFill>
                <a:ea typeface="ＭＳ Ｐゴシック" pitchFamily="34" charset="-128"/>
              </a:rPr>
              <a:t>off balanced</a:t>
            </a:r>
            <a:r>
              <a:rPr lang="ja-JP" altLang="en-US" sz="1800" dirty="0">
                <a:solidFill>
                  <a:srgbClr val="000000"/>
                </a:solidFill>
                <a:ea typeface="ＭＳ Ｐゴシック" pitchFamily="34" charset="-128"/>
              </a:rPr>
              <a:t>’</a:t>
            </a:r>
            <a:r>
              <a:rPr lang="en-US" altLang="ja-JP" sz="1800" dirty="0">
                <a:solidFill>
                  <a:srgbClr val="000000"/>
                </a:solidFill>
                <a:ea typeface="ＭＳ Ｐゴシック" pitchFamily="34" charset="-128"/>
              </a:rPr>
              <a:t> technique.  This judgment is made by each Judge individually.</a:t>
            </a:r>
          </a:p>
          <a:p>
            <a:pPr marL="342900" indent="-342900">
              <a:spcBef>
                <a:spcPct val="0"/>
              </a:spcBef>
              <a:spcAft>
                <a:spcPts val="1000"/>
              </a:spcAft>
              <a:buClr>
                <a:srgbClr val="007434"/>
              </a:buClr>
              <a:buSzTx/>
              <a:buFont typeface="Wingdings" pitchFamily="2" charset="2"/>
              <a:buChar char="q"/>
              <a:defRPr/>
            </a:pPr>
            <a:r>
              <a:rPr lang="en-US" sz="1800" dirty="0">
                <a:solidFill>
                  <a:srgbClr val="000000"/>
                </a:solidFill>
                <a:ea typeface="ＭＳ Ｐゴシック" pitchFamily="34" charset="-128"/>
              </a:rPr>
              <a:t>Being off balanced after throwing the technique does not necessarily mean the technique is considered off balanced. The act of controlling the kick or the action of the opponent can cause the player executing the technique to lose balance after delivering the kick.</a:t>
            </a:r>
          </a:p>
        </p:txBody>
      </p:sp>
      <p:sp>
        <p:nvSpPr>
          <p:cNvPr id="4" name="Rectangle 3"/>
          <p:cNvSpPr>
            <a:spLocks noChangeArrowheads="1"/>
          </p:cNvSpPr>
          <p:nvPr/>
        </p:nvSpPr>
        <p:spPr bwMode="auto">
          <a:xfrm>
            <a:off x="204537" y="156398"/>
            <a:ext cx="8783052" cy="637674"/>
          </a:xfrm>
          <a:prstGeom prst="rect">
            <a:avLst/>
          </a:prstGeom>
          <a:solidFill>
            <a:srgbClr val="007434"/>
          </a:solidFill>
          <a:ln w="9525">
            <a:solidFill>
              <a:schemeClr val="accent6"/>
            </a:solid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chor="ctr"/>
          <a:lstStyle/>
          <a:p>
            <a:pPr algn="ctr">
              <a:defRPr/>
            </a:pPr>
            <a:r>
              <a:rPr lang="en-US" dirty="0">
                <a:solidFill>
                  <a:srgbClr val="FFFFFF"/>
                </a:solidFill>
                <a:ea typeface="ＭＳ Ｐゴシック" pitchFamily="34" charset="-128"/>
              </a:rPr>
              <a:t>Technique Off Balance</a:t>
            </a:r>
          </a:p>
        </p:txBody>
      </p:sp>
      <p:sp>
        <p:nvSpPr>
          <p:cNvPr id="5" name="Rectangle 3"/>
          <p:cNvSpPr>
            <a:spLocks noChangeArrowheads="1"/>
          </p:cNvSpPr>
          <p:nvPr/>
        </p:nvSpPr>
        <p:spPr bwMode="auto">
          <a:xfrm>
            <a:off x="204537" y="3915784"/>
            <a:ext cx="8783052" cy="282925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marL="400050" indent="-342900">
              <a:spcBef>
                <a:spcPct val="0"/>
              </a:spcBef>
              <a:spcAft>
                <a:spcPts val="1000"/>
              </a:spcAft>
              <a:buClr>
                <a:srgbClr val="008000"/>
              </a:buClr>
              <a:buSzTx/>
              <a:buFont typeface="Wingdings" pitchFamily="2" charset="2"/>
              <a:buChar char="q"/>
              <a:defRPr/>
            </a:pPr>
            <a:endParaRPr lang="en-US" sz="800" dirty="0">
              <a:solidFill>
                <a:srgbClr val="000000"/>
              </a:solidFill>
              <a:ea typeface="ＭＳ Ｐゴシック" pitchFamily="34" charset="-128"/>
            </a:endParaRPr>
          </a:p>
          <a:p>
            <a:pPr marL="400050" indent="-342900">
              <a:spcBef>
                <a:spcPct val="0"/>
              </a:spcBef>
              <a:spcAft>
                <a:spcPts val="1000"/>
              </a:spcAft>
              <a:buClr>
                <a:srgbClr val="008000"/>
              </a:buClr>
              <a:buSzTx/>
              <a:buFont typeface="Wingdings" pitchFamily="2" charset="2"/>
              <a:buChar char="q"/>
              <a:defRPr/>
            </a:pPr>
            <a:r>
              <a:rPr lang="en-US" sz="1800" dirty="0">
                <a:solidFill>
                  <a:srgbClr val="000000"/>
                </a:solidFill>
                <a:ea typeface="ＭＳ Ｐゴシック" pitchFamily="34" charset="-128"/>
              </a:rPr>
              <a:t>ALL judges should </a:t>
            </a:r>
            <a:r>
              <a:rPr lang="en-US" sz="1800" dirty="0" err="1">
                <a:solidFill>
                  <a:srgbClr val="000000"/>
                </a:solidFill>
                <a:ea typeface="ＭＳ Ｐゴシック" pitchFamily="34" charset="-128"/>
              </a:rPr>
              <a:t>ki</a:t>
            </a:r>
            <a:r>
              <a:rPr lang="en-US" sz="1800" dirty="0">
                <a:solidFill>
                  <a:srgbClr val="000000"/>
                </a:solidFill>
                <a:ea typeface="ＭＳ Ｐゴシック" pitchFamily="34" charset="-128"/>
              </a:rPr>
              <a:t>-hap and extend their flag chest level and parallel to the floor when they see a technique meeting the requirements to be scored.</a:t>
            </a:r>
          </a:p>
          <a:p>
            <a:pPr marL="400050" indent="-342900">
              <a:spcBef>
                <a:spcPct val="0"/>
              </a:spcBef>
              <a:spcAft>
                <a:spcPts val="1000"/>
              </a:spcAft>
              <a:buClr>
                <a:srgbClr val="008000"/>
              </a:buClr>
              <a:buSzTx/>
              <a:buFont typeface="Wingdings" pitchFamily="2" charset="2"/>
              <a:buChar char="q"/>
              <a:defRPr/>
            </a:pPr>
            <a:r>
              <a:rPr lang="en-US" sz="1800" dirty="0">
                <a:solidFill>
                  <a:srgbClr val="000000"/>
                </a:solidFill>
                <a:ea typeface="ＭＳ Ｐゴシック" pitchFamily="34" charset="-128"/>
              </a:rPr>
              <a:t>If a judge saw a one, two or three point technique, he/she will score by raising the flag for the color that scored and simultaneously extend the other hand in the air displaying 1, 2 or 3 fingers on the Referee’</a:t>
            </a:r>
            <a:r>
              <a:rPr lang="en-US" altLang="ja-JP" sz="1800" dirty="0">
                <a:solidFill>
                  <a:srgbClr val="000000"/>
                </a:solidFill>
                <a:ea typeface="ＭＳ Ｐゴシック" pitchFamily="34" charset="-128"/>
              </a:rPr>
              <a:t>s </a:t>
            </a:r>
            <a:r>
              <a:rPr lang="ja-JP" altLang="en-US" sz="1800" dirty="0">
                <a:solidFill>
                  <a:srgbClr val="000000"/>
                </a:solidFill>
                <a:ea typeface="ＭＳ Ｐゴシック" pitchFamily="34" charset="-128"/>
              </a:rPr>
              <a:t>‘</a:t>
            </a:r>
            <a:r>
              <a:rPr lang="en-US" altLang="ja-JP" sz="1800" dirty="0">
                <a:solidFill>
                  <a:srgbClr val="000000"/>
                </a:solidFill>
                <a:ea typeface="ＭＳ Ｐゴシック" pitchFamily="34" charset="-128"/>
              </a:rPr>
              <a:t>call</a:t>
            </a:r>
            <a:r>
              <a:rPr lang="ja-JP" altLang="en-US" sz="1800" dirty="0">
                <a:solidFill>
                  <a:srgbClr val="000000"/>
                </a:solidFill>
                <a:ea typeface="ＭＳ Ｐゴシック" pitchFamily="34" charset="-128"/>
              </a:rPr>
              <a:t>’</a:t>
            </a:r>
            <a:r>
              <a:rPr lang="en-US" altLang="ja-JP" sz="1800" dirty="0">
                <a:solidFill>
                  <a:srgbClr val="000000"/>
                </a:solidFill>
                <a:ea typeface="ＭＳ Ｐゴシック" pitchFamily="34" charset="-128"/>
              </a:rPr>
              <a:t> command.</a:t>
            </a:r>
          </a:p>
          <a:p>
            <a:pPr marL="400050" indent="-342900">
              <a:spcBef>
                <a:spcPct val="0"/>
              </a:spcBef>
              <a:spcAft>
                <a:spcPts val="1000"/>
              </a:spcAft>
              <a:buClr>
                <a:srgbClr val="008000"/>
              </a:buClr>
              <a:buSzTx/>
              <a:buFont typeface="Wingdings" pitchFamily="2" charset="2"/>
              <a:buChar char="q"/>
              <a:defRPr/>
            </a:pPr>
            <a:r>
              <a:rPr lang="en-US" sz="1800" dirty="0">
                <a:solidFill>
                  <a:srgbClr val="000000"/>
                </a:solidFill>
                <a:ea typeface="ＭＳ Ｐゴシック" pitchFamily="34" charset="-128"/>
              </a:rPr>
              <a:t>Judges should always use flags to indicate scoring so audience can plainly see the outcome of the call.</a:t>
            </a:r>
            <a:endParaRPr lang="en-US" sz="1800" i="1" dirty="0">
              <a:solidFill>
                <a:srgbClr val="000000"/>
              </a:solidFill>
              <a:ea typeface="ＭＳ Ｐゴシック" pitchFamily="34" charset="-128"/>
            </a:endParaRPr>
          </a:p>
        </p:txBody>
      </p:sp>
      <p:sp>
        <p:nvSpPr>
          <p:cNvPr id="6" name="Rectangle 5"/>
          <p:cNvSpPr>
            <a:spLocks noChangeArrowheads="1"/>
          </p:cNvSpPr>
          <p:nvPr/>
        </p:nvSpPr>
        <p:spPr bwMode="auto">
          <a:xfrm>
            <a:off x="204537" y="3210153"/>
            <a:ext cx="8783052" cy="626878"/>
          </a:xfrm>
          <a:prstGeom prst="rect">
            <a:avLst/>
          </a:prstGeom>
          <a:solidFill>
            <a:srgbClr val="007434"/>
          </a:solidFill>
          <a:ln w="9525">
            <a:solidFill>
              <a:schemeClr val="accent6"/>
            </a:solid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chor="ctr"/>
          <a:lstStyle/>
          <a:p>
            <a:pPr algn="ctr">
              <a:defRPr/>
            </a:pPr>
            <a:r>
              <a:rPr lang="en-US" sz="2800" dirty="0">
                <a:solidFill>
                  <a:srgbClr val="FFFFFF"/>
                </a:solidFill>
                <a:ea typeface="ＭＳ Ｐゴシック" pitchFamily="34" charset="-128"/>
              </a:rPr>
              <a:t>Calling</a:t>
            </a:r>
            <a:r>
              <a:rPr lang="en-US" dirty="0">
                <a:solidFill>
                  <a:srgbClr val="FFFFFF"/>
                </a:solidFill>
                <a:ea typeface="ＭＳ Ｐゴシック" pitchFamily="34" charset="-128"/>
              </a:rPr>
              <a:t> Points</a:t>
            </a:r>
          </a:p>
        </p:txBody>
      </p:sp>
    </p:spTree>
    <p:custDataLst>
      <p:tags r:id="rId1"/>
    </p:custDataLst>
    <p:extLst>
      <p:ext uri="{BB962C8B-B14F-4D97-AF65-F5344CB8AC3E}">
        <p14:creationId xmlns:p14="http://schemas.microsoft.com/office/powerpoint/2010/main" val="199458717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par>
                          <p:cTn id="15" fill="hold">
                            <p:stCondLst>
                              <p:cond delay="500"/>
                            </p:stCondLst>
                            <p:childTnLst>
                              <p:par>
                                <p:cTn id="16" presetID="1" presetClass="entr" presetSubtype="0" fill="hold" grpId="0" nodeType="afterEffect">
                                  <p:stCondLst>
                                    <p:cond delay="0"/>
                                  </p:stCondLst>
                                  <p:childTnLst>
                                    <p:set>
                                      <p:cBhvr>
                                        <p:cTn id="17" dur="1" fill="hold">
                                          <p:stCondLst>
                                            <p:cond delay="0"/>
                                          </p:stCondLst>
                                        </p:cTn>
                                        <p:tgtEl>
                                          <p:spTgt spid="331779"/>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1779" grpId="0" animBg="1"/>
      <p:bldP spid="4" grpId="0" animBg="1"/>
      <p:bldP spid="5" grpId="0" animBg="1"/>
      <p:bldP spid="6"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22" name="Rectangle 2"/>
          <p:cNvSpPr>
            <a:spLocks noGrp="1" noChangeArrowheads="1"/>
          </p:cNvSpPr>
          <p:nvPr>
            <p:ph type="title" idx="4294967295"/>
          </p:nvPr>
        </p:nvSpPr>
        <p:spPr bwMode="auto">
          <a:xfrm>
            <a:off x="152400" y="152400"/>
            <a:ext cx="8763000" cy="533400"/>
          </a:xfrm>
          <a:prstGeom prst="rect">
            <a:avLst/>
          </a:prstGeom>
          <a:solidFill>
            <a:srgbClr val="FFFFFF">
              <a:alpha val="0"/>
            </a:srgbClr>
          </a:solidFill>
          <a:extLst>
            <a:ext uri="{91240B29-F687-4F45-9708-019B960494DF}">
              <a14:hiddenLine xmlns:a14="http://schemas.microsoft.com/office/drawing/2010/main" w="9525">
                <a:solidFill>
                  <a:srgbClr val="000000"/>
                </a:solidFill>
                <a:miter lim="800000"/>
                <a:headEnd/>
                <a:tailEnd/>
              </a14:hiddenLine>
            </a:ext>
          </a:extLst>
        </p:spPr>
        <p:txBody>
          <a:bodyPr anchor="b"/>
          <a:lstStyle/>
          <a:p>
            <a:pPr algn="ctr" eaLnBrk="1" hangingPunct="1"/>
            <a:r>
              <a:rPr lang="en-US" altLang="en-US" sz="3600" dirty="0">
                <a:solidFill>
                  <a:schemeClr val="tx1"/>
                </a:solidFill>
                <a:ea typeface="ＭＳ Ｐゴシック" pitchFamily="34" charset="-128"/>
              </a:rPr>
              <a:t>Infractions for Point Sparring</a:t>
            </a:r>
          </a:p>
        </p:txBody>
      </p:sp>
      <p:sp>
        <p:nvSpPr>
          <p:cNvPr id="337923" name="Rectangle 3"/>
          <p:cNvSpPr>
            <a:spLocks noGrp="1" noChangeArrowheads="1"/>
          </p:cNvSpPr>
          <p:nvPr>
            <p:ph type="body" sz="half" idx="4294967295"/>
          </p:nvPr>
        </p:nvSpPr>
        <p:spPr bwMode="auto">
          <a:xfrm>
            <a:off x="152400" y="1143000"/>
            <a:ext cx="8763000" cy="2667000"/>
          </a:xfrm>
          <a:prstGeom prst="rect">
            <a:avLst/>
          </a:prstGeom>
          <a:solidFill>
            <a:srgbClr val="FFFFFF">
              <a:alpha val="0"/>
            </a:srgbClr>
          </a:solidFill>
          <a:ln>
            <a:solidFill>
              <a:srgbClr val="000000"/>
            </a:solidFill>
            <a:miter lim="800000"/>
            <a:headEnd/>
            <a:tailEnd/>
          </a:ln>
        </p:spPr>
        <p:txBody>
          <a:bodyPr/>
          <a:lstStyle/>
          <a:p>
            <a:pPr marL="0" indent="0" eaLnBrk="1" hangingPunct="1">
              <a:buClr>
                <a:srgbClr val="006600"/>
              </a:buClr>
              <a:buSzPct val="125000"/>
              <a:buNone/>
            </a:pPr>
            <a:endParaRPr lang="en-US" altLang="en-US" sz="800" dirty="0">
              <a:ea typeface="ＭＳ Ｐゴシック" pitchFamily="34" charset="-128"/>
            </a:endParaRPr>
          </a:p>
          <a:p>
            <a:pPr eaLnBrk="1" hangingPunct="1">
              <a:buClr>
                <a:srgbClr val="006600"/>
              </a:buClr>
              <a:buSzPct val="125000"/>
              <a:buFont typeface="Wingdings" pitchFamily="2" charset="2"/>
              <a:buChar char="q"/>
            </a:pPr>
            <a:r>
              <a:rPr lang="en-US" altLang="en-US" sz="1800" dirty="0">
                <a:ea typeface="ＭＳ Ｐゴシック" pitchFamily="34" charset="-128"/>
              </a:rPr>
              <a:t>Any odd half-point infraction is treated as if it does not exist until there</a:t>
            </a:r>
            <a:r>
              <a:rPr lang="ja-JP" altLang="en-US" sz="1800" dirty="0">
                <a:ea typeface="ＭＳ Ｐゴシック" pitchFamily="34" charset="-128"/>
              </a:rPr>
              <a:t>’</a:t>
            </a:r>
            <a:r>
              <a:rPr lang="en-US" altLang="ja-JP" sz="1800" dirty="0">
                <a:ea typeface="ＭＳ Ｐゴシック" pitchFamily="34" charset="-128"/>
              </a:rPr>
              <a:t>s another half-point infraction.</a:t>
            </a:r>
          </a:p>
          <a:p>
            <a:pPr eaLnBrk="1" hangingPunct="1">
              <a:buClr>
                <a:srgbClr val="006600"/>
              </a:buClr>
              <a:buSzPct val="125000"/>
              <a:buFont typeface="Wingdings" pitchFamily="2" charset="2"/>
              <a:buChar char="q"/>
            </a:pPr>
            <a:r>
              <a:rPr lang="en-US" altLang="en-US" sz="1800" dirty="0">
                <a:ea typeface="ＭＳ Ｐゴシック" pitchFamily="34" charset="-128"/>
              </a:rPr>
              <a:t>Two half-point infractions total to a 1 penalty point which is recorded as one point for the opponent.</a:t>
            </a:r>
          </a:p>
          <a:p>
            <a:pPr eaLnBrk="1" hangingPunct="1">
              <a:buClr>
                <a:srgbClr val="006600"/>
              </a:buClr>
              <a:buSzPct val="125000"/>
              <a:buFont typeface="Wingdings" pitchFamily="2" charset="2"/>
              <a:buChar char="q"/>
            </a:pPr>
            <a:r>
              <a:rPr lang="en-US" altLang="en-US" sz="1800" dirty="0">
                <a:ea typeface="ＭＳ Ｐゴシック" pitchFamily="34" charset="-128"/>
              </a:rPr>
              <a:t>If the match is tied at the end of regulation time, all points and penalties are discarded and the overtime match starts with zero.</a:t>
            </a:r>
          </a:p>
          <a:p>
            <a:pPr eaLnBrk="1" hangingPunct="1">
              <a:buClr>
                <a:srgbClr val="006600"/>
              </a:buClr>
              <a:buSzPct val="125000"/>
              <a:buFont typeface="Wingdings" pitchFamily="2" charset="2"/>
              <a:buChar char="q"/>
            </a:pPr>
            <a:r>
              <a:rPr lang="en-US" altLang="en-US" sz="1800" dirty="0">
                <a:ea typeface="ＭＳ Ｐゴシック" pitchFamily="34" charset="-128"/>
              </a:rPr>
              <a:t>The winner is the first person to accumulate </a:t>
            </a:r>
            <a:r>
              <a:rPr lang="en-US" altLang="en-US" sz="1800" b="1" u="sng" dirty="0">
                <a:ea typeface="ＭＳ Ｐゴシック" pitchFamily="34" charset="-128"/>
              </a:rPr>
              <a:t>one full point change</a:t>
            </a:r>
            <a:r>
              <a:rPr lang="en-US" altLang="en-US" sz="1800" dirty="0">
                <a:ea typeface="ＭＳ Ｐゴシック" pitchFamily="34" charset="-128"/>
              </a:rPr>
              <a:t> in score. There is no time limit for the overtime round.</a:t>
            </a:r>
          </a:p>
        </p:txBody>
      </p:sp>
      <p:sp>
        <p:nvSpPr>
          <p:cNvPr id="4" name="Rectangle 3"/>
          <p:cNvSpPr>
            <a:spLocks noChangeArrowheads="1"/>
          </p:cNvSpPr>
          <p:nvPr/>
        </p:nvSpPr>
        <p:spPr bwMode="auto">
          <a:xfrm>
            <a:off x="0" y="685800"/>
            <a:ext cx="8763000" cy="381000"/>
          </a:xfrm>
          <a:prstGeom prst="rect">
            <a:avLst/>
          </a:prstGeom>
          <a:solidFill>
            <a:srgbClr val="007434"/>
          </a:solidFill>
          <a:ln w="9525">
            <a:solidFill>
              <a:schemeClr val="accent6"/>
            </a:solid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chor="ctr"/>
          <a:lstStyle/>
          <a:p>
            <a:pPr algn="ctr">
              <a:defRPr/>
            </a:pPr>
            <a:r>
              <a:rPr lang="en-US" dirty="0">
                <a:solidFill>
                  <a:srgbClr val="FFFFFF"/>
                </a:solidFill>
                <a:ea typeface="ＭＳ Ｐゴシック" pitchFamily="34" charset="-128"/>
              </a:rPr>
              <a:t>How Infractions Effect the Score</a:t>
            </a:r>
          </a:p>
        </p:txBody>
      </p:sp>
      <p:sp>
        <p:nvSpPr>
          <p:cNvPr id="5" name="Rectangle 3"/>
          <p:cNvSpPr>
            <a:spLocks noChangeArrowheads="1"/>
          </p:cNvSpPr>
          <p:nvPr/>
        </p:nvSpPr>
        <p:spPr bwMode="auto">
          <a:xfrm>
            <a:off x="152400" y="4267200"/>
            <a:ext cx="8763000" cy="25146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lvl="1" indent="-342900">
              <a:lnSpc>
                <a:spcPct val="100000"/>
              </a:lnSpc>
              <a:buClr>
                <a:srgbClr val="007434"/>
              </a:buClr>
              <a:buSzTx/>
              <a:buFont typeface="Wingdings" charset="2"/>
              <a:buChar char="q"/>
              <a:defRPr/>
            </a:pPr>
            <a:endParaRPr lang="en-US" sz="800" dirty="0">
              <a:solidFill>
                <a:srgbClr val="000000"/>
              </a:solidFill>
              <a:latin typeface="Arial" charset="0"/>
              <a:ea typeface="ＭＳ Ｐゴシック" charset="0"/>
            </a:endParaRPr>
          </a:p>
          <a:p>
            <a:pPr lvl="1" indent="-342900">
              <a:lnSpc>
                <a:spcPct val="100000"/>
              </a:lnSpc>
              <a:buClr>
                <a:srgbClr val="007434"/>
              </a:buClr>
              <a:buSzTx/>
              <a:buFont typeface="Wingdings" charset="2"/>
              <a:buChar char="q"/>
              <a:defRPr/>
            </a:pPr>
            <a:r>
              <a:rPr lang="en-US" sz="1800" dirty="0" err="1">
                <a:solidFill>
                  <a:srgbClr val="000000"/>
                </a:solidFill>
                <a:latin typeface="Arial" charset="0"/>
                <a:ea typeface="ＭＳ Ｐゴシック" charset="0"/>
              </a:rPr>
              <a:t>Joo-eui</a:t>
            </a:r>
            <a:r>
              <a:rPr lang="en-US" sz="1800" dirty="0">
                <a:solidFill>
                  <a:srgbClr val="000000"/>
                </a:solidFill>
                <a:latin typeface="Arial" charset="0"/>
                <a:ea typeface="ＭＳ Ｐゴシック" charset="0"/>
              </a:rPr>
              <a:t> (Verbal Warning Only - no hand signal)</a:t>
            </a:r>
          </a:p>
          <a:p>
            <a:pPr marL="800100" lvl="2" indent="-342900">
              <a:lnSpc>
                <a:spcPct val="100000"/>
              </a:lnSpc>
              <a:buClr>
                <a:srgbClr val="007434"/>
              </a:buClr>
              <a:buSzTx/>
              <a:buFont typeface="Wingdings" panose="05000000000000000000" pitchFamily="2" charset="2"/>
              <a:buChar char="§"/>
              <a:defRPr/>
            </a:pPr>
            <a:r>
              <a:rPr lang="en-US" sz="1600" dirty="0">
                <a:solidFill>
                  <a:srgbClr val="000000"/>
                </a:solidFill>
                <a:latin typeface="Arial" charset="0"/>
                <a:ea typeface="ＭＳ Ｐゴシック" charset="0"/>
              </a:rPr>
              <a:t>Only one </a:t>
            </a:r>
            <a:r>
              <a:rPr lang="en-US" sz="1600" dirty="0" err="1">
                <a:solidFill>
                  <a:srgbClr val="000000"/>
                </a:solidFill>
                <a:latin typeface="Arial" charset="0"/>
                <a:ea typeface="ＭＳ Ｐゴシック" charset="0"/>
              </a:rPr>
              <a:t>joo-eui</a:t>
            </a:r>
            <a:r>
              <a:rPr lang="en-US" sz="1600" dirty="0">
                <a:solidFill>
                  <a:srgbClr val="000000"/>
                </a:solidFill>
                <a:latin typeface="Arial" charset="0"/>
                <a:ea typeface="ＭＳ Ｐゴシック" charset="0"/>
              </a:rPr>
              <a:t> per </a:t>
            </a:r>
            <a:r>
              <a:rPr lang="en-US" sz="1600" dirty="0" err="1">
                <a:solidFill>
                  <a:srgbClr val="000000"/>
                </a:solidFill>
                <a:latin typeface="Arial" charset="0"/>
                <a:ea typeface="ＭＳ Ｐゴシック" charset="0"/>
              </a:rPr>
              <a:t>Kyong</a:t>
            </a:r>
            <a:r>
              <a:rPr lang="en-US" sz="1600" dirty="0">
                <a:solidFill>
                  <a:srgbClr val="000000"/>
                </a:solidFill>
                <a:latin typeface="Arial" charset="0"/>
                <a:ea typeface="ＭＳ Ｐゴシック" charset="0"/>
              </a:rPr>
              <a:t>-go infraction, per round, per competitor is allowed.</a:t>
            </a:r>
          </a:p>
          <a:p>
            <a:pPr marL="800100" lvl="2" indent="-342900">
              <a:lnSpc>
                <a:spcPct val="100000"/>
              </a:lnSpc>
              <a:buClr>
                <a:srgbClr val="007434"/>
              </a:buClr>
              <a:buSzTx/>
              <a:buFont typeface="Wingdings" panose="05000000000000000000" pitchFamily="2" charset="2"/>
              <a:buChar char="§"/>
              <a:defRPr/>
            </a:pPr>
            <a:r>
              <a:rPr lang="en-US" sz="1600" dirty="0">
                <a:solidFill>
                  <a:srgbClr val="000000"/>
                </a:solidFill>
                <a:latin typeface="Arial" charset="0"/>
                <a:ea typeface="ＭＳ Ｐゴシック" charset="0"/>
              </a:rPr>
              <a:t>A </a:t>
            </a:r>
            <a:r>
              <a:rPr lang="en-US" sz="1600" dirty="0" err="1">
                <a:solidFill>
                  <a:srgbClr val="000000"/>
                </a:solidFill>
                <a:latin typeface="Arial" charset="0"/>
                <a:ea typeface="ＭＳ Ｐゴシック" charset="0"/>
              </a:rPr>
              <a:t>Kyong</a:t>
            </a:r>
            <a:r>
              <a:rPr lang="en-US" sz="1600" dirty="0">
                <a:solidFill>
                  <a:srgbClr val="000000"/>
                </a:solidFill>
                <a:latin typeface="Arial" charset="0"/>
                <a:ea typeface="ＭＳ Ｐゴシック" charset="0"/>
              </a:rPr>
              <a:t>-go must be given if an athlete repeats the same offense during the same round.</a:t>
            </a:r>
          </a:p>
          <a:p>
            <a:pPr marL="800100" lvl="2" indent="-342900">
              <a:lnSpc>
                <a:spcPct val="100000"/>
              </a:lnSpc>
              <a:buClr>
                <a:srgbClr val="007434"/>
              </a:buClr>
              <a:buSzTx/>
              <a:buFont typeface="Wingdings" panose="05000000000000000000" pitchFamily="2" charset="2"/>
              <a:buChar char="§"/>
              <a:defRPr/>
            </a:pPr>
            <a:r>
              <a:rPr lang="en-US" sz="1600" dirty="0">
                <a:solidFill>
                  <a:srgbClr val="000000"/>
                </a:solidFill>
                <a:latin typeface="Arial" charset="0"/>
                <a:ea typeface="ＭＳ Ｐゴシック" charset="0"/>
              </a:rPr>
              <a:t>A </a:t>
            </a:r>
            <a:r>
              <a:rPr lang="en-US" sz="1600" dirty="0" err="1">
                <a:solidFill>
                  <a:srgbClr val="000000"/>
                </a:solidFill>
                <a:latin typeface="Arial" charset="0"/>
                <a:ea typeface="ＭＳ Ｐゴシック" charset="0"/>
              </a:rPr>
              <a:t>Joo-eui</a:t>
            </a:r>
            <a:r>
              <a:rPr lang="en-US" sz="1600" dirty="0">
                <a:solidFill>
                  <a:srgbClr val="000000"/>
                </a:solidFill>
                <a:latin typeface="Arial" charset="0"/>
                <a:ea typeface="ＭＳ Ｐゴシック" charset="0"/>
              </a:rPr>
              <a:t> penalty can only be given for </a:t>
            </a:r>
            <a:r>
              <a:rPr lang="en-US" sz="1600" dirty="0" err="1">
                <a:solidFill>
                  <a:srgbClr val="000000"/>
                </a:solidFill>
                <a:latin typeface="Arial" charset="0"/>
                <a:ea typeface="ＭＳ Ｐゴシック" charset="0"/>
              </a:rPr>
              <a:t>Kyong</a:t>
            </a:r>
            <a:r>
              <a:rPr lang="en-US" sz="1600" dirty="0">
                <a:solidFill>
                  <a:srgbClr val="000000"/>
                </a:solidFill>
                <a:latin typeface="Arial" charset="0"/>
                <a:ea typeface="ＭＳ Ｐゴシック" charset="0"/>
              </a:rPr>
              <a:t>-go offenses.</a:t>
            </a:r>
          </a:p>
          <a:p>
            <a:pPr marL="800100" lvl="2" indent="-342900">
              <a:lnSpc>
                <a:spcPct val="100000"/>
              </a:lnSpc>
              <a:buClr>
                <a:srgbClr val="007434"/>
              </a:buClr>
              <a:buSzTx/>
              <a:buFont typeface="Wingdings" panose="05000000000000000000" pitchFamily="2" charset="2"/>
              <a:buChar char="§"/>
              <a:defRPr/>
            </a:pPr>
            <a:r>
              <a:rPr lang="en-US" sz="1600" dirty="0">
                <a:solidFill>
                  <a:srgbClr val="000000"/>
                </a:solidFill>
                <a:latin typeface="Arial" charset="0"/>
                <a:ea typeface="ＭＳ Ｐゴシック" charset="0"/>
              </a:rPr>
              <a:t>A </a:t>
            </a:r>
            <a:r>
              <a:rPr lang="en-US" sz="1600" dirty="0" err="1">
                <a:solidFill>
                  <a:srgbClr val="000000"/>
                </a:solidFill>
                <a:latin typeface="Arial" charset="0"/>
                <a:ea typeface="ＭＳ Ｐゴシック" charset="0"/>
              </a:rPr>
              <a:t>joo-eui</a:t>
            </a:r>
            <a:r>
              <a:rPr lang="en-US" sz="1600" dirty="0">
                <a:solidFill>
                  <a:srgbClr val="000000"/>
                </a:solidFill>
                <a:latin typeface="Arial" charset="0"/>
                <a:ea typeface="ＭＳ Ｐゴシック" charset="0"/>
              </a:rPr>
              <a:t> warning is given at the point of the infraction.</a:t>
            </a:r>
          </a:p>
          <a:p>
            <a:pPr marL="800100" lvl="2" indent="-342900">
              <a:lnSpc>
                <a:spcPct val="100000"/>
              </a:lnSpc>
              <a:buClr>
                <a:srgbClr val="007434"/>
              </a:buClr>
              <a:buSzTx/>
              <a:buFont typeface="Wingdings" panose="05000000000000000000" pitchFamily="2" charset="2"/>
              <a:buChar char="§"/>
              <a:defRPr/>
            </a:pPr>
            <a:r>
              <a:rPr lang="en-US" sz="1600" dirty="0">
                <a:solidFill>
                  <a:srgbClr val="000000"/>
                </a:solidFill>
                <a:latin typeface="Arial" charset="0"/>
                <a:ea typeface="ＭＳ Ｐゴシック" charset="0"/>
              </a:rPr>
              <a:t>Since </a:t>
            </a:r>
            <a:r>
              <a:rPr lang="en-US" sz="1600" dirty="0" err="1">
                <a:solidFill>
                  <a:srgbClr val="000000"/>
                </a:solidFill>
                <a:latin typeface="Arial" charset="0"/>
                <a:ea typeface="ＭＳ Ｐゴシック" charset="0"/>
              </a:rPr>
              <a:t>Joo-euis</a:t>
            </a:r>
            <a:r>
              <a:rPr lang="en-US" sz="1600" dirty="0">
                <a:solidFill>
                  <a:srgbClr val="000000"/>
                </a:solidFill>
                <a:latin typeface="Arial" charset="0"/>
                <a:ea typeface="ＭＳ Ｐゴシック" charset="0"/>
              </a:rPr>
              <a:t> are not mandatory, they should be given sparingly in the final round to avoid a competitor using them to run out the clock.</a:t>
            </a:r>
          </a:p>
        </p:txBody>
      </p:sp>
      <p:sp>
        <p:nvSpPr>
          <p:cNvPr id="6" name="Rectangle 5"/>
          <p:cNvSpPr>
            <a:spLocks noChangeArrowheads="1"/>
          </p:cNvSpPr>
          <p:nvPr/>
        </p:nvSpPr>
        <p:spPr bwMode="auto">
          <a:xfrm>
            <a:off x="152400" y="3886200"/>
            <a:ext cx="8763000" cy="381000"/>
          </a:xfrm>
          <a:prstGeom prst="rect">
            <a:avLst/>
          </a:prstGeom>
          <a:solidFill>
            <a:srgbClr val="007434"/>
          </a:solidFill>
          <a:ln w="9525">
            <a:solidFill>
              <a:schemeClr val="accent6"/>
            </a:solid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chor="ctr"/>
          <a:lstStyle/>
          <a:p>
            <a:pPr algn="ctr">
              <a:defRPr/>
            </a:pPr>
            <a:r>
              <a:rPr lang="en-US" dirty="0">
                <a:solidFill>
                  <a:srgbClr val="FFFFFF"/>
                </a:solidFill>
                <a:ea typeface="ＭＳ Ｐゴシック" pitchFamily="34" charset="-128"/>
              </a:rPr>
              <a:t>Warnings</a:t>
            </a:r>
          </a:p>
        </p:txBody>
      </p:sp>
    </p:spTree>
    <p:custDataLst>
      <p:tags r:id="rId1"/>
    </p:custDataLst>
    <p:extLst>
      <p:ext uri="{BB962C8B-B14F-4D97-AF65-F5344CB8AC3E}">
        <p14:creationId xmlns:p14="http://schemas.microsoft.com/office/powerpoint/2010/main" val="354431021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337922"/>
                                        </p:tgtEl>
                                        <p:attrNameLst>
                                          <p:attrName>style.visibility</p:attrName>
                                        </p:attrNameLst>
                                      </p:cBhvr>
                                      <p:to>
                                        <p:strVal val="visible"/>
                                      </p:to>
                                    </p:set>
                                    <p:anim calcmode="lin" valueType="num">
                                      <p:cBhvr>
                                        <p:cTn id="7" dur="500" fill="hold"/>
                                        <p:tgtEl>
                                          <p:spTgt spid="337922"/>
                                        </p:tgtEl>
                                        <p:attrNameLst>
                                          <p:attrName>ppt_w</p:attrName>
                                        </p:attrNameLst>
                                      </p:cBhvr>
                                      <p:tavLst>
                                        <p:tav tm="0">
                                          <p:val>
                                            <p:fltVal val="0"/>
                                          </p:val>
                                        </p:tav>
                                        <p:tav tm="100000">
                                          <p:val>
                                            <p:strVal val="#ppt_w"/>
                                          </p:val>
                                        </p:tav>
                                      </p:tavLst>
                                    </p:anim>
                                    <p:anim calcmode="lin" valueType="num">
                                      <p:cBhvr>
                                        <p:cTn id="8" dur="500" fill="hold"/>
                                        <p:tgtEl>
                                          <p:spTgt spid="337922"/>
                                        </p:tgtEl>
                                        <p:attrNameLst>
                                          <p:attrName>ppt_h</p:attrName>
                                        </p:attrNameLst>
                                      </p:cBhvr>
                                      <p:tavLst>
                                        <p:tav tm="0">
                                          <p:val>
                                            <p:fltVal val="0"/>
                                          </p:val>
                                        </p:tav>
                                        <p:tav tm="100000">
                                          <p:val>
                                            <p:strVal val="#ppt_h"/>
                                          </p:val>
                                        </p:tav>
                                      </p:tavLst>
                                    </p:anim>
                                    <p:animEffect transition="in" filter="fade">
                                      <p:cBhvr>
                                        <p:cTn id="9" dur="500"/>
                                        <p:tgtEl>
                                          <p:spTgt spid="337922"/>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animEffect transition="in" filter="fade">
                                      <p:cBhvr>
                                        <p:cTn id="19" dur="500"/>
                                        <p:tgtEl>
                                          <p:spTgt spid="6"/>
                                        </p:tgtEl>
                                      </p:cBhvr>
                                    </p:animEffect>
                                  </p:childTnLst>
                                </p:cTn>
                              </p:par>
                            </p:childTnLst>
                          </p:cTn>
                        </p:par>
                        <p:par>
                          <p:cTn id="20" fill="hold">
                            <p:stCondLst>
                              <p:cond delay="500"/>
                            </p:stCondLst>
                            <p:childTnLst>
                              <p:par>
                                <p:cTn id="21" presetID="1" presetClass="entr" presetSubtype="0" fill="hold" grpId="0" nodeType="afterEffect">
                                  <p:stCondLst>
                                    <p:cond delay="0"/>
                                  </p:stCondLst>
                                  <p:childTnLst>
                                    <p:set>
                                      <p:cBhvr>
                                        <p:cTn id="22" dur="1" fill="hold">
                                          <p:stCondLst>
                                            <p:cond delay="0"/>
                                          </p:stCondLst>
                                        </p:cTn>
                                        <p:tgtEl>
                                          <p:spTgt spid="337923">
                                            <p:bg/>
                                          </p:spTgt>
                                        </p:tgtEl>
                                        <p:attrNameLst>
                                          <p:attrName>style.visibility</p:attrName>
                                        </p:attrNameLst>
                                      </p:cBhvr>
                                      <p:to>
                                        <p:strVal val="visible"/>
                                      </p:to>
                                    </p:set>
                                  </p:childTnLst>
                                </p:cTn>
                              </p:par>
                            </p:childTnLst>
                          </p:cTn>
                        </p:par>
                        <p:par>
                          <p:cTn id="23" fill="hold">
                            <p:stCondLst>
                              <p:cond delay="500"/>
                            </p:stCondLst>
                            <p:childTnLst>
                              <p:par>
                                <p:cTn id="24" presetID="1" presetClass="entr" presetSubtype="0" fill="hold" grpId="0" nodeType="afterEffect">
                                  <p:stCondLst>
                                    <p:cond delay="0"/>
                                  </p:stCondLst>
                                  <p:childTnLst>
                                    <p:set>
                                      <p:cBhvr>
                                        <p:cTn id="25" dur="1" fill="hold">
                                          <p:stCondLst>
                                            <p:cond delay="0"/>
                                          </p:stCondLst>
                                        </p:cTn>
                                        <p:tgtEl>
                                          <p:spTgt spid="337923">
                                            <p:txEl>
                                              <p:pRg st="1" end="1"/>
                                            </p:txEl>
                                          </p:spTgt>
                                        </p:tgtEl>
                                        <p:attrNameLst>
                                          <p:attrName>style.visibility</p:attrName>
                                        </p:attrNameLst>
                                      </p:cBhvr>
                                      <p:to>
                                        <p:strVal val="visible"/>
                                      </p:to>
                                    </p:set>
                                  </p:childTnLst>
                                </p:cTn>
                              </p:par>
                            </p:childTnLst>
                          </p:cTn>
                        </p:par>
                        <p:par>
                          <p:cTn id="26" fill="hold">
                            <p:stCondLst>
                              <p:cond delay="500"/>
                            </p:stCondLst>
                            <p:childTnLst>
                              <p:par>
                                <p:cTn id="27" presetID="1" presetClass="entr" presetSubtype="0" fill="hold" grpId="0" nodeType="afterEffect">
                                  <p:stCondLst>
                                    <p:cond delay="0"/>
                                  </p:stCondLst>
                                  <p:childTnLst>
                                    <p:set>
                                      <p:cBhvr>
                                        <p:cTn id="28" dur="1" fill="hold">
                                          <p:stCondLst>
                                            <p:cond delay="0"/>
                                          </p:stCondLst>
                                        </p:cTn>
                                        <p:tgtEl>
                                          <p:spTgt spid="337923">
                                            <p:txEl>
                                              <p:pRg st="2" end="2"/>
                                            </p:txEl>
                                          </p:spTgt>
                                        </p:tgtEl>
                                        <p:attrNameLst>
                                          <p:attrName>style.visibility</p:attrName>
                                        </p:attrNameLst>
                                      </p:cBhvr>
                                      <p:to>
                                        <p:strVal val="visible"/>
                                      </p:to>
                                    </p:set>
                                  </p:childTnLst>
                                </p:cTn>
                              </p:par>
                            </p:childTnLst>
                          </p:cTn>
                        </p:par>
                        <p:par>
                          <p:cTn id="29" fill="hold">
                            <p:stCondLst>
                              <p:cond delay="500"/>
                            </p:stCondLst>
                            <p:childTnLst>
                              <p:par>
                                <p:cTn id="30" presetID="1" presetClass="entr" presetSubtype="0" fill="hold" grpId="0" nodeType="afterEffect">
                                  <p:stCondLst>
                                    <p:cond delay="0"/>
                                  </p:stCondLst>
                                  <p:childTnLst>
                                    <p:set>
                                      <p:cBhvr>
                                        <p:cTn id="31" dur="1" fill="hold">
                                          <p:stCondLst>
                                            <p:cond delay="0"/>
                                          </p:stCondLst>
                                        </p:cTn>
                                        <p:tgtEl>
                                          <p:spTgt spid="337923">
                                            <p:txEl>
                                              <p:pRg st="3" end="3"/>
                                            </p:txEl>
                                          </p:spTgt>
                                        </p:tgtEl>
                                        <p:attrNameLst>
                                          <p:attrName>style.visibility</p:attrName>
                                        </p:attrNameLst>
                                      </p:cBhvr>
                                      <p:to>
                                        <p:strVal val="visible"/>
                                      </p:to>
                                    </p:set>
                                  </p:childTnLst>
                                </p:cTn>
                              </p:par>
                            </p:childTnLst>
                          </p:cTn>
                        </p:par>
                        <p:par>
                          <p:cTn id="32" fill="hold">
                            <p:stCondLst>
                              <p:cond delay="500"/>
                            </p:stCondLst>
                            <p:childTnLst>
                              <p:par>
                                <p:cTn id="33" presetID="1" presetClass="entr" presetSubtype="0" fill="hold" grpId="0" nodeType="afterEffect">
                                  <p:stCondLst>
                                    <p:cond delay="0"/>
                                  </p:stCondLst>
                                  <p:childTnLst>
                                    <p:set>
                                      <p:cBhvr>
                                        <p:cTn id="34" dur="1" fill="hold">
                                          <p:stCondLst>
                                            <p:cond delay="0"/>
                                          </p:stCondLst>
                                        </p:cTn>
                                        <p:tgtEl>
                                          <p:spTgt spid="337923">
                                            <p:txEl>
                                              <p:pRg st="4" end="4"/>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22" grpId="0" animBg="1"/>
      <p:bldP spid="337923" grpId="0" build="p" animBg="1"/>
      <p:bldP spid="4" grpId="0" animBg="1"/>
      <p:bldP spid="5" grpId="0" animBg="1"/>
      <p:bldP spid="6"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9" name="Rectangle 3"/>
          <p:cNvSpPr>
            <a:spLocks noChangeArrowheads="1"/>
          </p:cNvSpPr>
          <p:nvPr/>
        </p:nvSpPr>
        <p:spPr bwMode="auto">
          <a:xfrm>
            <a:off x="304800" y="986589"/>
            <a:ext cx="8534400" cy="557062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marL="342900" lvl="1" indent="-342900">
              <a:lnSpc>
                <a:spcPct val="100000"/>
              </a:lnSpc>
              <a:buClr>
                <a:srgbClr val="000000"/>
              </a:buClr>
              <a:buSzTx/>
              <a:buFont typeface="Wingdings" charset="2"/>
              <a:buChar char="q"/>
              <a:defRPr/>
            </a:pPr>
            <a:r>
              <a:rPr lang="en-US" sz="2200" dirty="0" err="1">
                <a:solidFill>
                  <a:srgbClr val="000000"/>
                </a:solidFill>
                <a:latin typeface="Arial" charset="0"/>
                <a:ea typeface="ＭＳ Ｐゴシック" charset="0"/>
              </a:rPr>
              <a:t>Kyong</a:t>
            </a:r>
            <a:r>
              <a:rPr lang="en-US" sz="2200" dirty="0">
                <a:solidFill>
                  <a:srgbClr val="000000"/>
                </a:solidFill>
                <a:latin typeface="Arial" charset="0"/>
                <a:ea typeface="ＭＳ Ｐゴシック" charset="0"/>
              </a:rPr>
              <a:t>-Go (1/2 Point Penalty)</a:t>
            </a:r>
          </a:p>
          <a:p>
            <a:pPr marL="800100" lvl="3" indent="-342900">
              <a:lnSpc>
                <a:spcPct val="100000"/>
              </a:lnSpc>
              <a:buClr>
                <a:srgbClr val="000000"/>
              </a:buClr>
              <a:buSzTx/>
              <a:buFont typeface="Wingdings" panose="05000000000000000000" pitchFamily="2" charset="2"/>
              <a:buChar char="§"/>
              <a:defRPr/>
            </a:pPr>
            <a:r>
              <a:rPr lang="en-US" sz="2200" dirty="0" err="1">
                <a:solidFill>
                  <a:srgbClr val="000000"/>
                </a:solidFill>
                <a:latin typeface="Arial" charset="0"/>
                <a:ea typeface="ＭＳ Ｐゴシック" charset="0"/>
              </a:rPr>
              <a:t>Kyong</a:t>
            </a:r>
            <a:r>
              <a:rPr lang="en-US" sz="2200" dirty="0">
                <a:solidFill>
                  <a:srgbClr val="000000"/>
                </a:solidFill>
                <a:latin typeface="Arial" charset="0"/>
                <a:ea typeface="ＭＳ Ｐゴシック" charset="0"/>
              </a:rPr>
              <a:t>-Go penalties are all given at the point of infraction.</a:t>
            </a:r>
          </a:p>
          <a:p>
            <a:pPr marL="800100" lvl="3" indent="-342900">
              <a:lnSpc>
                <a:spcPct val="100000"/>
              </a:lnSpc>
              <a:buClr>
                <a:srgbClr val="000000"/>
              </a:buClr>
              <a:buSzTx/>
              <a:buFont typeface="Wingdings" panose="05000000000000000000" pitchFamily="2" charset="2"/>
              <a:buChar char="§"/>
              <a:defRPr/>
            </a:pPr>
            <a:r>
              <a:rPr lang="en-US" sz="2200" dirty="0">
                <a:solidFill>
                  <a:srgbClr val="000000"/>
                </a:solidFill>
                <a:latin typeface="Arial" charset="0"/>
                <a:ea typeface="ＭＳ Ｐゴシック" charset="0"/>
              </a:rPr>
              <a:t>A Kyong-Go penalty has no value until another Kyong-go penalty occurs. Then the two Kyong-</a:t>
            </a:r>
            <a:r>
              <a:rPr lang="en-US" sz="2200" dirty="0" err="1">
                <a:solidFill>
                  <a:srgbClr val="000000"/>
                </a:solidFill>
                <a:latin typeface="Arial" charset="0"/>
                <a:ea typeface="ＭＳ Ｐゴシック" charset="0"/>
              </a:rPr>
              <a:t>Gos</a:t>
            </a:r>
            <a:r>
              <a:rPr lang="en-US" sz="2200" dirty="0">
                <a:solidFill>
                  <a:srgbClr val="000000"/>
                </a:solidFill>
                <a:latin typeface="Arial" charset="0"/>
                <a:ea typeface="ＭＳ Ｐゴシック" charset="0"/>
              </a:rPr>
              <a:t> add together to make one full penalty point which is recorded as one point for the opponent.</a:t>
            </a:r>
          </a:p>
          <a:p>
            <a:pPr marL="342900" lvl="2" indent="-342900">
              <a:lnSpc>
                <a:spcPct val="100000"/>
              </a:lnSpc>
              <a:buClr>
                <a:srgbClr val="000000"/>
              </a:buClr>
              <a:buSzTx/>
              <a:buFont typeface="Wingdings" charset="2"/>
              <a:buChar char="q"/>
              <a:defRPr/>
            </a:pPr>
            <a:endParaRPr lang="en-US" sz="2200" dirty="0">
              <a:solidFill>
                <a:srgbClr val="000000"/>
              </a:solidFill>
              <a:latin typeface="Arial" charset="0"/>
              <a:ea typeface="ＭＳ Ｐゴシック" charset="0"/>
            </a:endParaRPr>
          </a:p>
          <a:p>
            <a:pPr marL="342900" lvl="1" indent="-342900">
              <a:lnSpc>
                <a:spcPct val="100000"/>
              </a:lnSpc>
              <a:buClr>
                <a:srgbClr val="000000"/>
              </a:buClr>
              <a:buSzTx/>
              <a:buFont typeface="Wingdings" charset="2"/>
              <a:buChar char="q"/>
              <a:defRPr/>
            </a:pPr>
            <a:r>
              <a:rPr lang="en-US" sz="2200" dirty="0">
                <a:solidFill>
                  <a:srgbClr val="000000"/>
                </a:solidFill>
                <a:latin typeface="Arial" charset="0"/>
                <a:ea typeface="ＭＳ Ｐゴシック" charset="0"/>
              </a:rPr>
              <a:t>Gam-jeom (One Point Penalty)</a:t>
            </a:r>
          </a:p>
          <a:p>
            <a:pPr marL="800100" lvl="3" indent="-342900">
              <a:lnSpc>
                <a:spcPct val="100000"/>
              </a:lnSpc>
              <a:buClr>
                <a:srgbClr val="000000"/>
              </a:buClr>
              <a:buSzTx/>
              <a:buFont typeface="Wingdings" panose="05000000000000000000" pitchFamily="2" charset="2"/>
              <a:buChar char="§"/>
              <a:defRPr/>
            </a:pPr>
            <a:r>
              <a:rPr lang="en-US" sz="2200" dirty="0">
                <a:solidFill>
                  <a:srgbClr val="000000"/>
                </a:solidFill>
                <a:latin typeface="Arial" charset="0"/>
                <a:ea typeface="ＭＳ Ｐゴシック" charset="0"/>
              </a:rPr>
              <a:t>Gam-</a:t>
            </a:r>
            <a:r>
              <a:rPr lang="en-US" sz="2200" dirty="0" err="1">
                <a:solidFill>
                  <a:srgbClr val="000000"/>
                </a:solidFill>
                <a:latin typeface="Arial" charset="0"/>
                <a:ea typeface="ＭＳ Ｐゴシック" charset="0"/>
              </a:rPr>
              <a:t>jeom</a:t>
            </a:r>
            <a:r>
              <a:rPr lang="en-US" sz="2200" dirty="0">
                <a:solidFill>
                  <a:srgbClr val="000000"/>
                </a:solidFill>
                <a:latin typeface="Arial" charset="0"/>
                <a:ea typeface="ＭＳ Ｐゴシック" charset="0"/>
              </a:rPr>
              <a:t> penalties are all given at the point of infraction.</a:t>
            </a:r>
          </a:p>
          <a:p>
            <a:pPr marL="800100" lvl="3" indent="-342900">
              <a:lnSpc>
                <a:spcPct val="100000"/>
              </a:lnSpc>
              <a:buClr>
                <a:srgbClr val="000000"/>
              </a:buClr>
              <a:buSzTx/>
              <a:buFont typeface="Wingdings" panose="05000000000000000000" pitchFamily="2" charset="2"/>
              <a:buChar char="§"/>
              <a:defRPr/>
            </a:pPr>
            <a:r>
              <a:rPr lang="en-US" sz="2200" dirty="0">
                <a:solidFill>
                  <a:srgbClr val="000000"/>
                </a:solidFill>
                <a:latin typeface="Arial" charset="0"/>
                <a:ea typeface="ＭＳ Ｐゴシック" charset="0"/>
              </a:rPr>
              <a:t>All Gam-jeom penalties are recorded by adding one point to the opponents score.</a:t>
            </a:r>
          </a:p>
          <a:p>
            <a:pPr marL="800100" lvl="3" indent="-342900">
              <a:lnSpc>
                <a:spcPct val="100000"/>
              </a:lnSpc>
              <a:buClr>
                <a:srgbClr val="000000"/>
              </a:buClr>
              <a:buSzTx/>
              <a:buFont typeface="Wingdings" panose="05000000000000000000" pitchFamily="2" charset="2"/>
              <a:buChar char="§"/>
              <a:defRPr/>
            </a:pPr>
            <a:r>
              <a:rPr lang="en-US" sz="2200" dirty="0">
                <a:solidFill>
                  <a:srgbClr val="000000"/>
                </a:solidFill>
                <a:latin typeface="Arial" charset="0"/>
                <a:ea typeface="ＭＳ Ｐゴシック" charset="0"/>
              </a:rPr>
              <a:t>All penalties are noted on the scoreboard.</a:t>
            </a:r>
          </a:p>
        </p:txBody>
      </p:sp>
      <p:sp>
        <p:nvSpPr>
          <p:cNvPr id="4" name="Rectangle 3"/>
          <p:cNvSpPr>
            <a:spLocks noChangeArrowheads="1"/>
          </p:cNvSpPr>
          <p:nvPr/>
        </p:nvSpPr>
        <p:spPr bwMode="auto">
          <a:xfrm>
            <a:off x="304800" y="168441"/>
            <a:ext cx="8534400" cy="613611"/>
          </a:xfrm>
          <a:prstGeom prst="rect">
            <a:avLst/>
          </a:prstGeom>
          <a:solidFill>
            <a:schemeClr val="bg2">
              <a:lumMod val="20000"/>
              <a:lumOff val="80000"/>
            </a:schemeClr>
          </a:solidFill>
          <a:ln w="9525">
            <a:solidFill>
              <a:schemeClr val="accent6"/>
            </a:solid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chor="ctr"/>
          <a:lstStyle/>
          <a:p>
            <a:pPr algn="ctr">
              <a:defRPr/>
            </a:pPr>
            <a:r>
              <a:rPr lang="en-US" sz="2800" dirty="0">
                <a:ea typeface="ＭＳ Ｐゴシック" pitchFamily="34" charset="-128"/>
              </a:rPr>
              <a:t>Types of Penalties for Point Sparring</a:t>
            </a:r>
          </a:p>
        </p:txBody>
      </p:sp>
    </p:spTree>
    <p:custDataLst>
      <p:tags r:id="rId1"/>
    </p:custDataLst>
    <p:extLst>
      <p:ext uri="{BB962C8B-B14F-4D97-AF65-F5344CB8AC3E}">
        <p14:creationId xmlns:p14="http://schemas.microsoft.com/office/powerpoint/2010/main" val="383230927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p:stCondLst>
                              <p:cond delay="500"/>
                            </p:stCondLst>
                            <p:childTnLst>
                              <p:par>
                                <p:cTn id="11" presetID="1" presetClass="entr" presetSubtype="0" fill="hold" grpId="0" nodeType="afterEffect">
                                  <p:stCondLst>
                                    <p:cond delay="0"/>
                                  </p:stCondLst>
                                  <p:childTnLst>
                                    <p:set>
                                      <p:cBhvr>
                                        <p:cTn id="12" dur="1" fill="hold">
                                          <p:stCondLst>
                                            <p:cond delay="0"/>
                                          </p:stCondLst>
                                        </p:cTn>
                                        <p:tgtEl>
                                          <p:spTgt spid="3420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2019" grpId="0" animBg="1"/>
      <p:bldP spid="4"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4067" name="Rectangle 3"/>
          <p:cNvSpPr>
            <a:spLocks noChangeArrowheads="1"/>
          </p:cNvSpPr>
          <p:nvPr/>
        </p:nvSpPr>
        <p:spPr bwMode="auto">
          <a:xfrm>
            <a:off x="228600" y="990600"/>
            <a:ext cx="8686800" cy="57912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marL="342900" lvl="1" indent="-342900">
              <a:lnSpc>
                <a:spcPct val="100000"/>
              </a:lnSpc>
              <a:buClr>
                <a:srgbClr val="000000"/>
              </a:buClr>
              <a:buSzTx/>
              <a:buFont typeface="Wingdings" pitchFamily="2" charset="2"/>
              <a:buChar char="q"/>
              <a:defRPr/>
            </a:pPr>
            <a:r>
              <a:rPr lang="en-US" dirty="0">
                <a:solidFill>
                  <a:srgbClr val="000000"/>
                </a:solidFill>
                <a:ea typeface="ＭＳ Ｐゴシック" pitchFamily="34" charset="-128"/>
              </a:rPr>
              <a:t>Evading by turning one</a:t>
            </a:r>
            <a:r>
              <a:rPr lang="ja-JP" altLang="en-US" dirty="0">
                <a:solidFill>
                  <a:srgbClr val="000000"/>
                </a:solidFill>
                <a:ea typeface="ＭＳ Ｐゴシック" pitchFamily="34" charset="-128"/>
              </a:rPr>
              <a:t>’</a:t>
            </a:r>
            <a:r>
              <a:rPr lang="en-US" altLang="ja-JP" dirty="0">
                <a:solidFill>
                  <a:srgbClr val="000000"/>
                </a:solidFill>
                <a:ea typeface="ＭＳ Ｐゴシック" pitchFamily="34" charset="-128"/>
              </a:rPr>
              <a:t>s back to the opponent</a:t>
            </a:r>
          </a:p>
          <a:p>
            <a:pPr marL="742950" lvl="2" indent="-285750">
              <a:lnSpc>
                <a:spcPct val="100000"/>
              </a:lnSpc>
              <a:buClr>
                <a:srgbClr val="000000"/>
              </a:buClr>
              <a:buSzTx/>
              <a:buFont typeface="Wingdings" pitchFamily="2" charset="2"/>
              <a:buChar char="§"/>
              <a:defRPr/>
            </a:pPr>
            <a:r>
              <a:rPr lang="en-US" dirty="0">
                <a:solidFill>
                  <a:srgbClr val="000000"/>
                </a:solidFill>
                <a:ea typeface="ＭＳ Ｐゴシック" pitchFamily="34" charset="-128"/>
              </a:rPr>
              <a:t>It is OK to set up for a counter attack</a:t>
            </a:r>
          </a:p>
          <a:p>
            <a:pPr marL="742950" lvl="2" indent="-285750">
              <a:lnSpc>
                <a:spcPct val="100000"/>
              </a:lnSpc>
              <a:buClr>
                <a:srgbClr val="000000"/>
              </a:buClr>
              <a:buSzTx/>
              <a:buFont typeface="Wingdings" pitchFamily="2" charset="2"/>
              <a:buChar char="§"/>
              <a:defRPr/>
            </a:pPr>
            <a:r>
              <a:rPr lang="en-US" dirty="0">
                <a:solidFill>
                  <a:srgbClr val="000000"/>
                </a:solidFill>
                <a:ea typeface="ＭＳ Ｐゴシック" pitchFamily="34" charset="-128"/>
              </a:rPr>
              <a:t>More than two steps moving away is </a:t>
            </a:r>
            <a:r>
              <a:rPr lang="ja-JP" altLang="en-US" dirty="0">
                <a:solidFill>
                  <a:srgbClr val="000000"/>
                </a:solidFill>
                <a:ea typeface="ＭＳ Ｐゴシック" pitchFamily="34" charset="-128"/>
              </a:rPr>
              <a:t>‘</a:t>
            </a:r>
            <a:r>
              <a:rPr lang="en-US" altLang="ja-JP" dirty="0">
                <a:solidFill>
                  <a:srgbClr val="000000"/>
                </a:solidFill>
                <a:ea typeface="ＭＳ Ｐゴシック" pitchFamily="34" charset="-128"/>
              </a:rPr>
              <a:t>escaping</a:t>
            </a:r>
            <a:r>
              <a:rPr lang="ja-JP" altLang="en-US" dirty="0">
                <a:solidFill>
                  <a:srgbClr val="000000"/>
                </a:solidFill>
                <a:ea typeface="ＭＳ Ｐゴシック" pitchFamily="34" charset="-128"/>
              </a:rPr>
              <a:t>’</a:t>
            </a:r>
            <a:endParaRPr lang="en-US" altLang="ja-JP" dirty="0">
              <a:solidFill>
                <a:srgbClr val="000000"/>
              </a:solidFill>
              <a:ea typeface="ＭＳ Ｐゴシック" pitchFamily="34" charset="-128"/>
            </a:endParaRPr>
          </a:p>
          <a:p>
            <a:pPr marL="742950" lvl="2" indent="-285750">
              <a:lnSpc>
                <a:spcPct val="100000"/>
              </a:lnSpc>
              <a:buClr>
                <a:srgbClr val="000000"/>
              </a:buClr>
              <a:buSzTx/>
              <a:buFont typeface="Wingdings" pitchFamily="2" charset="2"/>
              <a:buChar char="§"/>
              <a:defRPr/>
            </a:pPr>
            <a:r>
              <a:rPr lang="en-US" altLang="ja-JP" dirty="0">
                <a:solidFill>
                  <a:srgbClr val="000000"/>
                </a:solidFill>
                <a:ea typeface="ＭＳ Ｐゴシック" pitchFamily="34" charset="-128"/>
              </a:rPr>
              <a:t>No intention of fighting</a:t>
            </a:r>
          </a:p>
          <a:p>
            <a:pPr marL="342900" lvl="1" indent="-342900">
              <a:buClr>
                <a:srgbClr val="000000"/>
              </a:buClr>
              <a:buSzTx/>
              <a:buFont typeface="Wingdings" pitchFamily="2" charset="2"/>
              <a:buChar char="§"/>
              <a:defRPr/>
            </a:pPr>
            <a:endParaRPr lang="en-US" sz="800" dirty="0">
              <a:solidFill>
                <a:srgbClr val="000000"/>
              </a:solidFill>
              <a:ea typeface="ＭＳ Ｐゴシック" pitchFamily="34" charset="-128"/>
            </a:endParaRPr>
          </a:p>
          <a:p>
            <a:pPr marL="342900" lvl="1" indent="-342900">
              <a:buClr>
                <a:srgbClr val="000000"/>
              </a:buClr>
              <a:buSzTx/>
              <a:buFont typeface="Wingdings" pitchFamily="2" charset="2"/>
              <a:buChar char="q"/>
              <a:defRPr/>
            </a:pPr>
            <a:r>
              <a:rPr lang="en-US" dirty="0">
                <a:solidFill>
                  <a:srgbClr val="000000"/>
                </a:solidFill>
                <a:ea typeface="ＭＳ Ｐゴシック" pitchFamily="34" charset="-128"/>
              </a:rPr>
              <a:t>Intentionally falling down</a:t>
            </a:r>
          </a:p>
          <a:p>
            <a:pPr marL="742950" lvl="2" indent="-285750">
              <a:buClr>
                <a:srgbClr val="000000"/>
              </a:buClr>
              <a:buSzTx/>
              <a:buFont typeface="Wingdings" pitchFamily="2" charset="2"/>
              <a:buChar char="§"/>
              <a:defRPr/>
            </a:pPr>
            <a:r>
              <a:rPr lang="en-US" dirty="0">
                <a:solidFill>
                  <a:srgbClr val="000000"/>
                </a:solidFill>
                <a:ea typeface="ＭＳ Ｐゴシック" pitchFamily="34" charset="-128"/>
              </a:rPr>
              <a:t>Slipping or tripping do not count as a penalties</a:t>
            </a:r>
          </a:p>
          <a:p>
            <a:pPr marL="342900" lvl="1" indent="-342900">
              <a:buClr>
                <a:srgbClr val="000000"/>
              </a:buClr>
              <a:buSzTx/>
              <a:buFont typeface="Wingdings" pitchFamily="2" charset="2"/>
              <a:buChar char="q"/>
              <a:defRPr/>
            </a:pPr>
            <a:endParaRPr lang="en-US" sz="800" dirty="0">
              <a:solidFill>
                <a:srgbClr val="000000"/>
              </a:solidFill>
              <a:ea typeface="ＭＳ Ｐゴシック" pitchFamily="34" charset="-128"/>
            </a:endParaRPr>
          </a:p>
          <a:p>
            <a:pPr marL="342900" lvl="1" indent="-342900">
              <a:buClr>
                <a:srgbClr val="000000"/>
              </a:buClr>
              <a:buSzTx/>
              <a:buFont typeface="Wingdings" pitchFamily="2" charset="2"/>
              <a:buChar char="q"/>
              <a:defRPr/>
            </a:pPr>
            <a:r>
              <a:rPr lang="en-US" dirty="0">
                <a:solidFill>
                  <a:srgbClr val="000000"/>
                </a:solidFill>
                <a:ea typeface="ＭＳ Ｐゴシック" pitchFamily="34" charset="-128"/>
              </a:rPr>
              <a:t>Avoiding the match</a:t>
            </a:r>
          </a:p>
          <a:p>
            <a:pPr marL="342900" lvl="1" indent="-342900">
              <a:lnSpc>
                <a:spcPct val="100000"/>
              </a:lnSpc>
              <a:buClr>
                <a:srgbClr val="000000"/>
              </a:buClr>
              <a:buSzTx/>
              <a:buFont typeface="Wingdings" pitchFamily="2" charset="2"/>
              <a:buChar char="q"/>
              <a:defRPr/>
            </a:pPr>
            <a:endParaRPr lang="en-US" sz="800" dirty="0">
              <a:solidFill>
                <a:srgbClr val="000000"/>
              </a:solidFill>
              <a:ea typeface="ＭＳ Ｐゴシック" pitchFamily="34" charset="-128"/>
            </a:endParaRPr>
          </a:p>
          <a:p>
            <a:pPr marL="342900" lvl="1" indent="-342900">
              <a:lnSpc>
                <a:spcPct val="100000"/>
              </a:lnSpc>
              <a:buClr>
                <a:srgbClr val="000000"/>
              </a:buClr>
              <a:buSzTx/>
              <a:buFont typeface="Wingdings" pitchFamily="2" charset="2"/>
              <a:buChar char="q"/>
              <a:defRPr/>
            </a:pPr>
            <a:r>
              <a:rPr lang="en-US" dirty="0">
                <a:solidFill>
                  <a:srgbClr val="000000"/>
                </a:solidFill>
                <a:ea typeface="ＭＳ Ｐゴシック" pitchFamily="34" charset="-128"/>
              </a:rPr>
              <a:t>Grabbing, Holding, or Pushing the opponent</a:t>
            </a:r>
          </a:p>
          <a:p>
            <a:pPr marL="742950" lvl="2" indent="-285750">
              <a:lnSpc>
                <a:spcPct val="100000"/>
              </a:lnSpc>
              <a:buClr>
                <a:srgbClr val="000000"/>
              </a:buClr>
              <a:buSzTx/>
              <a:buFont typeface="Wingdings" pitchFamily="2" charset="2"/>
              <a:buChar char="§"/>
              <a:defRPr/>
            </a:pPr>
            <a:r>
              <a:rPr lang="en-US" dirty="0">
                <a:solidFill>
                  <a:srgbClr val="000000"/>
                </a:solidFill>
                <a:ea typeface="ＭＳ Ｐゴシック" pitchFamily="34" charset="-128"/>
              </a:rPr>
              <a:t>Using either open hands or closed fists, when the athlete is displacing his opponent</a:t>
            </a:r>
            <a:r>
              <a:rPr lang="ja-JP" altLang="en-US" dirty="0">
                <a:solidFill>
                  <a:srgbClr val="000000"/>
                </a:solidFill>
                <a:ea typeface="ＭＳ Ｐゴシック" pitchFamily="34" charset="-128"/>
              </a:rPr>
              <a:t>’</a:t>
            </a:r>
            <a:r>
              <a:rPr lang="en-US" altLang="ja-JP" dirty="0">
                <a:solidFill>
                  <a:srgbClr val="000000"/>
                </a:solidFill>
                <a:ea typeface="ＭＳ Ｐゴシック" pitchFamily="34" charset="-128"/>
              </a:rPr>
              <a:t>s balance in order to gain an advantage it is a penalty</a:t>
            </a:r>
          </a:p>
          <a:p>
            <a:pPr marL="742950" lvl="2" indent="-285750">
              <a:lnSpc>
                <a:spcPct val="100000"/>
              </a:lnSpc>
              <a:buClr>
                <a:srgbClr val="000000"/>
              </a:buClr>
              <a:buSzTx/>
              <a:buFont typeface="Wingdings" pitchFamily="2" charset="2"/>
              <a:buChar char="§"/>
              <a:defRPr/>
            </a:pPr>
            <a:endParaRPr lang="en-US" altLang="ja-JP" sz="800" dirty="0">
              <a:solidFill>
                <a:srgbClr val="000000"/>
              </a:solidFill>
              <a:ea typeface="ＭＳ Ｐゴシック" pitchFamily="34" charset="-128"/>
            </a:endParaRPr>
          </a:p>
          <a:p>
            <a:pPr marL="342900" indent="-342900">
              <a:buClr>
                <a:srgbClr val="000000"/>
              </a:buClr>
              <a:buSzTx/>
              <a:buFont typeface="Wingdings" pitchFamily="2" charset="2"/>
              <a:buChar char="q"/>
              <a:defRPr/>
            </a:pPr>
            <a:r>
              <a:rPr lang="en-US" dirty="0">
                <a:solidFill>
                  <a:srgbClr val="000000"/>
                </a:solidFill>
                <a:ea typeface="ＭＳ Ｐゴシック" pitchFamily="34" charset="-128"/>
              </a:rPr>
              <a:t>Pretending injury</a:t>
            </a:r>
          </a:p>
          <a:p>
            <a:pPr marL="342900" indent="-342900">
              <a:buClr>
                <a:srgbClr val="000000"/>
              </a:buClr>
              <a:buSzTx/>
              <a:buFont typeface="Wingdings" pitchFamily="2" charset="2"/>
              <a:buChar char="q"/>
              <a:defRPr/>
            </a:pPr>
            <a:endParaRPr lang="en-US" dirty="0">
              <a:solidFill>
                <a:srgbClr val="000000"/>
              </a:solidFill>
              <a:ea typeface="ＭＳ Ｐゴシック" pitchFamily="34" charset="-128"/>
            </a:endParaRPr>
          </a:p>
        </p:txBody>
      </p:sp>
      <p:sp>
        <p:nvSpPr>
          <p:cNvPr id="5" name="Rectangle 4"/>
          <p:cNvSpPr>
            <a:spLocks noChangeArrowheads="1"/>
          </p:cNvSpPr>
          <p:nvPr/>
        </p:nvSpPr>
        <p:spPr bwMode="auto">
          <a:xfrm>
            <a:off x="228600" y="76200"/>
            <a:ext cx="8686800" cy="762000"/>
          </a:xfrm>
          <a:prstGeom prst="rect">
            <a:avLst/>
          </a:prstGeom>
          <a:solidFill>
            <a:schemeClr val="bg2">
              <a:lumMod val="20000"/>
              <a:lumOff val="80000"/>
            </a:schemeClr>
          </a:solidFill>
          <a:ln w="9525">
            <a:solidFill>
              <a:schemeClr val="accent6"/>
            </a:solid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chor="ctr"/>
          <a:lstStyle/>
          <a:p>
            <a:pPr algn="ctr">
              <a:defRPr/>
            </a:pPr>
            <a:r>
              <a:rPr lang="en-US" sz="2800" dirty="0">
                <a:solidFill>
                  <a:srgbClr val="008000"/>
                </a:solidFill>
                <a:ea typeface="ＭＳ Ｐゴシック" pitchFamily="34" charset="-128"/>
              </a:rPr>
              <a:t>Kyong-go (Half-Point Infraction) for Point Sparring</a:t>
            </a:r>
          </a:p>
        </p:txBody>
      </p:sp>
    </p:spTree>
    <p:custDataLst>
      <p:tags r:id="rId1"/>
    </p:custDataLst>
    <p:extLst>
      <p:ext uri="{BB962C8B-B14F-4D97-AF65-F5344CB8AC3E}">
        <p14:creationId xmlns:p14="http://schemas.microsoft.com/office/powerpoint/2010/main" val="104935695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par>
                          <p:cTn id="10" fill="hold">
                            <p:stCondLst>
                              <p:cond delay="500"/>
                            </p:stCondLst>
                            <p:childTnLst>
                              <p:par>
                                <p:cTn id="11" presetID="1" presetClass="entr" presetSubtype="0" fill="hold" grpId="0" nodeType="afterEffect">
                                  <p:stCondLst>
                                    <p:cond delay="0"/>
                                  </p:stCondLst>
                                  <p:childTnLst>
                                    <p:set>
                                      <p:cBhvr>
                                        <p:cTn id="12" dur="1" fill="hold">
                                          <p:stCondLst>
                                            <p:cond delay="0"/>
                                          </p:stCondLst>
                                        </p:cTn>
                                        <p:tgtEl>
                                          <p:spTgt spid="34406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4067" grpId="0" animBg="1"/>
      <p:bldP spid="5"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4067" name="Rectangle 3"/>
          <p:cNvSpPr>
            <a:spLocks noChangeArrowheads="1"/>
          </p:cNvSpPr>
          <p:nvPr/>
        </p:nvSpPr>
        <p:spPr bwMode="auto">
          <a:xfrm>
            <a:off x="152400" y="990600"/>
            <a:ext cx="8839200" cy="57912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marL="342900" indent="-342900">
              <a:lnSpc>
                <a:spcPct val="100000"/>
              </a:lnSpc>
              <a:buClr>
                <a:srgbClr val="000000"/>
              </a:buClr>
              <a:buSzTx/>
              <a:buFont typeface="Wingdings" pitchFamily="2" charset="2"/>
              <a:buChar char="q"/>
              <a:defRPr/>
            </a:pPr>
            <a:r>
              <a:rPr lang="en-US" dirty="0">
                <a:solidFill>
                  <a:srgbClr val="000000"/>
                </a:solidFill>
                <a:ea typeface="ＭＳ Ｐゴシック" pitchFamily="34" charset="-128"/>
              </a:rPr>
              <a:t>Crossing the boundary line with both feet</a:t>
            </a:r>
          </a:p>
          <a:p>
            <a:pPr marL="742950" lvl="2" indent="-285750">
              <a:lnSpc>
                <a:spcPct val="100000"/>
              </a:lnSpc>
              <a:buClr>
                <a:srgbClr val="000000"/>
              </a:buClr>
              <a:buSzTx/>
              <a:buFont typeface="Wingdings" pitchFamily="2" charset="2"/>
              <a:buChar char="§"/>
              <a:defRPr/>
            </a:pPr>
            <a:r>
              <a:rPr lang="en-US" dirty="0">
                <a:solidFill>
                  <a:srgbClr val="000000"/>
                </a:solidFill>
                <a:ea typeface="ＭＳ Ｐゴシック" pitchFamily="34" charset="-128"/>
              </a:rPr>
              <a:t>When </a:t>
            </a:r>
            <a:r>
              <a:rPr lang="en-US" b="1" u="sng" dirty="0">
                <a:solidFill>
                  <a:srgbClr val="000000"/>
                </a:solidFill>
                <a:ea typeface="ＭＳ Ｐゴシック" pitchFamily="34" charset="-128"/>
              </a:rPr>
              <a:t>both</a:t>
            </a:r>
            <a:r>
              <a:rPr lang="en-US" dirty="0">
                <a:solidFill>
                  <a:srgbClr val="000000"/>
                </a:solidFill>
                <a:ea typeface="ＭＳ Ｐゴシック" pitchFamily="34" charset="-128"/>
              </a:rPr>
              <a:t> feet go out, a penalty should be issued.</a:t>
            </a:r>
          </a:p>
          <a:p>
            <a:pPr marL="742950" lvl="2" indent="-285750">
              <a:lnSpc>
                <a:spcPct val="100000"/>
              </a:lnSpc>
              <a:buClr>
                <a:srgbClr val="000000"/>
              </a:buClr>
              <a:buSzTx/>
              <a:buFont typeface="Wingdings" pitchFamily="2" charset="2"/>
              <a:buChar char="§"/>
              <a:defRPr/>
            </a:pPr>
            <a:r>
              <a:rPr lang="en-US" u="sng" dirty="0">
                <a:solidFill>
                  <a:srgbClr val="000000"/>
                </a:solidFill>
                <a:ea typeface="ＭＳ Ｐゴシック" pitchFamily="34" charset="-128"/>
              </a:rPr>
              <a:t>A competitor being kicked out of the ring will be given a Kyong-go penalty</a:t>
            </a:r>
            <a:r>
              <a:rPr lang="en-US" dirty="0">
                <a:solidFill>
                  <a:srgbClr val="000000"/>
                </a:solidFill>
                <a:ea typeface="ＭＳ Ｐゴシック" pitchFamily="34" charset="-128"/>
              </a:rPr>
              <a:t>. </a:t>
            </a:r>
          </a:p>
          <a:p>
            <a:pPr marL="342900" indent="-342900">
              <a:buClr>
                <a:srgbClr val="000000"/>
              </a:buClr>
              <a:buSzTx/>
              <a:buFont typeface="Wingdings" pitchFamily="2" charset="2"/>
              <a:buChar char="q"/>
              <a:defRPr/>
            </a:pPr>
            <a:endParaRPr lang="en-US" sz="800" dirty="0">
              <a:solidFill>
                <a:srgbClr val="000000"/>
              </a:solidFill>
              <a:ea typeface="ＭＳ Ｐゴシック" pitchFamily="34" charset="-128"/>
            </a:endParaRPr>
          </a:p>
          <a:p>
            <a:pPr marL="342900" indent="-342900">
              <a:buClr>
                <a:srgbClr val="000000"/>
              </a:buClr>
              <a:buSzTx/>
              <a:buFont typeface="Wingdings" pitchFamily="2" charset="2"/>
              <a:buChar char="q"/>
              <a:defRPr/>
            </a:pPr>
            <a:r>
              <a:rPr lang="en-US" dirty="0">
                <a:solidFill>
                  <a:srgbClr val="000000"/>
                </a:solidFill>
                <a:ea typeface="ＭＳ Ｐゴシック" pitchFamily="34" charset="-128"/>
              </a:rPr>
              <a:t>Uttering undesirable remarks or misconduct</a:t>
            </a:r>
          </a:p>
          <a:p>
            <a:pPr marL="742950" lvl="2" indent="-285750">
              <a:buClr>
                <a:srgbClr val="000000"/>
              </a:buClr>
              <a:buSzTx/>
              <a:buFont typeface="Wingdings" pitchFamily="2" charset="2"/>
              <a:buChar char="§"/>
              <a:defRPr/>
            </a:pPr>
            <a:r>
              <a:rPr lang="en-US" dirty="0">
                <a:solidFill>
                  <a:srgbClr val="000000"/>
                </a:solidFill>
                <a:ea typeface="ＭＳ Ｐゴシック" pitchFamily="34" charset="-128"/>
              </a:rPr>
              <a:t>Can be either the coach or the player</a:t>
            </a:r>
          </a:p>
          <a:p>
            <a:pPr marL="742950" lvl="2" indent="-285750">
              <a:buClr>
                <a:srgbClr val="000000"/>
              </a:buClr>
              <a:buSzTx/>
              <a:buFont typeface="Wingdings" pitchFamily="2" charset="2"/>
              <a:buChar char="§"/>
              <a:defRPr/>
            </a:pPr>
            <a:r>
              <a:rPr lang="en-US" dirty="0">
                <a:solidFill>
                  <a:srgbClr val="000000"/>
                </a:solidFill>
                <a:ea typeface="ＭＳ Ｐゴシック" pitchFamily="34" charset="-128"/>
              </a:rPr>
              <a:t>Leaving the designated area</a:t>
            </a:r>
          </a:p>
          <a:p>
            <a:pPr marL="742950" lvl="2" indent="-285750">
              <a:buClr>
                <a:srgbClr val="000000"/>
              </a:buClr>
              <a:buSzTx/>
              <a:buFont typeface="Wingdings" pitchFamily="2" charset="2"/>
              <a:buChar char="§"/>
              <a:defRPr/>
            </a:pPr>
            <a:r>
              <a:rPr lang="en-US" dirty="0">
                <a:solidFill>
                  <a:srgbClr val="000000"/>
                </a:solidFill>
                <a:ea typeface="ＭＳ Ｐゴシック" pitchFamily="34" charset="-128"/>
              </a:rPr>
              <a:t>Making disparaging remarks about the other athlete or coach</a:t>
            </a:r>
          </a:p>
          <a:p>
            <a:pPr marL="742950" lvl="2" indent="-285750">
              <a:buClr>
                <a:srgbClr val="000000"/>
              </a:buClr>
              <a:buSzTx/>
              <a:buFont typeface="Wingdings" pitchFamily="2" charset="2"/>
              <a:buChar char="§"/>
              <a:defRPr/>
            </a:pPr>
            <a:endParaRPr lang="en-US" sz="800" dirty="0">
              <a:solidFill>
                <a:srgbClr val="000000"/>
              </a:solidFill>
              <a:ea typeface="ＭＳ Ｐゴシック" pitchFamily="34" charset="-128"/>
            </a:endParaRPr>
          </a:p>
          <a:p>
            <a:pPr marL="171450" indent="-342900">
              <a:lnSpc>
                <a:spcPct val="80000"/>
              </a:lnSpc>
              <a:buClr>
                <a:srgbClr val="000000"/>
              </a:buClr>
              <a:buSzTx/>
              <a:buFont typeface="Wingdings" pitchFamily="2" charset="2"/>
              <a:buChar char="q"/>
              <a:defRPr/>
            </a:pPr>
            <a:r>
              <a:rPr lang="en-US" dirty="0">
                <a:solidFill>
                  <a:srgbClr val="000000"/>
                </a:solidFill>
                <a:ea typeface="ＭＳ Ｐゴシック" pitchFamily="34" charset="-128"/>
              </a:rPr>
              <a:t>Making contact with an unauthorized implement </a:t>
            </a:r>
          </a:p>
          <a:p>
            <a:pPr marL="742950" lvl="1" indent="-285750">
              <a:lnSpc>
                <a:spcPct val="80000"/>
              </a:lnSpc>
              <a:buClr>
                <a:srgbClr val="000000"/>
              </a:buClr>
              <a:buSzTx/>
              <a:buFont typeface="Wingdings" pitchFamily="2" charset="2"/>
              <a:buChar char="§"/>
              <a:defRPr/>
            </a:pPr>
            <a:r>
              <a:rPr lang="en-US" dirty="0">
                <a:solidFill>
                  <a:srgbClr val="000000"/>
                </a:solidFill>
                <a:ea typeface="ＭＳ Ｐゴシック" pitchFamily="34" charset="-128"/>
              </a:rPr>
              <a:t>Hammer Fists</a:t>
            </a:r>
          </a:p>
          <a:p>
            <a:pPr marL="742950" lvl="1" indent="-285750">
              <a:lnSpc>
                <a:spcPct val="80000"/>
              </a:lnSpc>
              <a:buClr>
                <a:srgbClr val="000000"/>
              </a:buClr>
              <a:buSzTx/>
              <a:buFont typeface="Wingdings" pitchFamily="2" charset="2"/>
              <a:buChar char="§"/>
              <a:defRPr/>
            </a:pPr>
            <a:r>
              <a:rPr lang="en-US" dirty="0">
                <a:solidFill>
                  <a:srgbClr val="000000"/>
                </a:solidFill>
                <a:ea typeface="ＭＳ Ｐゴシック" pitchFamily="34" charset="-128"/>
              </a:rPr>
              <a:t>Pawing</a:t>
            </a:r>
          </a:p>
          <a:p>
            <a:pPr marL="742950" lvl="1" indent="-285750">
              <a:lnSpc>
                <a:spcPct val="80000"/>
              </a:lnSpc>
              <a:buClr>
                <a:srgbClr val="000000"/>
              </a:buClr>
              <a:buSzTx/>
              <a:buFont typeface="Wingdings" pitchFamily="2" charset="2"/>
              <a:buChar char="§"/>
              <a:defRPr/>
            </a:pPr>
            <a:endParaRPr lang="en-US" sz="1400" dirty="0">
              <a:solidFill>
                <a:srgbClr val="000000"/>
              </a:solidFill>
              <a:ea typeface="ＭＳ Ｐゴシック" pitchFamily="34" charset="-128"/>
            </a:endParaRPr>
          </a:p>
          <a:p>
            <a:pPr marL="344488" lvl="1" indent="-344488">
              <a:lnSpc>
                <a:spcPct val="80000"/>
              </a:lnSpc>
              <a:buClr>
                <a:srgbClr val="000000"/>
              </a:buClr>
              <a:buSzPct val="100000"/>
              <a:buFont typeface="Wingdings" panose="05000000000000000000" pitchFamily="2" charset="2"/>
              <a:buChar char="q"/>
              <a:defRPr/>
            </a:pPr>
            <a:r>
              <a:rPr lang="en-US" dirty="0">
                <a:solidFill>
                  <a:srgbClr val="000000"/>
                </a:solidFill>
                <a:ea typeface="ＭＳ Ｐゴシック" pitchFamily="34" charset="-128"/>
              </a:rPr>
              <a:t>Flailing (two or more attacks with the same hand) to a legal head area</a:t>
            </a:r>
          </a:p>
          <a:p>
            <a:pPr lvl="1">
              <a:lnSpc>
                <a:spcPct val="80000"/>
              </a:lnSpc>
              <a:buClr>
                <a:srgbClr val="000000"/>
              </a:buClr>
              <a:buSzTx/>
              <a:defRPr/>
            </a:pPr>
            <a:endParaRPr lang="en-US" sz="1400" dirty="0">
              <a:solidFill>
                <a:srgbClr val="000000"/>
              </a:solidFill>
              <a:ea typeface="ＭＳ Ｐゴシック" pitchFamily="34" charset="-128"/>
            </a:endParaRPr>
          </a:p>
        </p:txBody>
      </p:sp>
      <p:sp>
        <p:nvSpPr>
          <p:cNvPr id="6" name="Rectangle 5"/>
          <p:cNvSpPr>
            <a:spLocks noChangeArrowheads="1"/>
          </p:cNvSpPr>
          <p:nvPr/>
        </p:nvSpPr>
        <p:spPr bwMode="auto">
          <a:xfrm>
            <a:off x="228600" y="76200"/>
            <a:ext cx="8686800" cy="762000"/>
          </a:xfrm>
          <a:prstGeom prst="rect">
            <a:avLst/>
          </a:prstGeom>
          <a:solidFill>
            <a:schemeClr val="bg2">
              <a:lumMod val="20000"/>
              <a:lumOff val="80000"/>
            </a:schemeClr>
          </a:solidFill>
          <a:ln w="9525">
            <a:solidFill>
              <a:schemeClr val="accent6"/>
            </a:solid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chor="ctr"/>
          <a:lstStyle/>
          <a:p>
            <a:pPr algn="ctr">
              <a:defRPr/>
            </a:pPr>
            <a:r>
              <a:rPr lang="en-US" sz="2800" dirty="0">
                <a:solidFill>
                  <a:srgbClr val="008000"/>
                </a:solidFill>
                <a:ea typeface="ＭＳ Ｐゴシック" pitchFamily="34" charset="-128"/>
              </a:rPr>
              <a:t>Kyong-go (Half-Point Infraction) for Point Sparring</a:t>
            </a:r>
          </a:p>
        </p:txBody>
      </p:sp>
    </p:spTree>
    <p:custDataLst>
      <p:tags r:id="rId1"/>
    </p:custDataLst>
    <p:extLst>
      <p:ext uri="{BB962C8B-B14F-4D97-AF65-F5344CB8AC3E}">
        <p14:creationId xmlns:p14="http://schemas.microsoft.com/office/powerpoint/2010/main" val="75687055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344067"/>
                                        </p:tgtEl>
                                        <p:attrNameLst>
                                          <p:attrName>style.visibility</p:attrName>
                                        </p:attrNameLst>
                                      </p:cBhvr>
                                      <p:to>
                                        <p:strVal val="visible"/>
                                      </p:to>
                                    </p:set>
                                  </p:childTnLst>
                                </p:cTn>
                              </p:par>
                            </p:childTnLst>
                          </p:cTn>
                        </p:par>
                        <p:par>
                          <p:cTn id="7" fill="hold">
                            <p:stCondLst>
                              <p:cond delay="0"/>
                            </p:stCondLst>
                            <p:childTnLst>
                              <p:par>
                                <p:cTn id="8" presetID="53" presetClass="entr" presetSubtype="16" fill="hold" grpId="0" nodeType="after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p:cTn id="10" dur="500" fill="hold"/>
                                        <p:tgtEl>
                                          <p:spTgt spid="6"/>
                                        </p:tgtEl>
                                        <p:attrNameLst>
                                          <p:attrName>ppt_w</p:attrName>
                                        </p:attrNameLst>
                                      </p:cBhvr>
                                      <p:tavLst>
                                        <p:tav tm="0">
                                          <p:val>
                                            <p:fltVal val="0"/>
                                          </p:val>
                                        </p:tav>
                                        <p:tav tm="100000">
                                          <p:val>
                                            <p:strVal val="#ppt_w"/>
                                          </p:val>
                                        </p:tav>
                                      </p:tavLst>
                                    </p:anim>
                                    <p:anim calcmode="lin" valueType="num">
                                      <p:cBhvr>
                                        <p:cTn id="11" dur="500" fill="hold"/>
                                        <p:tgtEl>
                                          <p:spTgt spid="6"/>
                                        </p:tgtEl>
                                        <p:attrNameLst>
                                          <p:attrName>ppt_h</p:attrName>
                                        </p:attrNameLst>
                                      </p:cBhvr>
                                      <p:tavLst>
                                        <p:tav tm="0">
                                          <p:val>
                                            <p:fltVal val="0"/>
                                          </p:val>
                                        </p:tav>
                                        <p:tav tm="100000">
                                          <p:val>
                                            <p:strVal val="#ppt_h"/>
                                          </p:val>
                                        </p:tav>
                                      </p:tavLst>
                                    </p:anim>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4067" grpId="0" animBg="1"/>
      <p:bldP spid="6"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a:spLocks noChangeArrowheads="1"/>
          </p:cNvSpPr>
          <p:nvPr/>
        </p:nvSpPr>
        <p:spPr bwMode="auto">
          <a:xfrm>
            <a:off x="152400" y="76200"/>
            <a:ext cx="8763000" cy="838200"/>
          </a:xfrm>
          <a:prstGeom prst="rect">
            <a:avLst/>
          </a:prstGeom>
          <a:solidFill>
            <a:schemeClr val="bg2">
              <a:lumMod val="60000"/>
              <a:lumOff val="40000"/>
            </a:schemeClr>
          </a:solidFill>
          <a:ln w="9525">
            <a:solidFill>
              <a:schemeClr val="accent6"/>
            </a:solid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chor="ctr"/>
          <a:lstStyle/>
          <a:p>
            <a:pPr algn="ctr">
              <a:defRPr/>
            </a:pPr>
            <a:r>
              <a:rPr lang="en-US" sz="2800" dirty="0">
                <a:ea typeface="ＭＳ Ｐゴシック" pitchFamily="34" charset="-128"/>
              </a:rPr>
              <a:t>Gam-jeom (Full-Point Infraction) for Point Sparring</a:t>
            </a:r>
          </a:p>
        </p:txBody>
      </p:sp>
      <p:sp>
        <p:nvSpPr>
          <p:cNvPr id="7" name="Rectangle 3"/>
          <p:cNvSpPr>
            <a:spLocks noChangeArrowheads="1"/>
          </p:cNvSpPr>
          <p:nvPr/>
        </p:nvSpPr>
        <p:spPr bwMode="auto">
          <a:xfrm>
            <a:off x="152400" y="1143000"/>
            <a:ext cx="8763000" cy="54864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marL="171450" indent="-342900">
              <a:buClr>
                <a:srgbClr val="000000"/>
              </a:buClr>
              <a:buSzTx/>
              <a:buFont typeface="Wingdings" pitchFamily="2" charset="2"/>
              <a:buChar char="q"/>
              <a:defRPr/>
            </a:pPr>
            <a:endParaRPr lang="en-US" dirty="0">
              <a:solidFill>
                <a:srgbClr val="000000"/>
              </a:solidFill>
              <a:latin typeface="+mn-lt"/>
              <a:ea typeface="ＭＳ Ｐゴシック" pitchFamily="34" charset="-128"/>
            </a:endParaRPr>
          </a:p>
          <a:p>
            <a:pPr marL="171450" indent="-342900">
              <a:buClr>
                <a:srgbClr val="000000"/>
              </a:buClr>
              <a:buSzTx/>
              <a:buFont typeface="Wingdings" pitchFamily="2" charset="2"/>
              <a:buChar char="q"/>
              <a:defRPr/>
            </a:pPr>
            <a:r>
              <a:rPr lang="en-US" dirty="0">
                <a:solidFill>
                  <a:srgbClr val="000000"/>
                </a:solidFill>
                <a:latin typeface="+mn-lt"/>
                <a:ea typeface="ＭＳ Ｐゴシック" pitchFamily="34" charset="-128"/>
              </a:rPr>
              <a:t>Attacking the opponent after the referee</a:t>
            </a:r>
            <a:r>
              <a:rPr lang="ja-JP" altLang="en-US" dirty="0">
                <a:solidFill>
                  <a:srgbClr val="000000"/>
                </a:solidFill>
                <a:latin typeface="+mn-lt"/>
                <a:ea typeface="ＭＳ Ｐゴシック" pitchFamily="34" charset="-128"/>
              </a:rPr>
              <a:t>’</a:t>
            </a:r>
            <a:r>
              <a:rPr lang="en-US" altLang="ja-JP" dirty="0">
                <a:solidFill>
                  <a:srgbClr val="000000"/>
                </a:solidFill>
                <a:latin typeface="+mn-lt"/>
                <a:ea typeface="ＭＳ Ｐゴシック" pitchFamily="34" charset="-128"/>
              </a:rPr>
              <a:t>s </a:t>
            </a:r>
            <a:r>
              <a:rPr lang="en-US" altLang="ja-JP" i="1" dirty="0" err="1">
                <a:solidFill>
                  <a:srgbClr val="000000"/>
                </a:solidFill>
                <a:latin typeface="+mn-lt"/>
                <a:ea typeface="ＭＳ Ｐゴシック" pitchFamily="34" charset="-128"/>
              </a:rPr>
              <a:t>kalyeo</a:t>
            </a:r>
            <a:r>
              <a:rPr lang="en-US" altLang="ja-JP" dirty="0">
                <a:solidFill>
                  <a:srgbClr val="000000"/>
                </a:solidFill>
                <a:latin typeface="+mn-lt"/>
                <a:ea typeface="ＭＳ Ｐゴシック" pitchFamily="34" charset="-128"/>
              </a:rPr>
              <a:t> command</a:t>
            </a:r>
          </a:p>
          <a:p>
            <a:pPr marL="171450" indent="-342900">
              <a:buClr>
                <a:srgbClr val="000000"/>
              </a:buClr>
              <a:buSzTx/>
              <a:buFontTx/>
              <a:buChar char="•"/>
              <a:defRPr/>
            </a:pPr>
            <a:endParaRPr lang="en-US" dirty="0">
              <a:solidFill>
                <a:srgbClr val="000000"/>
              </a:solidFill>
              <a:latin typeface="+mn-lt"/>
              <a:ea typeface="ＭＳ Ｐゴシック" pitchFamily="34" charset="-128"/>
            </a:endParaRPr>
          </a:p>
          <a:p>
            <a:pPr marL="347663" indent="-347663">
              <a:buClr>
                <a:srgbClr val="000000"/>
              </a:buClr>
              <a:buSzTx/>
              <a:buFont typeface="Wingdings" pitchFamily="2" charset="2"/>
              <a:buChar char="q"/>
              <a:defRPr/>
            </a:pPr>
            <a:r>
              <a:rPr lang="en-US" dirty="0">
                <a:solidFill>
                  <a:srgbClr val="000000"/>
                </a:solidFill>
                <a:latin typeface="+mn-lt"/>
                <a:ea typeface="ＭＳ Ｐゴシック" pitchFamily="34" charset="-128"/>
              </a:rPr>
              <a:t>Throwing the opponent by grappling the opponent</a:t>
            </a:r>
            <a:r>
              <a:rPr lang="ja-JP" altLang="en-US" dirty="0">
                <a:solidFill>
                  <a:srgbClr val="000000"/>
                </a:solidFill>
                <a:latin typeface="+mn-lt"/>
                <a:ea typeface="ＭＳ Ｐゴシック" pitchFamily="34" charset="-128"/>
              </a:rPr>
              <a:t>’</a:t>
            </a:r>
            <a:r>
              <a:rPr lang="en-US" altLang="ja-JP" dirty="0">
                <a:solidFill>
                  <a:srgbClr val="000000"/>
                </a:solidFill>
                <a:latin typeface="+mn-lt"/>
                <a:ea typeface="ＭＳ Ｐゴシック" pitchFamily="34" charset="-128"/>
              </a:rPr>
              <a:t>s attacking foot in the air with the arm or by pushing the opponent with the hand.</a:t>
            </a:r>
          </a:p>
          <a:p>
            <a:pPr lvl="1">
              <a:lnSpc>
                <a:spcPct val="80000"/>
              </a:lnSpc>
              <a:buClr>
                <a:srgbClr val="000000"/>
              </a:buClr>
              <a:buSzTx/>
              <a:defRPr/>
            </a:pPr>
            <a:endParaRPr lang="en-US" dirty="0">
              <a:solidFill>
                <a:srgbClr val="000000"/>
              </a:solidFill>
              <a:latin typeface="+mn-lt"/>
              <a:ea typeface="ＭＳ Ｐゴシック" pitchFamily="34" charset="-128"/>
            </a:endParaRPr>
          </a:p>
          <a:p>
            <a:pPr marL="171450" indent="-342900">
              <a:lnSpc>
                <a:spcPct val="80000"/>
              </a:lnSpc>
              <a:buClr>
                <a:srgbClr val="000000"/>
              </a:buClr>
              <a:buSzTx/>
              <a:buFont typeface="Wingdings" pitchFamily="2" charset="2"/>
              <a:buChar char="q"/>
              <a:defRPr/>
            </a:pPr>
            <a:r>
              <a:rPr lang="en-US" dirty="0">
                <a:solidFill>
                  <a:srgbClr val="000000"/>
                </a:solidFill>
                <a:latin typeface="+mn-lt"/>
                <a:ea typeface="ＭＳ Ｐゴシック" pitchFamily="34" charset="-128"/>
              </a:rPr>
              <a:t>Making non-incidental contact to an unauthorized area</a:t>
            </a:r>
          </a:p>
          <a:p>
            <a:pPr marL="742950" lvl="1" indent="-285750">
              <a:lnSpc>
                <a:spcPct val="80000"/>
              </a:lnSpc>
              <a:buClr>
                <a:srgbClr val="000000"/>
              </a:buClr>
              <a:buSzTx/>
              <a:buFont typeface="Wingdings" pitchFamily="2" charset="2"/>
              <a:buChar char="§"/>
              <a:defRPr/>
            </a:pPr>
            <a:r>
              <a:rPr lang="en-US" dirty="0">
                <a:solidFill>
                  <a:srgbClr val="000000"/>
                </a:solidFill>
                <a:latin typeface="+mn-lt"/>
                <a:ea typeface="ＭＳ Ｐゴシック" pitchFamily="34" charset="-128"/>
              </a:rPr>
              <a:t>A direct kick to a non-target area is a full point penalty</a:t>
            </a:r>
          </a:p>
          <a:p>
            <a:pPr marL="171450" indent="-342900">
              <a:buClr>
                <a:srgbClr val="000000"/>
              </a:buClr>
              <a:buSzTx/>
              <a:buFontTx/>
              <a:buChar char="•"/>
              <a:defRPr/>
            </a:pPr>
            <a:endParaRPr lang="en-US" dirty="0">
              <a:solidFill>
                <a:srgbClr val="000000"/>
              </a:solidFill>
              <a:latin typeface="+mn-lt"/>
              <a:ea typeface="ＭＳ Ｐゴシック" pitchFamily="34" charset="-128"/>
            </a:endParaRPr>
          </a:p>
          <a:p>
            <a:pPr marL="342900" indent="-342900">
              <a:buClr>
                <a:srgbClr val="000000"/>
              </a:buClr>
              <a:buSzTx/>
              <a:buFont typeface="Wingdings" pitchFamily="2" charset="2"/>
              <a:buChar char="q"/>
              <a:defRPr/>
            </a:pPr>
            <a:r>
              <a:rPr lang="en-US" dirty="0">
                <a:solidFill>
                  <a:srgbClr val="000000"/>
                </a:solidFill>
                <a:latin typeface="+mn-lt"/>
                <a:ea typeface="ＭＳ Ｐゴシック" pitchFamily="34" charset="-128"/>
              </a:rPr>
              <a:t>Excessive contact (Referee can make this call alone or with consultation with TL)</a:t>
            </a:r>
          </a:p>
          <a:p>
            <a:pPr marL="742950" lvl="1" indent="-285750">
              <a:buClr>
                <a:srgbClr val="000000"/>
              </a:buClr>
              <a:buSzTx/>
              <a:buFont typeface="Wingdings" pitchFamily="2" charset="2"/>
              <a:buChar char="§"/>
              <a:defRPr/>
            </a:pPr>
            <a:r>
              <a:rPr lang="en-US" dirty="0">
                <a:solidFill>
                  <a:srgbClr val="000000"/>
                </a:solidFill>
                <a:latin typeface="+mn-lt"/>
                <a:ea typeface="ＭＳ Ｐゴシック" pitchFamily="34" charset="-128"/>
              </a:rPr>
              <a:t>Could also be DQ</a:t>
            </a:r>
          </a:p>
          <a:p>
            <a:pPr marL="742950" lvl="1" indent="-285750">
              <a:buClr>
                <a:srgbClr val="000000"/>
              </a:buClr>
              <a:buSzTx/>
              <a:buFont typeface="Wingdings" pitchFamily="2" charset="2"/>
              <a:buChar char="§"/>
              <a:defRPr/>
            </a:pPr>
            <a:endParaRPr lang="en-US" dirty="0">
              <a:solidFill>
                <a:srgbClr val="000000"/>
              </a:solidFill>
              <a:latin typeface="+mn-lt"/>
              <a:ea typeface="ＭＳ Ｐゴシック" pitchFamily="34" charset="-128"/>
            </a:endParaRPr>
          </a:p>
        </p:txBody>
      </p:sp>
    </p:spTree>
    <p:custDataLst>
      <p:tags r:id="rId1"/>
    </p:custDataLst>
    <p:extLst>
      <p:ext uri="{BB962C8B-B14F-4D97-AF65-F5344CB8AC3E}">
        <p14:creationId xmlns:p14="http://schemas.microsoft.com/office/powerpoint/2010/main" val="187098929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par>
                          <p:cTn id="10" fill="hold">
                            <p:stCondLst>
                              <p:cond delay="500"/>
                            </p:stCondLst>
                            <p:childTnLst>
                              <p:par>
                                <p:cTn id="11" presetID="1" presetClass="entr" presetSubtype="0"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3"/>
          <p:cNvSpPr>
            <a:spLocks noChangeArrowheads="1"/>
          </p:cNvSpPr>
          <p:nvPr/>
        </p:nvSpPr>
        <p:spPr bwMode="auto">
          <a:xfrm>
            <a:off x="152400" y="1143000"/>
            <a:ext cx="8763000" cy="54864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lvl="1">
              <a:buClr>
                <a:srgbClr val="000000"/>
              </a:buClr>
              <a:buSzTx/>
              <a:defRPr/>
            </a:pPr>
            <a:endParaRPr lang="en-US" sz="1000" dirty="0">
              <a:solidFill>
                <a:srgbClr val="000000"/>
              </a:solidFill>
              <a:latin typeface="+mn-lt"/>
              <a:ea typeface="ＭＳ Ｐゴシック" pitchFamily="34" charset="-128"/>
            </a:endParaRPr>
          </a:p>
          <a:p>
            <a:pPr marL="461963" indent="-407988">
              <a:buClr>
                <a:srgbClr val="000000"/>
              </a:buClr>
              <a:buSzTx/>
              <a:buFont typeface="Wingdings" pitchFamily="2" charset="2"/>
              <a:buChar char="q"/>
              <a:defRPr/>
            </a:pPr>
            <a:r>
              <a:rPr lang="en-US" dirty="0">
                <a:solidFill>
                  <a:srgbClr val="000000"/>
                </a:solidFill>
                <a:latin typeface="+mn-lt"/>
                <a:ea typeface="ＭＳ Ｐゴシック" pitchFamily="34" charset="-128"/>
              </a:rPr>
              <a:t>Interrupting the progress of the match on the part of the contestant or coach</a:t>
            </a:r>
          </a:p>
          <a:p>
            <a:pPr marL="171450" indent="-342900">
              <a:lnSpc>
                <a:spcPct val="80000"/>
              </a:lnSpc>
              <a:buClr>
                <a:srgbClr val="000000"/>
              </a:buClr>
              <a:buSzTx/>
              <a:buFontTx/>
              <a:buChar char="•"/>
              <a:defRPr/>
            </a:pPr>
            <a:endParaRPr lang="en-US" dirty="0">
              <a:solidFill>
                <a:srgbClr val="000000"/>
              </a:solidFill>
              <a:latin typeface="+mn-lt"/>
              <a:ea typeface="ＭＳ Ｐゴシック" pitchFamily="34" charset="-128"/>
            </a:endParaRPr>
          </a:p>
          <a:p>
            <a:pPr marL="398463" indent="-398463">
              <a:lnSpc>
                <a:spcPct val="80000"/>
              </a:lnSpc>
              <a:buClr>
                <a:srgbClr val="000000"/>
              </a:buClr>
              <a:buSzTx/>
              <a:buFont typeface="Wingdings" pitchFamily="2" charset="2"/>
              <a:buChar char="q"/>
              <a:defRPr/>
            </a:pPr>
            <a:r>
              <a:rPr lang="en-US" dirty="0">
                <a:solidFill>
                  <a:srgbClr val="000000"/>
                </a:solidFill>
                <a:latin typeface="+mn-lt"/>
                <a:ea typeface="ＭＳ Ｐゴシック" pitchFamily="34" charset="-128"/>
              </a:rPr>
              <a:t>Attacking a fallen opponent</a:t>
            </a:r>
          </a:p>
          <a:p>
            <a:pPr marL="688975" lvl="1" indent="-227013">
              <a:lnSpc>
                <a:spcPct val="80000"/>
              </a:lnSpc>
              <a:buClr>
                <a:srgbClr val="000000"/>
              </a:buClr>
              <a:buSzTx/>
              <a:buFont typeface="Wingdings" pitchFamily="2" charset="2"/>
              <a:buChar char="§"/>
              <a:defRPr/>
            </a:pPr>
            <a:r>
              <a:rPr lang="en-US" dirty="0">
                <a:solidFill>
                  <a:srgbClr val="000000"/>
                </a:solidFill>
                <a:latin typeface="+mn-lt"/>
                <a:ea typeface="ＭＳ Ｐゴシック" pitchFamily="34" charset="-128"/>
              </a:rPr>
              <a:t>A contestant is considered </a:t>
            </a:r>
            <a:r>
              <a:rPr lang="ja-JP" altLang="en-US" dirty="0">
                <a:solidFill>
                  <a:srgbClr val="000000"/>
                </a:solidFill>
                <a:latin typeface="+mn-lt"/>
                <a:ea typeface="ＭＳ Ｐゴシック" pitchFamily="34" charset="-128"/>
              </a:rPr>
              <a:t>‘</a:t>
            </a:r>
            <a:r>
              <a:rPr lang="en-US" altLang="ja-JP" dirty="0">
                <a:solidFill>
                  <a:srgbClr val="000000"/>
                </a:solidFill>
                <a:latin typeface="+mn-lt"/>
                <a:ea typeface="ＭＳ Ｐゴシック" pitchFamily="34" charset="-128"/>
              </a:rPr>
              <a:t>fallen</a:t>
            </a:r>
            <a:r>
              <a:rPr lang="ja-JP" altLang="en-US" dirty="0">
                <a:solidFill>
                  <a:srgbClr val="000000"/>
                </a:solidFill>
                <a:latin typeface="+mn-lt"/>
                <a:ea typeface="ＭＳ Ｐゴシック" pitchFamily="34" charset="-128"/>
              </a:rPr>
              <a:t>’</a:t>
            </a:r>
            <a:r>
              <a:rPr lang="en-US" altLang="ja-JP" dirty="0">
                <a:solidFill>
                  <a:srgbClr val="000000"/>
                </a:solidFill>
                <a:latin typeface="+mn-lt"/>
                <a:ea typeface="ＭＳ Ｐゴシック" pitchFamily="34" charset="-128"/>
              </a:rPr>
              <a:t> when any part of the body other than the feet touch the floor. </a:t>
            </a:r>
          </a:p>
          <a:p>
            <a:pPr marL="688975" lvl="1" indent="-227013">
              <a:lnSpc>
                <a:spcPct val="80000"/>
              </a:lnSpc>
              <a:buClr>
                <a:srgbClr val="000000"/>
              </a:buClr>
              <a:buSzTx/>
              <a:buFont typeface="Wingdings" pitchFamily="2" charset="2"/>
              <a:buChar char="§"/>
              <a:defRPr/>
            </a:pPr>
            <a:r>
              <a:rPr lang="en-US" dirty="0">
                <a:solidFill>
                  <a:srgbClr val="000000"/>
                </a:solidFill>
                <a:latin typeface="+mn-lt"/>
                <a:ea typeface="ＭＳ Ｐゴシック" pitchFamily="34" charset="-128"/>
              </a:rPr>
              <a:t>Center needs to get in between the players when player begins to fall</a:t>
            </a:r>
          </a:p>
          <a:p>
            <a:pPr marL="398463" lvl="1" indent="-398463">
              <a:lnSpc>
                <a:spcPct val="80000"/>
              </a:lnSpc>
              <a:buClr>
                <a:srgbClr val="000000"/>
              </a:buClr>
              <a:buSzTx/>
              <a:buFontTx/>
              <a:buChar char="–"/>
              <a:defRPr/>
            </a:pPr>
            <a:endParaRPr lang="en-US" dirty="0">
              <a:solidFill>
                <a:srgbClr val="000000"/>
              </a:solidFill>
              <a:latin typeface="+mn-lt"/>
              <a:ea typeface="ＭＳ Ｐゴシック" pitchFamily="34" charset="-128"/>
            </a:endParaRPr>
          </a:p>
          <a:p>
            <a:pPr marL="398463" indent="-398463">
              <a:buClr>
                <a:srgbClr val="000000"/>
              </a:buClr>
              <a:buSzTx/>
              <a:buFont typeface="Wingdings" pitchFamily="2" charset="2"/>
              <a:buChar char="q"/>
              <a:defRPr/>
            </a:pPr>
            <a:r>
              <a:rPr lang="en-US" dirty="0">
                <a:solidFill>
                  <a:srgbClr val="000000"/>
                </a:solidFill>
                <a:latin typeface="+mn-lt"/>
                <a:ea typeface="ＭＳ Ｐゴシック" pitchFamily="34" charset="-128"/>
              </a:rPr>
              <a:t>Uncontrolled attack (The attack must make contact)</a:t>
            </a:r>
          </a:p>
          <a:p>
            <a:pPr marL="398463" lvl="1" indent="-398463">
              <a:buClr>
                <a:srgbClr val="000000"/>
              </a:buClr>
              <a:buSzTx/>
              <a:buFont typeface="Wingdings" pitchFamily="2" charset="2"/>
              <a:buChar char="ü"/>
              <a:defRPr/>
            </a:pPr>
            <a:endParaRPr lang="en-US" dirty="0">
              <a:solidFill>
                <a:srgbClr val="000000"/>
              </a:solidFill>
              <a:latin typeface="+mn-lt"/>
              <a:ea typeface="ＭＳ Ｐゴシック" pitchFamily="34" charset="-128"/>
            </a:endParaRPr>
          </a:p>
          <a:p>
            <a:pPr marL="398463" indent="-398463">
              <a:lnSpc>
                <a:spcPct val="80000"/>
              </a:lnSpc>
              <a:buClr>
                <a:srgbClr val="000000"/>
              </a:buClr>
              <a:buSzTx/>
              <a:buFont typeface="Wingdings" pitchFamily="2" charset="2"/>
              <a:buChar char="q"/>
              <a:defRPr/>
            </a:pPr>
            <a:r>
              <a:rPr lang="en-US" dirty="0">
                <a:solidFill>
                  <a:srgbClr val="000000"/>
                </a:solidFill>
                <a:latin typeface="+mn-lt"/>
                <a:ea typeface="ＭＳ Ｐゴシック" pitchFamily="34" charset="-128"/>
              </a:rPr>
              <a:t>Violent or extreme remarks or behavior on the part of the contestant or coach</a:t>
            </a:r>
          </a:p>
          <a:p>
            <a:pPr marL="742950" lvl="1" indent="-285750">
              <a:buClr>
                <a:srgbClr val="000000"/>
              </a:buClr>
              <a:buSzTx/>
              <a:buFont typeface="Wingdings" pitchFamily="2" charset="2"/>
              <a:buChar char="q"/>
              <a:defRPr/>
            </a:pPr>
            <a:endParaRPr lang="en-US" dirty="0">
              <a:solidFill>
                <a:srgbClr val="000000"/>
              </a:solidFill>
              <a:latin typeface="+mn-lt"/>
              <a:ea typeface="ＭＳ Ｐゴシック" pitchFamily="34" charset="-128"/>
            </a:endParaRPr>
          </a:p>
        </p:txBody>
      </p:sp>
      <p:sp>
        <p:nvSpPr>
          <p:cNvPr id="4" name="Rectangle 3"/>
          <p:cNvSpPr>
            <a:spLocks noChangeArrowheads="1"/>
          </p:cNvSpPr>
          <p:nvPr/>
        </p:nvSpPr>
        <p:spPr bwMode="auto">
          <a:xfrm>
            <a:off x="152400" y="76200"/>
            <a:ext cx="8763000" cy="838200"/>
          </a:xfrm>
          <a:prstGeom prst="rect">
            <a:avLst/>
          </a:prstGeom>
          <a:solidFill>
            <a:schemeClr val="bg2">
              <a:lumMod val="60000"/>
              <a:lumOff val="40000"/>
            </a:schemeClr>
          </a:solidFill>
          <a:ln w="9525">
            <a:solidFill>
              <a:schemeClr val="accent6"/>
            </a:solid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chor="ctr"/>
          <a:lstStyle/>
          <a:p>
            <a:pPr algn="ctr">
              <a:defRPr/>
            </a:pPr>
            <a:r>
              <a:rPr lang="en-US" sz="2800" dirty="0">
                <a:ea typeface="ＭＳ Ｐゴシック" pitchFamily="34" charset="-128"/>
              </a:rPr>
              <a:t>Gam-jeom (Full-Point Infraction) for Point Sparring</a:t>
            </a:r>
          </a:p>
        </p:txBody>
      </p:sp>
    </p:spTree>
    <p:custDataLst>
      <p:tags r:id="rId1"/>
    </p:custDataLst>
    <p:extLst>
      <p:ext uri="{BB962C8B-B14F-4D97-AF65-F5344CB8AC3E}">
        <p14:creationId xmlns:p14="http://schemas.microsoft.com/office/powerpoint/2010/main" val="361004575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par>
                          <p:cTn id="7" fill="hold">
                            <p:stCondLst>
                              <p:cond delay="0"/>
                            </p:stCondLst>
                            <p:childTnLst>
                              <p:par>
                                <p:cTn id="8" presetID="53" presetClass="entr" presetSubtype="16" fill="hold" grpId="0" nodeType="afterEffect">
                                  <p:stCondLst>
                                    <p:cond delay="0"/>
                                  </p:stCondLst>
                                  <p:childTnLst>
                                    <p:set>
                                      <p:cBhvr>
                                        <p:cTn id="9" dur="1" fill="hold">
                                          <p:stCondLst>
                                            <p:cond delay="0"/>
                                          </p:stCondLst>
                                        </p:cTn>
                                        <p:tgtEl>
                                          <p:spTgt spid="4"/>
                                        </p:tgtEl>
                                        <p:attrNameLst>
                                          <p:attrName>style.visibility</p:attrName>
                                        </p:attrNameLst>
                                      </p:cBhvr>
                                      <p:to>
                                        <p:strVal val="visible"/>
                                      </p:to>
                                    </p:set>
                                    <p:anim calcmode="lin" valueType="num">
                                      <p:cBhvr>
                                        <p:cTn id="10" dur="500" fill="hold"/>
                                        <p:tgtEl>
                                          <p:spTgt spid="4"/>
                                        </p:tgtEl>
                                        <p:attrNameLst>
                                          <p:attrName>ppt_w</p:attrName>
                                        </p:attrNameLst>
                                      </p:cBhvr>
                                      <p:tavLst>
                                        <p:tav tm="0">
                                          <p:val>
                                            <p:fltVal val="0"/>
                                          </p:val>
                                        </p:tav>
                                        <p:tav tm="100000">
                                          <p:val>
                                            <p:strVal val="#ppt_w"/>
                                          </p:val>
                                        </p:tav>
                                      </p:tavLst>
                                    </p:anim>
                                    <p:anim calcmode="lin" valueType="num">
                                      <p:cBhvr>
                                        <p:cTn id="11" dur="500" fill="hold"/>
                                        <p:tgtEl>
                                          <p:spTgt spid="4"/>
                                        </p:tgtEl>
                                        <p:attrNameLst>
                                          <p:attrName>ppt_h</p:attrName>
                                        </p:attrNameLst>
                                      </p:cBhvr>
                                      <p:tavLst>
                                        <p:tav tm="0">
                                          <p:val>
                                            <p:fltVal val="0"/>
                                          </p:val>
                                        </p:tav>
                                        <p:tav tm="100000">
                                          <p:val>
                                            <p:strVal val="#ppt_h"/>
                                          </p:val>
                                        </p:tav>
                                      </p:tavLst>
                                    </p:anim>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4"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a:spLocks noChangeArrowheads="1"/>
          </p:cNvSpPr>
          <p:nvPr/>
        </p:nvSpPr>
        <p:spPr bwMode="auto">
          <a:xfrm>
            <a:off x="304800" y="1295400"/>
            <a:ext cx="8534400" cy="49530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lvl="1" indent="-342900">
              <a:lnSpc>
                <a:spcPct val="80000"/>
              </a:lnSpc>
              <a:buClr>
                <a:srgbClr val="000000"/>
              </a:buClr>
              <a:buSzTx/>
              <a:buFont typeface="Wingdings" pitchFamily="2" charset="2"/>
              <a:buChar char="q"/>
              <a:defRPr/>
            </a:pPr>
            <a:endParaRPr lang="en-US" sz="2000" dirty="0">
              <a:solidFill>
                <a:srgbClr val="000000"/>
              </a:solidFill>
              <a:ea typeface="ＭＳ Ｐゴシック" pitchFamily="34" charset="-128"/>
            </a:endParaRPr>
          </a:p>
          <a:p>
            <a:pPr lvl="1" indent="-342900">
              <a:lnSpc>
                <a:spcPct val="80000"/>
              </a:lnSpc>
              <a:buClr>
                <a:srgbClr val="000000"/>
              </a:buClr>
              <a:buSzTx/>
              <a:buFont typeface="Wingdings" pitchFamily="2" charset="2"/>
              <a:buChar char="q"/>
              <a:defRPr/>
            </a:pPr>
            <a:r>
              <a:rPr lang="en-US" sz="2000" dirty="0">
                <a:solidFill>
                  <a:srgbClr val="000000"/>
                </a:solidFill>
                <a:ea typeface="ＭＳ Ｐゴシック" pitchFamily="34" charset="-128"/>
              </a:rPr>
              <a:t>Injuring the opponent</a:t>
            </a:r>
            <a:r>
              <a:rPr lang="ja-JP" altLang="en-US" sz="2000" dirty="0">
                <a:solidFill>
                  <a:srgbClr val="000000"/>
                </a:solidFill>
                <a:ea typeface="ＭＳ Ｐゴシック" pitchFamily="34" charset="-128"/>
              </a:rPr>
              <a:t>’</a:t>
            </a:r>
            <a:r>
              <a:rPr lang="en-US" altLang="ja-JP" sz="2000" dirty="0">
                <a:solidFill>
                  <a:srgbClr val="000000"/>
                </a:solidFill>
                <a:ea typeface="ＭＳ Ｐゴシック" pitchFamily="34" charset="-128"/>
              </a:rPr>
              <a:t>s face or neck</a:t>
            </a:r>
          </a:p>
          <a:p>
            <a:pPr marL="571500" lvl="2">
              <a:lnSpc>
                <a:spcPct val="80000"/>
              </a:lnSpc>
              <a:buClr>
                <a:srgbClr val="000000"/>
              </a:buClr>
              <a:buSzTx/>
              <a:defRPr/>
            </a:pPr>
            <a:endParaRPr lang="en-US" sz="2000" dirty="0">
              <a:solidFill>
                <a:srgbClr val="000000"/>
              </a:solidFill>
              <a:ea typeface="ＭＳ Ｐゴシック" pitchFamily="34" charset="-128"/>
            </a:endParaRPr>
          </a:p>
          <a:p>
            <a:pPr lvl="1" indent="-342900">
              <a:lnSpc>
                <a:spcPct val="80000"/>
              </a:lnSpc>
              <a:buClr>
                <a:srgbClr val="000000"/>
              </a:buClr>
              <a:buSzTx/>
              <a:buFont typeface="Wingdings" pitchFamily="2" charset="2"/>
              <a:buChar char="q"/>
              <a:defRPr/>
            </a:pPr>
            <a:r>
              <a:rPr lang="en-US" sz="2000" dirty="0">
                <a:solidFill>
                  <a:srgbClr val="000000"/>
                </a:solidFill>
                <a:ea typeface="ＭＳ Ｐゴシック" pitchFamily="34" charset="-128"/>
              </a:rPr>
              <a:t>Injuring the opponent by a malicious or excessive attack</a:t>
            </a:r>
          </a:p>
          <a:p>
            <a:pPr marL="795338" lvl="2" indent="-223838">
              <a:lnSpc>
                <a:spcPct val="80000"/>
              </a:lnSpc>
              <a:buSzTx/>
              <a:buFont typeface="Wingdings" pitchFamily="2" charset="2"/>
              <a:buChar char="§"/>
              <a:defRPr/>
            </a:pPr>
            <a:r>
              <a:rPr lang="en-US" sz="2000" dirty="0">
                <a:solidFill>
                  <a:srgbClr val="000000"/>
                </a:solidFill>
                <a:ea typeface="ＭＳ Ｐゴシック" pitchFamily="34" charset="-128"/>
              </a:rPr>
              <a:t>The referee with or without the consensus of the Team Leader</a:t>
            </a:r>
          </a:p>
          <a:p>
            <a:pPr marL="571500" lvl="2">
              <a:lnSpc>
                <a:spcPct val="80000"/>
              </a:lnSpc>
              <a:buSzTx/>
              <a:defRPr/>
            </a:pPr>
            <a:r>
              <a:rPr lang="en-US" sz="2000" dirty="0">
                <a:solidFill>
                  <a:srgbClr val="000000"/>
                </a:solidFill>
                <a:ea typeface="ＭＳ Ｐゴシック" pitchFamily="34" charset="-128"/>
              </a:rPr>
              <a:t>    shall determine if the attack was malicious or excessive</a:t>
            </a:r>
          </a:p>
          <a:p>
            <a:pPr lvl="2" indent="-342900">
              <a:lnSpc>
                <a:spcPct val="80000"/>
              </a:lnSpc>
              <a:buSzTx/>
              <a:buFont typeface="Wingdings" pitchFamily="2" charset="2"/>
              <a:buChar char="ü"/>
              <a:defRPr/>
            </a:pPr>
            <a:endParaRPr lang="en-US" sz="2000" dirty="0">
              <a:solidFill>
                <a:srgbClr val="000000"/>
              </a:solidFill>
              <a:ea typeface="ＭＳ Ｐゴシック" pitchFamily="34" charset="-128"/>
            </a:endParaRPr>
          </a:p>
          <a:p>
            <a:pPr lvl="1" indent="-342900">
              <a:lnSpc>
                <a:spcPct val="80000"/>
              </a:lnSpc>
              <a:buClr>
                <a:srgbClr val="000000"/>
              </a:buClr>
              <a:buSzTx/>
              <a:buFont typeface="Wingdings" pitchFamily="2" charset="2"/>
              <a:buChar char="q"/>
              <a:defRPr/>
            </a:pPr>
            <a:r>
              <a:rPr lang="en-US" sz="2000" dirty="0">
                <a:solidFill>
                  <a:srgbClr val="000000"/>
                </a:solidFill>
                <a:ea typeface="ＭＳ Ｐゴシック" pitchFamily="34" charset="-128"/>
              </a:rPr>
              <a:t>Injuring and/or rendering an opponent unable to continue by using an unauthorized attacking implement or by attack to an unauthorized area</a:t>
            </a:r>
          </a:p>
          <a:p>
            <a:pPr lvl="1" indent="-342900">
              <a:lnSpc>
                <a:spcPct val="80000"/>
              </a:lnSpc>
              <a:buClr>
                <a:srgbClr val="000000"/>
              </a:buClr>
              <a:buSzTx/>
              <a:buFontTx/>
              <a:buChar char="•"/>
              <a:defRPr/>
            </a:pPr>
            <a:endParaRPr lang="en-US" sz="2000" dirty="0">
              <a:solidFill>
                <a:srgbClr val="000000"/>
              </a:solidFill>
              <a:ea typeface="ＭＳ Ｐゴシック" pitchFamily="34" charset="-128"/>
            </a:endParaRPr>
          </a:p>
          <a:p>
            <a:pPr lvl="1" indent="-342900">
              <a:lnSpc>
                <a:spcPct val="80000"/>
              </a:lnSpc>
              <a:buClr>
                <a:srgbClr val="000000"/>
              </a:buClr>
              <a:buSzTx/>
              <a:buFont typeface="Wingdings" pitchFamily="2" charset="2"/>
              <a:buChar char="q"/>
              <a:defRPr/>
            </a:pPr>
            <a:r>
              <a:rPr lang="en-US" sz="2000" dirty="0">
                <a:solidFill>
                  <a:srgbClr val="000000"/>
                </a:solidFill>
                <a:ea typeface="ＭＳ Ｐゴシック" pitchFamily="34" charset="-128"/>
              </a:rPr>
              <a:t>Significant unsportsmanlike conduct on the part of the contestant or coach</a:t>
            </a:r>
          </a:p>
          <a:p>
            <a:pPr lvl="1" indent="-342900">
              <a:lnSpc>
                <a:spcPct val="80000"/>
              </a:lnSpc>
              <a:buClr>
                <a:srgbClr val="000000"/>
              </a:buClr>
              <a:buSzTx/>
              <a:buFontTx/>
              <a:buChar char="•"/>
              <a:defRPr/>
            </a:pPr>
            <a:endParaRPr lang="en-US" sz="2000" dirty="0">
              <a:solidFill>
                <a:srgbClr val="000000"/>
              </a:solidFill>
              <a:ea typeface="ＭＳ Ｐゴシック" pitchFamily="34" charset="-128"/>
            </a:endParaRPr>
          </a:p>
          <a:p>
            <a:pPr lvl="1" indent="-342900">
              <a:lnSpc>
                <a:spcPct val="80000"/>
              </a:lnSpc>
              <a:buClr>
                <a:srgbClr val="000000"/>
              </a:buClr>
              <a:buSzTx/>
              <a:buFont typeface="Wingdings" pitchFamily="2" charset="2"/>
              <a:buChar char="q"/>
              <a:defRPr/>
            </a:pPr>
            <a:r>
              <a:rPr lang="en-US" sz="2000" dirty="0">
                <a:solidFill>
                  <a:srgbClr val="000000"/>
                </a:solidFill>
                <a:ea typeface="ＭＳ Ｐゴシック" pitchFamily="34" charset="-128"/>
              </a:rPr>
              <a:t>Accumulation of </a:t>
            </a:r>
            <a:r>
              <a:rPr lang="en-US" sz="2000" i="1" u="sng" dirty="0">
                <a:solidFill>
                  <a:srgbClr val="000000"/>
                </a:solidFill>
                <a:ea typeface="ＭＳ Ｐゴシック" pitchFamily="34" charset="-128"/>
              </a:rPr>
              <a:t>four</a:t>
            </a:r>
            <a:r>
              <a:rPr lang="en-US" sz="2000" i="1" dirty="0">
                <a:solidFill>
                  <a:srgbClr val="000000"/>
                </a:solidFill>
                <a:ea typeface="ＭＳ Ｐゴシック" pitchFamily="34" charset="-128"/>
              </a:rPr>
              <a:t> </a:t>
            </a:r>
            <a:r>
              <a:rPr lang="en-US" sz="2000" dirty="0">
                <a:solidFill>
                  <a:srgbClr val="000000"/>
                </a:solidFill>
                <a:ea typeface="ＭＳ Ｐゴシック" pitchFamily="34" charset="-128"/>
              </a:rPr>
              <a:t>minus points</a:t>
            </a:r>
          </a:p>
          <a:p>
            <a:pPr lvl="1" indent="-342900">
              <a:lnSpc>
                <a:spcPct val="80000"/>
              </a:lnSpc>
              <a:buClr>
                <a:srgbClr val="000000"/>
              </a:buClr>
              <a:buSzTx/>
              <a:buFont typeface="Wingdings" pitchFamily="2" charset="2"/>
              <a:buChar char="q"/>
              <a:defRPr/>
            </a:pPr>
            <a:endParaRPr lang="en-US" sz="2000" dirty="0">
              <a:solidFill>
                <a:srgbClr val="000000"/>
              </a:solidFill>
              <a:ea typeface="ＭＳ Ｐゴシック" pitchFamily="34" charset="-128"/>
            </a:endParaRPr>
          </a:p>
        </p:txBody>
      </p:sp>
      <p:sp>
        <p:nvSpPr>
          <p:cNvPr id="5" name="Rectangle 4"/>
          <p:cNvSpPr>
            <a:spLocks noChangeArrowheads="1"/>
          </p:cNvSpPr>
          <p:nvPr/>
        </p:nvSpPr>
        <p:spPr bwMode="auto">
          <a:xfrm>
            <a:off x="304800" y="264695"/>
            <a:ext cx="8534400" cy="802105"/>
          </a:xfrm>
          <a:prstGeom prst="rect">
            <a:avLst/>
          </a:prstGeom>
          <a:solidFill>
            <a:schemeClr val="bg2">
              <a:lumMod val="50000"/>
            </a:schemeClr>
          </a:solidFill>
          <a:ln w="9525">
            <a:solidFill>
              <a:schemeClr val="accent6"/>
            </a:solid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chor="ctr"/>
          <a:lstStyle/>
          <a:p>
            <a:pPr algn="ctr">
              <a:defRPr/>
            </a:pPr>
            <a:r>
              <a:rPr lang="en-US" sz="2800" dirty="0">
                <a:solidFill>
                  <a:srgbClr val="FFFFFF"/>
                </a:solidFill>
                <a:ea typeface="ＭＳ Ｐゴシック" pitchFamily="34" charset="-128"/>
              </a:rPr>
              <a:t>Disqualifications</a:t>
            </a:r>
            <a:r>
              <a:rPr lang="en-US" dirty="0">
                <a:solidFill>
                  <a:srgbClr val="FFFFFF"/>
                </a:solidFill>
                <a:ea typeface="ＭＳ Ｐゴシック" pitchFamily="34" charset="-128"/>
              </a:rPr>
              <a:t> for Point Sparring</a:t>
            </a:r>
          </a:p>
        </p:txBody>
      </p:sp>
    </p:spTree>
    <p:custDataLst>
      <p:tags r:id="rId1"/>
    </p:custDataLst>
    <p:extLst>
      <p:ext uri="{BB962C8B-B14F-4D97-AF65-F5344CB8AC3E}">
        <p14:creationId xmlns:p14="http://schemas.microsoft.com/office/powerpoint/2010/main" val="315820026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par>
                          <p:cTn id="10" fill="hold">
                            <p:stCondLst>
                              <p:cond delay="500"/>
                            </p:stCondLst>
                            <p:childTnLst>
                              <p:par>
                                <p:cTn id="11" presetID="1" presetClass="entr" presetSubtype="0"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rotWithShape="0">
          <a:gsLst>
            <a:gs pos="0">
              <a:srgbClr val="FFCCCC"/>
            </a:gs>
            <a:gs pos="100000">
              <a:srgbClr val="FFD6D6"/>
            </a:gs>
          </a:gsLst>
          <a:lin ang="5400000" scaled="1"/>
        </a:gra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bwMode="auto">
          <a:xfrm>
            <a:off x="457200" y="-21080"/>
            <a:ext cx="8229600" cy="53340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vert="horz" wrap="square" lIns="91440" tIns="45720" rIns="91440" bIns="45720" numCol="1" anchor="t" anchorCtr="0" compatLnSpc="1">
            <a:prstTxWarp prst="textNoShape">
              <a:avLst/>
            </a:prstTxWarp>
          </a:bodyPr>
          <a:lstStyle/>
          <a:p>
            <a:pPr>
              <a:defRPr/>
            </a:pPr>
            <a:r>
              <a:rPr lang="en-US" dirty="0">
                <a:solidFill>
                  <a:schemeClr val="tx1"/>
                </a:solidFill>
                <a:cs typeface="+mj-cs"/>
              </a:rPr>
              <a:t>2018 Rule Changes</a:t>
            </a:r>
          </a:p>
        </p:txBody>
      </p:sp>
      <p:sp>
        <p:nvSpPr>
          <p:cNvPr id="740355" name="Rectangle 3"/>
          <p:cNvSpPr>
            <a:spLocks noGrp="1" noChangeArrowheads="1"/>
          </p:cNvSpPr>
          <p:nvPr>
            <p:ph type="body" idx="1"/>
          </p:nvPr>
        </p:nvSpPr>
        <p:spPr bwMode="auto">
          <a:xfrm>
            <a:off x="48640" y="1177031"/>
            <a:ext cx="9019160" cy="5680969"/>
          </a:xfrm>
          <a:prstGeom prst="rect">
            <a:avLst/>
          </a:prstGeom>
          <a:ln>
            <a:solidFill>
              <a:schemeClr val="tx1"/>
            </a:solidFill>
            <a:miter lim="800000"/>
            <a:headEnd/>
            <a:tailEnd/>
          </a:ln>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vert="horz" wrap="square" lIns="91440" tIns="45720" rIns="91440" bIns="45720" numCol="1" anchor="t" anchorCtr="0" compatLnSpc="1">
            <a:prstTxWarp prst="textNoShape">
              <a:avLst/>
            </a:prstTxWarp>
          </a:bodyPr>
          <a:lstStyle/>
          <a:p>
            <a:pPr>
              <a:buClrTx/>
              <a:buSzPct val="100000"/>
              <a:buFont typeface="Wingdings" pitchFamily="2" charset="2"/>
              <a:buChar char="Ø"/>
              <a:defRPr/>
            </a:pPr>
            <a:r>
              <a:rPr lang="en-US" sz="2000" dirty="0">
                <a:ea typeface="ＭＳ Ｐゴシック" pitchFamily="34" charset="-128"/>
              </a:rPr>
              <a:t>Special Needs competition was moved from the Qualifying Events to Non-Qualifying Events. Mr. </a:t>
            </a:r>
            <a:r>
              <a:rPr lang="en-US" sz="2000" dirty="0" err="1">
                <a:ea typeface="ＭＳ Ｐゴシック" pitchFamily="34" charset="-128"/>
              </a:rPr>
              <a:t>Friello</a:t>
            </a:r>
            <a:r>
              <a:rPr lang="en-US" sz="2000" dirty="0">
                <a:ea typeface="ＭＳ Ｐゴシック" pitchFamily="34" charset="-128"/>
              </a:rPr>
              <a:t>, as tournament director for the National Championships, has made the decision to discontinue offering Special Needs competition at the Nationals due to lack of interest. It will still be offered locally at the discretion of the local tournament directors.</a:t>
            </a:r>
          </a:p>
          <a:p>
            <a:pPr>
              <a:buClrTx/>
              <a:buSzPct val="100000"/>
              <a:buFont typeface="Wingdings" pitchFamily="2" charset="2"/>
              <a:buChar char="Ø"/>
              <a:defRPr/>
            </a:pPr>
            <a:endParaRPr lang="en-US" sz="1000" dirty="0">
              <a:ea typeface="ＭＳ Ｐゴシック" pitchFamily="34" charset="-128"/>
            </a:endParaRPr>
          </a:p>
          <a:p>
            <a:pPr>
              <a:buClrTx/>
              <a:buSzPct val="100000"/>
              <a:buFont typeface="Wingdings" pitchFamily="2" charset="2"/>
              <a:buChar char="Ø"/>
              <a:defRPr/>
            </a:pPr>
            <a:r>
              <a:rPr lang="en-US" sz="2000" dirty="0">
                <a:ea typeface="ＭＳ Ｐゴシック" pitchFamily="34" charset="-128"/>
              </a:rPr>
              <a:t>Sport Poomse will be added to the Non-Qualifying Events. Steps are being taken to try to include Sport Poomse in the 2018 competition year.</a:t>
            </a:r>
          </a:p>
          <a:p>
            <a:pPr>
              <a:buClrTx/>
              <a:buSzPct val="100000"/>
              <a:buFont typeface="Wingdings" pitchFamily="2" charset="2"/>
              <a:buChar char="Ø"/>
              <a:defRPr/>
            </a:pPr>
            <a:endParaRPr lang="en-US" sz="1000" dirty="0">
              <a:ea typeface="ＭＳ Ｐゴシック" pitchFamily="34" charset="-128"/>
            </a:endParaRPr>
          </a:p>
          <a:p>
            <a:pPr>
              <a:buClrTx/>
              <a:buSzPct val="100000"/>
              <a:buFont typeface="Wingdings" pitchFamily="2" charset="2"/>
              <a:buChar char="Ø"/>
              <a:defRPr/>
            </a:pPr>
            <a:r>
              <a:rPr lang="en-US" sz="2000" dirty="0">
                <a:ea typeface="ＭＳ Ｐゴシック" pitchFamily="34" charset="-128"/>
              </a:rPr>
              <a:t>The division previously titled ‘Junior’ has been changed to ‘Youth’.</a:t>
            </a:r>
          </a:p>
          <a:p>
            <a:pPr>
              <a:buClrTx/>
              <a:buSzPct val="100000"/>
              <a:buFont typeface="Wingdings" pitchFamily="2" charset="2"/>
              <a:buChar char="Ø"/>
              <a:defRPr/>
            </a:pPr>
            <a:endParaRPr lang="en-US" sz="1000" dirty="0">
              <a:ea typeface="ＭＳ Ｐゴシック" pitchFamily="34" charset="-128"/>
            </a:endParaRPr>
          </a:p>
          <a:p>
            <a:pPr>
              <a:buClrTx/>
              <a:buSzPct val="100000"/>
              <a:buFont typeface="Wingdings" pitchFamily="2" charset="2"/>
              <a:buChar char="Ø"/>
              <a:defRPr/>
            </a:pPr>
            <a:r>
              <a:rPr lang="en-US" sz="2000" dirty="0">
                <a:ea typeface="ＭＳ Ｐゴシック" pitchFamily="34" charset="-128"/>
              </a:rPr>
              <a:t>The division previously called ‘Ultra 43 and up’ has been removed. The Executive division is now for ages 33 and up.</a:t>
            </a:r>
          </a:p>
          <a:p>
            <a:pPr>
              <a:buClrTx/>
              <a:buSzPct val="100000"/>
              <a:buFont typeface="Wingdings" pitchFamily="2" charset="2"/>
              <a:buChar char="Ø"/>
              <a:defRPr/>
            </a:pPr>
            <a:endParaRPr lang="en-US" sz="1000" dirty="0">
              <a:ea typeface="ＭＳ Ｐゴシック" pitchFamily="34" charset="-128"/>
            </a:endParaRPr>
          </a:p>
          <a:p>
            <a:pPr>
              <a:buClrTx/>
              <a:buSzPct val="100000"/>
              <a:buFont typeface="Wingdings" pitchFamily="2" charset="2"/>
              <a:buChar char="Ø"/>
              <a:defRPr/>
            </a:pPr>
            <a:r>
              <a:rPr lang="en-US" sz="2000" dirty="0">
                <a:ea typeface="ＭＳ Ｐゴシック" pitchFamily="34" charset="-128"/>
              </a:rPr>
              <a:t>AAU will now develop a Cadet, Junior, and Senior Point Sparring team. Team members will be the 1</a:t>
            </a:r>
            <a:r>
              <a:rPr lang="en-US" sz="2000" baseline="30000" dirty="0">
                <a:ea typeface="ＭＳ Ｐゴシック" pitchFamily="34" charset="-128"/>
              </a:rPr>
              <a:t>st</a:t>
            </a:r>
            <a:r>
              <a:rPr lang="en-US" sz="2000" dirty="0">
                <a:ea typeface="ＭＳ Ｐゴシック" pitchFamily="34" charset="-128"/>
              </a:rPr>
              <a:t> place competitor in each of those categories at the National Championships.</a:t>
            </a:r>
          </a:p>
          <a:p>
            <a:pPr>
              <a:buClrTx/>
              <a:buSzPct val="100000"/>
              <a:buFont typeface="Wingdings" pitchFamily="2" charset="2"/>
              <a:buChar char="Ø"/>
              <a:defRPr/>
            </a:pPr>
            <a:endParaRPr lang="en-US" sz="2000" dirty="0">
              <a:ea typeface="ＭＳ Ｐゴシック" pitchFamily="34" charset="-128"/>
            </a:endParaRPr>
          </a:p>
          <a:p>
            <a:pPr>
              <a:buClrTx/>
              <a:buSzPct val="100000"/>
              <a:buFont typeface="Wingdings" pitchFamily="2" charset="2"/>
              <a:buChar char="Ø"/>
              <a:defRPr/>
            </a:pPr>
            <a:endParaRPr lang="en-US" sz="2000" dirty="0">
              <a:ea typeface="ＭＳ Ｐゴシック" pitchFamily="34" charset="-128"/>
            </a:endParaRPr>
          </a:p>
          <a:p>
            <a:pPr lvl="1">
              <a:buClrTx/>
              <a:buFont typeface="Wingdings" pitchFamily="2" charset="2"/>
              <a:buChar char="Ø"/>
              <a:defRPr/>
            </a:pPr>
            <a:endParaRPr lang="en-US" sz="1400" dirty="0">
              <a:ea typeface="ＭＳ Ｐゴシック" pitchFamily="34" charset="-128"/>
            </a:endParaRPr>
          </a:p>
        </p:txBody>
      </p:sp>
      <p:sp>
        <p:nvSpPr>
          <p:cNvPr id="4" name="Rectangle 3"/>
          <p:cNvSpPr>
            <a:spLocks noChangeArrowheads="1"/>
          </p:cNvSpPr>
          <p:nvPr/>
        </p:nvSpPr>
        <p:spPr bwMode="auto">
          <a:xfrm>
            <a:off x="103760" y="595317"/>
            <a:ext cx="8915400" cy="477982"/>
          </a:xfrm>
          <a:prstGeom prst="rect">
            <a:avLst/>
          </a:prstGeom>
          <a:solidFill>
            <a:srgbClr val="C00000">
              <a:shade val="30000"/>
              <a:satMod val="115000"/>
            </a:srgbClr>
          </a:solidFill>
          <a:ln w="9525">
            <a:solidFill>
              <a:schemeClr val="accent6"/>
            </a:solid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chor="ctr"/>
          <a:lstStyle/>
          <a:p>
            <a:pPr algn="ctr">
              <a:defRPr/>
            </a:pPr>
            <a:r>
              <a:rPr lang="en-US" dirty="0">
                <a:solidFill>
                  <a:srgbClr val="FFFFFF"/>
                </a:solidFill>
                <a:ea typeface="ＭＳ Ｐゴシック" pitchFamily="34" charset="-128"/>
              </a:rPr>
              <a:t>Policy Changes</a:t>
            </a:r>
          </a:p>
        </p:txBody>
      </p:sp>
    </p:spTree>
    <p:extLst>
      <p:ext uri="{BB962C8B-B14F-4D97-AF65-F5344CB8AC3E}">
        <p14:creationId xmlns:p14="http://schemas.microsoft.com/office/powerpoint/2010/main" val="1633855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p:stCondLst>
                              <p:cond delay="500"/>
                            </p:stCondLst>
                            <p:childTnLst>
                              <p:par>
                                <p:cTn id="11" presetID="1" presetClass="entr" presetSubtype="0" fill="hold" grpId="0" nodeType="afterEffect">
                                  <p:stCondLst>
                                    <p:cond delay="0"/>
                                  </p:stCondLst>
                                  <p:childTnLst>
                                    <p:set>
                                      <p:cBhvr>
                                        <p:cTn id="12" dur="1" fill="hold">
                                          <p:stCondLst>
                                            <p:cond delay="0"/>
                                          </p:stCondLst>
                                        </p:cTn>
                                        <p:tgtEl>
                                          <p:spTgt spid="740355">
                                            <p:bg/>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0355" grpId="0" build="p" animBg="1"/>
      <p:bldP spid="4"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99398" name="Picture 6" descr="090103sports_martial_arts_briks_prv"/>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838200" y="306388"/>
            <a:ext cx="7467600" cy="4341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9399" name="Text Box 7"/>
          <p:cNvSpPr txBox="1">
            <a:spLocks noChangeArrowheads="1"/>
          </p:cNvSpPr>
          <p:nvPr/>
        </p:nvSpPr>
        <p:spPr bwMode="auto">
          <a:xfrm>
            <a:off x="228600" y="5264150"/>
            <a:ext cx="86868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sz="2400">
                <a:solidFill>
                  <a:schemeClr val="tx1"/>
                </a:solidFill>
                <a:latin typeface="Arial" pitchFamily="34" charset="0"/>
              </a:defRPr>
            </a:lvl1pPr>
            <a:lvl2pPr marL="742950" indent="-285750">
              <a:defRPr kumimoji="1" sz="2400">
                <a:solidFill>
                  <a:schemeClr val="tx1"/>
                </a:solidFill>
                <a:latin typeface="Arial" pitchFamily="34" charset="0"/>
              </a:defRPr>
            </a:lvl2pPr>
            <a:lvl3pPr marL="1143000" indent="-228600">
              <a:defRPr kumimoji="1" sz="2400">
                <a:solidFill>
                  <a:schemeClr val="tx1"/>
                </a:solidFill>
                <a:latin typeface="Arial" pitchFamily="34" charset="0"/>
              </a:defRPr>
            </a:lvl3pPr>
            <a:lvl4pPr marL="1600200" indent="-228600">
              <a:defRPr kumimoji="1" sz="2400">
                <a:solidFill>
                  <a:schemeClr val="tx1"/>
                </a:solidFill>
                <a:latin typeface="Arial" pitchFamily="34" charset="0"/>
              </a:defRPr>
            </a:lvl4pPr>
            <a:lvl5pPr marL="2057400" indent="-228600">
              <a:defRPr kumimoji="1" sz="2400">
                <a:solidFill>
                  <a:schemeClr val="tx1"/>
                </a:solidFill>
                <a:latin typeface="Arial" pitchFamily="34" charset="0"/>
              </a:defRPr>
            </a:lvl5pPr>
            <a:lvl6pPr marL="25146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defRPr>
            </a:lvl6pPr>
            <a:lvl7pPr marL="29718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defRPr>
            </a:lvl7pPr>
            <a:lvl8pPr marL="34290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defRPr>
            </a:lvl8pPr>
            <a:lvl9pPr marL="38862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defRPr>
            </a:lvl9pPr>
          </a:lstStyle>
          <a:p>
            <a:pPr algn="ctr">
              <a:spcBef>
                <a:spcPct val="50000"/>
              </a:spcBef>
            </a:pPr>
            <a:r>
              <a:rPr lang="en-US" altLang="en-US" sz="6000">
                <a:latin typeface="Shanghai" pitchFamily="2" charset="0"/>
              </a:rPr>
              <a:t>Time  for  Intermission</a:t>
            </a:r>
          </a:p>
        </p:txBody>
      </p:sp>
      <p:pic>
        <p:nvPicPr>
          <p:cNvPr id="699400" name="MS903670.wav">
            <a:hlinkClick r:id="" action="ppaction://media"/>
          </p:cNvPr>
          <p:cNvPicPr>
            <a:picLocks noChangeAspect="1" noChangeArrowheads="1"/>
          </p:cNvPicPr>
          <p:nvPr>
            <a:audioFile r:link="rId2"/>
            <p:extLst>
              <p:ext uri="{DAA4B4D4-6D71-4841-9C94-3DE7FCFB9230}">
                <p14:media xmlns:p14="http://schemas.microsoft.com/office/powerpoint/2010/main" r:embed="rId1"/>
              </p:ext>
            </p:extLst>
          </p:nvPr>
        </p:nvPicPr>
        <p:blipFill>
          <a:blip r:embed="rId6">
            <a:extLst>
              <a:ext uri="{28A0092B-C50C-407E-A947-70E740481C1C}">
                <a14:useLocalDpi xmlns:a14="http://schemas.microsoft.com/office/drawing/2010/main" val="0"/>
              </a:ext>
            </a:extLst>
          </a:blip>
          <a:srcRect/>
          <a:stretch>
            <a:fillRect/>
          </a:stretch>
        </p:blipFill>
        <p:spPr bwMode="auto">
          <a:xfrm>
            <a:off x="8458200" y="3810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500"/>
                                  </p:stCondLst>
                                  <p:childTnLst>
                                    <p:set>
                                      <p:cBhvr>
                                        <p:cTn id="6" dur="1" fill="hold">
                                          <p:stCondLst>
                                            <p:cond delay="0"/>
                                          </p:stCondLst>
                                        </p:cTn>
                                        <p:tgtEl>
                                          <p:spTgt spid="699398"/>
                                        </p:tgtEl>
                                        <p:attrNameLst>
                                          <p:attrName>style.visibility</p:attrName>
                                        </p:attrNameLst>
                                      </p:cBhvr>
                                      <p:to>
                                        <p:strVal val="visible"/>
                                      </p:to>
                                    </p:set>
                                  </p:childTnLst>
                                </p:cTn>
                              </p:par>
                            </p:childTnLst>
                          </p:cTn>
                        </p:par>
                        <p:par>
                          <p:cTn id="7" fill="hold" nodeType="afterGroup">
                            <p:stCondLst>
                              <p:cond delay="500"/>
                            </p:stCondLst>
                            <p:childTnLst>
                              <p:par>
                                <p:cTn id="8" presetID="1" presetClass="mediacall" presetSubtype="0" fill="hold" nodeType="afterEffect">
                                  <p:stCondLst>
                                    <p:cond delay="500"/>
                                  </p:stCondLst>
                                  <p:childTnLst>
                                    <p:cmd type="call" cmd="playFrom(0.0)">
                                      <p:cBhvr>
                                        <p:cTn id="9" dur="1" fill="hold"/>
                                        <p:tgtEl>
                                          <p:spTgt spid="699400"/>
                                        </p:tgtEl>
                                      </p:cBhvr>
                                    </p:cmd>
                                  </p:childTnLst>
                                </p:cTn>
                              </p:par>
                            </p:childTnLst>
                          </p:cTn>
                        </p:par>
                        <p:par>
                          <p:cTn id="10" fill="hold" nodeType="afterGroup">
                            <p:stCondLst>
                              <p:cond delay="1000"/>
                            </p:stCondLst>
                            <p:childTnLst>
                              <p:par>
                                <p:cTn id="11" presetID="26" presetClass="entr" presetSubtype="0" fill="hold" grpId="0" nodeType="afterEffect">
                                  <p:stCondLst>
                                    <p:cond delay="5000"/>
                                  </p:stCondLst>
                                  <p:childTnLst>
                                    <p:set>
                                      <p:cBhvr>
                                        <p:cTn id="12" dur="1" fill="hold">
                                          <p:stCondLst>
                                            <p:cond delay="0"/>
                                          </p:stCondLst>
                                        </p:cTn>
                                        <p:tgtEl>
                                          <p:spTgt spid="699399"/>
                                        </p:tgtEl>
                                        <p:attrNameLst>
                                          <p:attrName>style.visibility</p:attrName>
                                        </p:attrNameLst>
                                      </p:cBhvr>
                                      <p:to>
                                        <p:strVal val="visible"/>
                                      </p:to>
                                    </p:set>
                                    <p:animEffect transition="in" filter="wipe(down)">
                                      <p:cBhvr>
                                        <p:cTn id="13" dur="290">
                                          <p:stCondLst>
                                            <p:cond delay="0"/>
                                          </p:stCondLst>
                                        </p:cTn>
                                        <p:tgtEl>
                                          <p:spTgt spid="699399"/>
                                        </p:tgtEl>
                                      </p:cBhvr>
                                    </p:animEffect>
                                    <p:anim calcmode="lin" valueType="num">
                                      <p:cBhvr>
                                        <p:cTn id="14" dur="911" tmFilter="0,0; 0.14,0.36; 0.43,0.73; 0.71,0.91; 1.0,1.0">
                                          <p:stCondLst>
                                            <p:cond delay="0"/>
                                          </p:stCondLst>
                                        </p:cTn>
                                        <p:tgtEl>
                                          <p:spTgt spid="699399"/>
                                        </p:tgtEl>
                                        <p:attrNameLst>
                                          <p:attrName>ppt_x</p:attrName>
                                        </p:attrNameLst>
                                      </p:cBhvr>
                                      <p:tavLst>
                                        <p:tav tm="0">
                                          <p:val>
                                            <p:strVal val="#ppt_x-0.25"/>
                                          </p:val>
                                        </p:tav>
                                        <p:tav tm="100000">
                                          <p:val>
                                            <p:strVal val="#ppt_x"/>
                                          </p:val>
                                        </p:tav>
                                      </p:tavLst>
                                    </p:anim>
                                    <p:anim calcmode="lin" valueType="num">
                                      <p:cBhvr>
                                        <p:cTn id="15" dur="332" tmFilter="0.0,0.0; 0.25,0.07; 0.50,0.2; 0.75,0.467; 1.0,1.0">
                                          <p:stCondLst>
                                            <p:cond delay="0"/>
                                          </p:stCondLst>
                                        </p:cTn>
                                        <p:tgtEl>
                                          <p:spTgt spid="699399"/>
                                        </p:tgtEl>
                                        <p:attrNameLst>
                                          <p:attrName>ppt_y</p:attrName>
                                        </p:attrNameLst>
                                      </p:cBhvr>
                                      <p:tavLst>
                                        <p:tav tm="0" fmla="#ppt_y-sin(pi*$)/3">
                                          <p:val>
                                            <p:fltVal val="0.5"/>
                                          </p:val>
                                        </p:tav>
                                        <p:tav tm="100000">
                                          <p:val>
                                            <p:fltVal val="1"/>
                                          </p:val>
                                        </p:tav>
                                      </p:tavLst>
                                    </p:anim>
                                    <p:anim calcmode="lin" valueType="num">
                                      <p:cBhvr>
                                        <p:cTn id="16" dur="332" tmFilter="0, 0; 0.125,0.2665; 0.25,0.4; 0.375,0.465; 0.5,0.5;  0.625,0.535; 0.75,0.6; 0.875,0.7335; 1,1">
                                          <p:stCondLst>
                                            <p:cond delay="332"/>
                                          </p:stCondLst>
                                        </p:cTn>
                                        <p:tgtEl>
                                          <p:spTgt spid="699399"/>
                                        </p:tgtEl>
                                        <p:attrNameLst>
                                          <p:attrName>ppt_y</p:attrName>
                                        </p:attrNameLst>
                                      </p:cBhvr>
                                      <p:tavLst>
                                        <p:tav tm="0" fmla="#ppt_y-sin(pi*$)/9">
                                          <p:val>
                                            <p:fltVal val="0"/>
                                          </p:val>
                                        </p:tav>
                                        <p:tav tm="100000">
                                          <p:val>
                                            <p:fltVal val="1"/>
                                          </p:val>
                                        </p:tav>
                                      </p:tavLst>
                                    </p:anim>
                                    <p:anim calcmode="lin" valueType="num">
                                      <p:cBhvr>
                                        <p:cTn id="17" dur="166" tmFilter="0, 0; 0.125,0.2665; 0.25,0.4; 0.375,0.465; 0.5,0.5;  0.625,0.535; 0.75,0.6; 0.875,0.7335; 1,1">
                                          <p:stCondLst>
                                            <p:cond delay="662"/>
                                          </p:stCondLst>
                                        </p:cTn>
                                        <p:tgtEl>
                                          <p:spTgt spid="699399"/>
                                        </p:tgtEl>
                                        <p:attrNameLst>
                                          <p:attrName>ppt_y</p:attrName>
                                        </p:attrNameLst>
                                      </p:cBhvr>
                                      <p:tavLst>
                                        <p:tav tm="0" fmla="#ppt_y-sin(pi*$)/27">
                                          <p:val>
                                            <p:fltVal val="0"/>
                                          </p:val>
                                        </p:tav>
                                        <p:tav tm="100000">
                                          <p:val>
                                            <p:fltVal val="1"/>
                                          </p:val>
                                        </p:tav>
                                      </p:tavLst>
                                    </p:anim>
                                    <p:anim calcmode="lin" valueType="num">
                                      <p:cBhvr>
                                        <p:cTn id="18" dur="82" tmFilter="0, 0; 0.125,0.2665; 0.25,0.4; 0.375,0.465; 0.5,0.5;  0.625,0.535; 0.75,0.6; 0.875,0.7335; 1,1">
                                          <p:stCondLst>
                                            <p:cond delay="828"/>
                                          </p:stCondLst>
                                        </p:cTn>
                                        <p:tgtEl>
                                          <p:spTgt spid="699399"/>
                                        </p:tgtEl>
                                        <p:attrNameLst>
                                          <p:attrName>ppt_y</p:attrName>
                                        </p:attrNameLst>
                                      </p:cBhvr>
                                      <p:tavLst>
                                        <p:tav tm="0" fmla="#ppt_y-sin(pi*$)/81">
                                          <p:val>
                                            <p:fltVal val="0"/>
                                          </p:val>
                                        </p:tav>
                                        <p:tav tm="100000">
                                          <p:val>
                                            <p:fltVal val="1"/>
                                          </p:val>
                                        </p:tav>
                                      </p:tavLst>
                                    </p:anim>
                                    <p:animScale>
                                      <p:cBhvr>
                                        <p:cTn id="19" dur="13">
                                          <p:stCondLst>
                                            <p:cond delay="325"/>
                                          </p:stCondLst>
                                        </p:cTn>
                                        <p:tgtEl>
                                          <p:spTgt spid="699399"/>
                                        </p:tgtEl>
                                      </p:cBhvr>
                                      <p:to x="100000" y="60000"/>
                                    </p:animScale>
                                    <p:animScale>
                                      <p:cBhvr>
                                        <p:cTn id="20" dur="83" decel="50000">
                                          <p:stCondLst>
                                            <p:cond delay="338"/>
                                          </p:stCondLst>
                                        </p:cTn>
                                        <p:tgtEl>
                                          <p:spTgt spid="699399"/>
                                        </p:tgtEl>
                                      </p:cBhvr>
                                      <p:to x="100000" y="100000"/>
                                    </p:animScale>
                                    <p:animScale>
                                      <p:cBhvr>
                                        <p:cTn id="21" dur="13">
                                          <p:stCondLst>
                                            <p:cond delay="656"/>
                                          </p:stCondLst>
                                        </p:cTn>
                                        <p:tgtEl>
                                          <p:spTgt spid="699399"/>
                                        </p:tgtEl>
                                      </p:cBhvr>
                                      <p:to x="100000" y="80000"/>
                                    </p:animScale>
                                    <p:animScale>
                                      <p:cBhvr>
                                        <p:cTn id="22" dur="83" decel="50000">
                                          <p:stCondLst>
                                            <p:cond delay="669"/>
                                          </p:stCondLst>
                                        </p:cTn>
                                        <p:tgtEl>
                                          <p:spTgt spid="699399"/>
                                        </p:tgtEl>
                                      </p:cBhvr>
                                      <p:to x="100000" y="100000"/>
                                    </p:animScale>
                                    <p:animScale>
                                      <p:cBhvr>
                                        <p:cTn id="23" dur="13">
                                          <p:stCondLst>
                                            <p:cond delay="821"/>
                                          </p:stCondLst>
                                        </p:cTn>
                                        <p:tgtEl>
                                          <p:spTgt spid="699399"/>
                                        </p:tgtEl>
                                      </p:cBhvr>
                                      <p:to x="100000" y="90000"/>
                                    </p:animScale>
                                    <p:animScale>
                                      <p:cBhvr>
                                        <p:cTn id="24" dur="83" decel="50000">
                                          <p:stCondLst>
                                            <p:cond delay="834"/>
                                          </p:stCondLst>
                                        </p:cTn>
                                        <p:tgtEl>
                                          <p:spTgt spid="699399"/>
                                        </p:tgtEl>
                                      </p:cBhvr>
                                      <p:to x="100000" y="100000"/>
                                    </p:animScale>
                                    <p:animScale>
                                      <p:cBhvr>
                                        <p:cTn id="25" dur="13">
                                          <p:stCondLst>
                                            <p:cond delay="904"/>
                                          </p:stCondLst>
                                        </p:cTn>
                                        <p:tgtEl>
                                          <p:spTgt spid="699399"/>
                                        </p:tgtEl>
                                      </p:cBhvr>
                                      <p:to x="100000" y="95000"/>
                                    </p:animScale>
                                    <p:animScale>
                                      <p:cBhvr>
                                        <p:cTn id="26" dur="83" decel="50000">
                                          <p:stCondLst>
                                            <p:cond delay="917"/>
                                          </p:stCondLst>
                                        </p:cTn>
                                        <p:tgtEl>
                                          <p:spTgt spid="699399"/>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27" fill="hold" display="0">
                  <p:stCondLst>
                    <p:cond delay="indefinite"/>
                  </p:stCondLst>
                  <p:endCondLst>
                    <p:cond evt="onPrev" delay="0">
                      <p:tgtEl>
                        <p:sldTgt/>
                      </p:tgtEl>
                    </p:cond>
                    <p:cond evt="onStopAudio" delay="0">
                      <p:tgtEl>
                        <p:sldTgt/>
                      </p:tgtEl>
                    </p:cond>
                  </p:endCondLst>
                </p:cTn>
                <p:tgtEl>
                  <p:spTgt spid="699400"/>
                </p:tgtEl>
              </p:cMediaNode>
            </p:audio>
          </p:childTnLst>
        </p:cTn>
      </p:par>
    </p:tnLst>
    <p:bldLst>
      <p:bldP spid="699399" grpId="0"/>
    </p:bldLst>
  </p:timing>
</p:sld>
</file>

<file path=ppt/slides/slide71.xml><?xml version="1.0" encoding="utf-8"?>
<p:sld xmlns:a="http://schemas.openxmlformats.org/drawingml/2006/main" xmlns:r="http://schemas.openxmlformats.org/officeDocument/2006/relationships" xmlns:p="http://schemas.openxmlformats.org/presentationml/2006/main">
  <p:cSld>
    <p:bg>
      <p:bgPr>
        <a:gradFill rotWithShape="0">
          <a:gsLst>
            <a:gs pos="0">
              <a:schemeClr val="accent2"/>
            </a:gs>
            <a:gs pos="100000">
              <a:srgbClr val="FFDDFF"/>
            </a:gs>
          </a:gsLst>
          <a:lin ang="18900000" scaled="1"/>
        </a:gradFill>
        <a:effectLst/>
      </p:bgPr>
    </p:bg>
    <p:spTree>
      <p:nvGrpSpPr>
        <p:cNvPr id="1" name=""/>
        <p:cNvGrpSpPr/>
        <p:nvPr/>
      </p:nvGrpSpPr>
      <p:grpSpPr>
        <a:xfrm>
          <a:off x="0" y="0"/>
          <a:ext cx="0" cy="0"/>
          <a:chOff x="0" y="0"/>
          <a:chExt cx="0" cy="0"/>
        </a:xfrm>
      </p:grpSpPr>
      <p:sp>
        <p:nvSpPr>
          <p:cNvPr id="363522" name="Rectangle 4"/>
          <p:cNvSpPr>
            <a:spLocks noGrp="1" noChangeArrowheads="1"/>
          </p:cNvSpPr>
          <p:nvPr>
            <p:ph type="title" idx="4294967295"/>
          </p:nvPr>
        </p:nvSpPr>
        <p:spPr bwMode="auto">
          <a:xfrm>
            <a:off x="228600" y="30163"/>
            <a:ext cx="8686800" cy="808037"/>
          </a:xfrm>
          <a:prstGeom prst="rect">
            <a:avLst/>
          </a:prstGeom>
          <a:solidFill>
            <a:srgbClr val="FFFFFF">
              <a:alpha val="0"/>
            </a:srgbClr>
          </a:solidFill>
          <a:extLst>
            <a:ext uri="{91240B29-F687-4F45-9708-019B960494DF}">
              <a14:hiddenLine xmlns:a14="http://schemas.microsoft.com/office/drawing/2010/main" w="9525">
                <a:solidFill>
                  <a:srgbClr val="000000"/>
                </a:solidFill>
                <a:miter lim="800000"/>
                <a:headEnd/>
                <a:tailEnd/>
              </a14:hiddenLine>
            </a:ext>
          </a:extLst>
        </p:spPr>
        <p:txBody>
          <a:bodyPr anchor="b"/>
          <a:lstStyle/>
          <a:p>
            <a:pPr eaLnBrk="1" hangingPunct="1"/>
            <a:r>
              <a:rPr lang="en-US" altLang="en-US" sz="4400"/>
              <a:t>Olympic Sparring</a:t>
            </a: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7618" y="1048703"/>
            <a:ext cx="7875981" cy="54022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363522"/>
                                        </p:tgtEl>
                                        <p:attrNameLst>
                                          <p:attrName>style.visibility</p:attrName>
                                        </p:attrNameLst>
                                      </p:cBhvr>
                                      <p:to>
                                        <p:strVal val="visible"/>
                                      </p:to>
                                    </p:set>
                                    <p:anim calcmode="lin" valueType="num">
                                      <p:cBhvr>
                                        <p:cTn id="7" dur="500" fill="hold"/>
                                        <p:tgtEl>
                                          <p:spTgt spid="363522"/>
                                        </p:tgtEl>
                                        <p:attrNameLst>
                                          <p:attrName>ppt_w</p:attrName>
                                        </p:attrNameLst>
                                      </p:cBhvr>
                                      <p:tavLst>
                                        <p:tav tm="0">
                                          <p:val>
                                            <p:fltVal val="0"/>
                                          </p:val>
                                        </p:tav>
                                        <p:tav tm="100000">
                                          <p:val>
                                            <p:strVal val="#ppt_w"/>
                                          </p:val>
                                        </p:tav>
                                      </p:tavLst>
                                    </p:anim>
                                    <p:anim calcmode="lin" valueType="num">
                                      <p:cBhvr>
                                        <p:cTn id="8" dur="500" fill="hold"/>
                                        <p:tgtEl>
                                          <p:spTgt spid="363522"/>
                                        </p:tgtEl>
                                        <p:attrNameLst>
                                          <p:attrName>ppt_h</p:attrName>
                                        </p:attrNameLst>
                                      </p:cBhvr>
                                      <p:tavLst>
                                        <p:tav tm="0">
                                          <p:val>
                                            <p:fltVal val="0"/>
                                          </p:val>
                                        </p:tav>
                                        <p:tav tm="100000">
                                          <p:val>
                                            <p:strVal val="#ppt_h"/>
                                          </p:val>
                                        </p:tav>
                                      </p:tavLst>
                                    </p:anim>
                                    <p:animEffect transition="in" filter="fade">
                                      <p:cBhvr>
                                        <p:cTn id="9" dur="500"/>
                                        <p:tgtEl>
                                          <p:spTgt spid="3635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3522"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9667" name="Rectangle 3"/>
          <p:cNvSpPr>
            <a:spLocks noChangeArrowheads="1"/>
          </p:cNvSpPr>
          <p:nvPr/>
        </p:nvSpPr>
        <p:spPr bwMode="auto">
          <a:xfrm>
            <a:off x="0" y="1075275"/>
            <a:ext cx="4523872" cy="575224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marL="342900" indent="-342900">
              <a:lnSpc>
                <a:spcPct val="100000"/>
              </a:lnSpc>
              <a:spcBef>
                <a:spcPts val="0"/>
              </a:spcBef>
              <a:buClr>
                <a:srgbClr val="000000"/>
              </a:buClr>
              <a:buSzTx/>
              <a:buFont typeface="Wingdings" charset="0"/>
              <a:buChar char="Ø"/>
              <a:defRPr/>
            </a:pPr>
            <a:r>
              <a:rPr lang="en-US" sz="1600" dirty="0">
                <a:solidFill>
                  <a:srgbClr val="000000"/>
                </a:solidFill>
                <a:latin typeface="Arial" charset="0"/>
                <a:ea typeface="ＭＳ Ｐゴシック" charset="0"/>
              </a:rPr>
              <a:t>Mouthguard</a:t>
            </a:r>
          </a:p>
          <a:p>
            <a:pPr marL="342900" indent="-342900">
              <a:lnSpc>
                <a:spcPct val="100000"/>
              </a:lnSpc>
              <a:spcBef>
                <a:spcPts val="0"/>
              </a:spcBef>
              <a:buClr>
                <a:srgbClr val="000000"/>
              </a:buClr>
              <a:buSzTx/>
              <a:buFont typeface="Wingdings" charset="0"/>
              <a:buChar char="Ø"/>
              <a:defRPr/>
            </a:pPr>
            <a:endParaRPr lang="en-US" sz="800" dirty="0">
              <a:solidFill>
                <a:srgbClr val="000000"/>
              </a:solidFill>
              <a:latin typeface="Arial" charset="0"/>
              <a:ea typeface="ＭＳ Ｐゴシック" charset="0"/>
            </a:endParaRPr>
          </a:p>
          <a:p>
            <a:pPr marL="342900" indent="-342900">
              <a:lnSpc>
                <a:spcPct val="100000"/>
              </a:lnSpc>
              <a:spcBef>
                <a:spcPts val="0"/>
              </a:spcBef>
              <a:buClr>
                <a:srgbClr val="000000"/>
              </a:buClr>
              <a:buSzTx/>
              <a:buFont typeface="Wingdings" charset="0"/>
              <a:buChar char="Ø"/>
              <a:defRPr/>
            </a:pPr>
            <a:r>
              <a:rPr lang="en-US" sz="1600" dirty="0">
                <a:solidFill>
                  <a:srgbClr val="000000"/>
                </a:solidFill>
                <a:latin typeface="Arial" charset="0"/>
                <a:ea typeface="ＭＳ Ｐゴシック" charset="0"/>
              </a:rPr>
              <a:t>Olympic style chest protector (must fit)</a:t>
            </a:r>
          </a:p>
          <a:p>
            <a:pPr marL="342900" indent="-342900">
              <a:lnSpc>
                <a:spcPct val="100000"/>
              </a:lnSpc>
              <a:spcBef>
                <a:spcPts val="0"/>
              </a:spcBef>
              <a:buClr>
                <a:srgbClr val="000000"/>
              </a:buClr>
              <a:buSzTx/>
              <a:buFont typeface="Wingdings" charset="0"/>
              <a:buChar char="Ø"/>
              <a:defRPr/>
            </a:pPr>
            <a:endParaRPr lang="en-US" sz="800" dirty="0">
              <a:solidFill>
                <a:srgbClr val="000000"/>
              </a:solidFill>
              <a:latin typeface="Arial" charset="0"/>
              <a:ea typeface="ＭＳ Ｐゴシック" charset="0"/>
            </a:endParaRPr>
          </a:p>
          <a:p>
            <a:pPr marL="342900" indent="-342900">
              <a:lnSpc>
                <a:spcPct val="100000"/>
              </a:lnSpc>
              <a:spcBef>
                <a:spcPts val="0"/>
              </a:spcBef>
              <a:buClr>
                <a:srgbClr val="000000"/>
              </a:buClr>
              <a:buSzTx/>
              <a:buFont typeface="Wingdings" charset="0"/>
              <a:buChar char="Ø"/>
              <a:defRPr/>
            </a:pPr>
            <a:r>
              <a:rPr lang="en-US" sz="1600" dirty="0">
                <a:solidFill>
                  <a:srgbClr val="000000"/>
                </a:solidFill>
                <a:latin typeface="Arial" charset="0"/>
                <a:ea typeface="ＭＳ Ｐゴシック" charset="0"/>
              </a:rPr>
              <a:t>Full headgear </a:t>
            </a:r>
          </a:p>
          <a:p>
            <a:pPr marL="742950" lvl="1" indent="-285750">
              <a:lnSpc>
                <a:spcPct val="100000"/>
              </a:lnSpc>
              <a:spcBef>
                <a:spcPts val="0"/>
              </a:spcBef>
              <a:buClr>
                <a:srgbClr val="000000"/>
              </a:buClr>
              <a:buSzTx/>
              <a:buFont typeface="Wingdings" panose="05000000000000000000" pitchFamily="2" charset="2"/>
              <a:buChar char="§"/>
              <a:defRPr/>
            </a:pPr>
            <a:r>
              <a:rPr lang="en-US" sz="1600" dirty="0">
                <a:solidFill>
                  <a:srgbClr val="000000"/>
                </a:solidFill>
                <a:latin typeface="Arial" charset="0"/>
                <a:ea typeface="ＭＳ Ｐゴシック" charset="0"/>
              </a:rPr>
              <a:t>Red player must wear red headgear</a:t>
            </a:r>
          </a:p>
          <a:p>
            <a:pPr marL="742950" lvl="1" indent="-285750">
              <a:lnSpc>
                <a:spcPct val="100000"/>
              </a:lnSpc>
              <a:spcBef>
                <a:spcPts val="0"/>
              </a:spcBef>
              <a:buClr>
                <a:srgbClr val="000000"/>
              </a:buClr>
              <a:buSzTx/>
              <a:buFont typeface="Wingdings" panose="05000000000000000000" pitchFamily="2" charset="2"/>
              <a:buChar char="§"/>
              <a:defRPr/>
            </a:pPr>
            <a:r>
              <a:rPr lang="en-US" sz="1600" dirty="0">
                <a:solidFill>
                  <a:srgbClr val="000000"/>
                </a:solidFill>
                <a:latin typeface="Arial" charset="0"/>
                <a:ea typeface="ＭＳ Ｐゴシック" charset="0"/>
              </a:rPr>
              <a:t>Blue player must wear blue headgear</a:t>
            </a:r>
          </a:p>
          <a:p>
            <a:pPr marL="742950" lvl="1" indent="-285750">
              <a:lnSpc>
                <a:spcPct val="100000"/>
              </a:lnSpc>
              <a:spcBef>
                <a:spcPts val="0"/>
              </a:spcBef>
              <a:buClr>
                <a:srgbClr val="000000"/>
              </a:buClr>
              <a:buSzTx/>
              <a:buFont typeface="Wingdings" panose="05000000000000000000" pitchFamily="2" charset="2"/>
              <a:buChar char="§"/>
              <a:defRPr/>
            </a:pPr>
            <a:r>
              <a:rPr lang="en-US" sz="1600" dirty="0">
                <a:solidFill>
                  <a:srgbClr val="000000"/>
                </a:solidFill>
                <a:latin typeface="Arial" charset="0"/>
                <a:ea typeface="ＭＳ Ｐゴシック" charset="0"/>
              </a:rPr>
              <a:t>Nothing should be worn on head other than headgear except for religious reasons. If religious apparel is worn, it must be beneath the headgear and </a:t>
            </a:r>
            <a:r>
              <a:rPr lang="en-US" sz="1600" dirty="0" err="1">
                <a:solidFill>
                  <a:srgbClr val="000000"/>
                </a:solidFill>
                <a:latin typeface="Arial" charset="0"/>
                <a:ea typeface="ＭＳ Ｐゴシック" charset="0"/>
              </a:rPr>
              <a:t>hogu</a:t>
            </a:r>
            <a:r>
              <a:rPr lang="en-US" sz="1600" dirty="0">
                <a:solidFill>
                  <a:srgbClr val="000000"/>
                </a:solidFill>
                <a:latin typeface="Arial" charset="0"/>
                <a:ea typeface="ＭＳ Ｐゴシック" charset="0"/>
              </a:rPr>
              <a:t>. Hair must be tucked into the headgear including ponytails</a:t>
            </a:r>
          </a:p>
          <a:p>
            <a:pPr marL="742950" lvl="1" indent="-285750">
              <a:lnSpc>
                <a:spcPct val="100000"/>
              </a:lnSpc>
              <a:spcBef>
                <a:spcPts val="0"/>
              </a:spcBef>
              <a:buClr>
                <a:srgbClr val="000000"/>
              </a:buClr>
              <a:buSzTx/>
              <a:buFont typeface="Wingdings" panose="05000000000000000000" pitchFamily="2" charset="2"/>
              <a:buChar char="§"/>
              <a:defRPr/>
            </a:pPr>
            <a:endParaRPr lang="en-US" sz="800" dirty="0">
              <a:solidFill>
                <a:srgbClr val="000000"/>
              </a:solidFill>
              <a:latin typeface="Arial" charset="0"/>
              <a:ea typeface="ＭＳ Ｐゴシック" charset="0"/>
            </a:endParaRPr>
          </a:p>
          <a:p>
            <a:pPr marL="342900" indent="-342900">
              <a:lnSpc>
                <a:spcPct val="100000"/>
              </a:lnSpc>
              <a:spcBef>
                <a:spcPts val="0"/>
              </a:spcBef>
              <a:buClr>
                <a:srgbClr val="000000"/>
              </a:buClr>
              <a:buSzTx/>
              <a:buFont typeface="Wingdings" charset="0"/>
              <a:buChar char="Ø"/>
              <a:defRPr/>
            </a:pPr>
            <a:r>
              <a:rPr lang="en-US" sz="1600" dirty="0">
                <a:solidFill>
                  <a:srgbClr val="000000"/>
                </a:solidFill>
                <a:latin typeface="Arial" charset="0"/>
                <a:ea typeface="ＭＳ Ｐゴシック" charset="0"/>
              </a:rPr>
              <a:t>Manufactured shin &amp; instep protectors (white only &amp; must be worn under dobok). WT socks are allowed instead of, but not combined with, instep protectors.</a:t>
            </a:r>
          </a:p>
          <a:p>
            <a:pPr marL="342900" indent="-342900">
              <a:lnSpc>
                <a:spcPct val="100000"/>
              </a:lnSpc>
              <a:spcBef>
                <a:spcPts val="0"/>
              </a:spcBef>
              <a:buClr>
                <a:srgbClr val="000000"/>
              </a:buClr>
              <a:buSzTx/>
              <a:buFont typeface="Wingdings" charset="0"/>
              <a:buChar char="Ø"/>
              <a:defRPr/>
            </a:pPr>
            <a:endParaRPr lang="en-US" sz="800" dirty="0">
              <a:solidFill>
                <a:srgbClr val="000000"/>
              </a:solidFill>
              <a:latin typeface="Arial" charset="0"/>
              <a:ea typeface="ＭＳ Ｐゴシック" charset="0"/>
            </a:endParaRPr>
          </a:p>
          <a:p>
            <a:pPr marL="342900" indent="-342900">
              <a:lnSpc>
                <a:spcPct val="100000"/>
              </a:lnSpc>
              <a:spcBef>
                <a:spcPts val="0"/>
              </a:spcBef>
              <a:buClr>
                <a:srgbClr val="000000"/>
              </a:buClr>
              <a:buSzTx/>
              <a:buFont typeface="Wingdings" charset="0"/>
              <a:buChar char="Ø"/>
              <a:defRPr/>
            </a:pPr>
            <a:r>
              <a:rPr lang="en-US" sz="1600" u="sng" dirty="0">
                <a:solidFill>
                  <a:srgbClr val="000000"/>
                </a:solidFill>
                <a:latin typeface="Arial" charset="0"/>
                <a:ea typeface="ＭＳ Ｐゴシック" charset="0"/>
              </a:rPr>
              <a:t>Forearm</a:t>
            </a:r>
            <a:r>
              <a:rPr lang="en-US" sz="1600" dirty="0">
                <a:solidFill>
                  <a:srgbClr val="000000"/>
                </a:solidFill>
                <a:latin typeface="Arial" charset="0"/>
                <a:ea typeface="ＭＳ Ｐゴシック" charset="0"/>
              </a:rPr>
              <a:t> protectors (white only and must be worn under </a:t>
            </a:r>
            <a:r>
              <a:rPr lang="en-US" sz="1600" dirty="0" err="1">
                <a:solidFill>
                  <a:srgbClr val="000000"/>
                </a:solidFill>
                <a:latin typeface="Arial" charset="0"/>
                <a:ea typeface="ＭＳ Ｐゴシック" charset="0"/>
              </a:rPr>
              <a:t>dobok</a:t>
            </a:r>
            <a:r>
              <a:rPr lang="en-US" sz="1600" dirty="0">
                <a:solidFill>
                  <a:srgbClr val="000000"/>
                </a:solidFill>
                <a:latin typeface="Arial" charset="0"/>
                <a:ea typeface="ＭＳ Ｐゴシック" charset="0"/>
              </a:rPr>
              <a:t>)</a:t>
            </a:r>
          </a:p>
          <a:p>
            <a:pPr marL="742950" lvl="1" indent="-285750">
              <a:lnSpc>
                <a:spcPct val="100000"/>
              </a:lnSpc>
              <a:spcBef>
                <a:spcPts val="0"/>
              </a:spcBef>
              <a:buClr>
                <a:srgbClr val="000000"/>
              </a:buClr>
              <a:buSzTx/>
              <a:buFont typeface="Wingdings" panose="05000000000000000000" pitchFamily="2" charset="2"/>
              <a:buChar char="§"/>
              <a:defRPr/>
            </a:pPr>
            <a:r>
              <a:rPr lang="en-US" sz="1600" b="1" dirty="0">
                <a:solidFill>
                  <a:srgbClr val="000000"/>
                </a:solidFill>
                <a:latin typeface="Arial" charset="0"/>
                <a:ea typeface="ＭＳ Ｐゴシック" charset="0"/>
              </a:rPr>
              <a:t>Optional</a:t>
            </a:r>
            <a:r>
              <a:rPr lang="en-US" sz="1600" dirty="0">
                <a:solidFill>
                  <a:srgbClr val="000000"/>
                </a:solidFill>
                <a:latin typeface="Arial" charset="0"/>
                <a:ea typeface="ＭＳ Ｐゴシック" charset="0"/>
              </a:rPr>
              <a:t>: WT approved white gloves can be worn.</a:t>
            </a:r>
          </a:p>
          <a:p>
            <a:pPr marL="742950" lvl="1" indent="-285750">
              <a:lnSpc>
                <a:spcPct val="100000"/>
              </a:lnSpc>
              <a:spcBef>
                <a:spcPts val="0"/>
              </a:spcBef>
              <a:buClr>
                <a:srgbClr val="000000"/>
              </a:buClr>
              <a:buSzTx/>
              <a:buFont typeface="Wingdings" panose="05000000000000000000" pitchFamily="2" charset="2"/>
              <a:buChar char="§"/>
              <a:defRPr/>
            </a:pPr>
            <a:endParaRPr lang="en-US" sz="800" dirty="0">
              <a:solidFill>
                <a:srgbClr val="000000"/>
              </a:solidFill>
              <a:latin typeface="Arial" charset="0"/>
              <a:ea typeface="ＭＳ Ｐゴシック" charset="0"/>
            </a:endParaRPr>
          </a:p>
          <a:p>
            <a:pPr marL="342900" indent="-342900">
              <a:lnSpc>
                <a:spcPct val="100000"/>
              </a:lnSpc>
              <a:spcBef>
                <a:spcPts val="0"/>
              </a:spcBef>
              <a:buClr>
                <a:srgbClr val="000000"/>
              </a:buClr>
              <a:buSzTx/>
              <a:buFont typeface="Wingdings" charset="0"/>
              <a:buChar char="Ø"/>
              <a:defRPr/>
            </a:pPr>
            <a:r>
              <a:rPr lang="en-US" sz="1600" dirty="0">
                <a:solidFill>
                  <a:srgbClr val="000000"/>
                </a:solidFill>
                <a:latin typeface="Arial" charset="0"/>
                <a:ea typeface="ＭＳ Ｐゴシック" charset="0"/>
              </a:rPr>
              <a:t>Male competitors must wear groin cup and supporter on inside of the dobok</a:t>
            </a:r>
          </a:p>
        </p:txBody>
      </p:sp>
      <p:sp>
        <p:nvSpPr>
          <p:cNvPr id="4" name="Rectangle 3"/>
          <p:cNvSpPr>
            <a:spLocks noChangeArrowheads="1"/>
          </p:cNvSpPr>
          <p:nvPr/>
        </p:nvSpPr>
        <p:spPr bwMode="auto">
          <a:xfrm>
            <a:off x="228600" y="50800"/>
            <a:ext cx="8686800" cy="480712"/>
          </a:xfrm>
          <a:prstGeom prst="rect">
            <a:avLst/>
          </a:prstGeom>
          <a:solidFill>
            <a:srgbClr val="C00000">
              <a:shade val="30000"/>
              <a:satMod val="115000"/>
            </a:srgbClr>
          </a:solidFill>
          <a:ln w="9525">
            <a:solidFill>
              <a:schemeClr val="accent6"/>
            </a:solid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chor="ctr"/>
          <a:lstStyle>
            <a:lvl1pPr>
              <a:defRPr kumimoji="1" sz="2400">
                <a:solidFill>
                  <a:schemeClr val="tx1"/>
                </a:solidFill>
                <a:latin typeface="Arial" pitchFamily="34" charset="0"/>
                <a:ea typeface="ＭＳ Ｐゴシック" pitchFamily="34" charset="-128"/>
              </a:defRPr>
            </a:lvl1pPr>
            <a:lvl2pPr marL="742950" indent="-285750">
              <a:defRPr kumimoji="1" sz="2400">
                <a:solidFill>
                  <a:schemeClr val="tx1"/>
                </a:solidFill>
                <a:latin typeface="Arial" pitchFamily="34" charset="0"/>
                <a:ea typeface="ＭＳ Ｐゴシック" pitchFamily="34" charset="-128"/>
              </a:defRPr>
            </a:lvl2pPr>
            <a:lvl3pPr marL="1143000" indent="-228600">
              <a:defRPr kumimoji="1" sz="2400">
                <a:solidFill>
                  <a:schemeClr val="tx1"/>
                </a:solidFill>
                <a:latin typeface="Arial" pitchFamily="34" charset="0"/>
                <a:ea typeface="ＭＳ Ｐゴシック" pitchFamily="34" charset="-128"/>
              </a:defRPr>
            </a:lvl3pPr>
            <a:lvl4pPr marL="1600200" indent="-228600">
              <a:defRPr kumimoji="1" sz="2400">
                <a:solidFill>
                  <a:schemeClr val="tx1"/>
                </a:solidFill>
                <a:latin typeface="Arial" pitchFamily="34" charset="0"/>
                <a:ea typeface="ＭＳ Ｐゴシック" pitchFamily="34" charset="-128"/>
              </a:defRPr>
            </a:lvl4pPr>
            <a:lvl5pPr marL="2057400" indent="-228600">
              <a:defRPr kumimoji="1" sz="2400">
                <a:solidFill>
                  <a:schemeClr val="tx1"/>
                </a:solidFill>
                <a:latin typeface="Arial" pitchFamily="34" charset="0"/>
                <a:ea typeface="ＭＳ Ｐゴシック" pitchFamily="34" charset="-128"/>
              </a:defRPr>
            </a:lvl5pPr>
            <a:lvl6pPr marL="25146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ea typeface="ＭＳ Ｐゴシック" pitchFamily="34" charset="-128"/>
              </a:defRPr>
            </a:lvl6pPr>
            <a:lvl7pPr marL="29718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ea typeface="ＭＳ Ｐゴシック" pitchFamily="34" charset="-128"/>
              </a:defRPr>
            </a:lvl7pPr>
            <a:lvl8pPr marL="34290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ea typeface="ＭＳ Ｐゴシック" pitchFamily="34" charset="-128"/>
              </a:defRPr>
            </a:lvl8pPr>
            <a:lvl9pPr marL="38862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ea typeface="ＭＳ Ｐゴシック" pitchFamily="34" charset="-128"/>
              </a:defRPr>
            </a:lvl9pPr>
          </a:lstStyle>
          <a:p>
            <a:pPr algn="ctr">
              <a:defRPr/>
            </a:pPr>
            <a:r>
              <a:rPr lang="en-US" dirty="0">
                <a:solidFill>
                  <a:srgbClr val="FFFFFF"/>
                </a:solidFill>
              </a:rPr>
              <a:t>Mandatory Equipment for Olympic Sparring</a:t>
            </a:r>
          </a:p>
        </p:txBody>
      </p:sp>
      <p:sp>
        <p:nvSpPr>
          <p:cNvPr id="5" name="Rectangle 3"/>
          <p:cNvSpPr>
            <a:spLocks noChangeArrowheads="1"/>
          </p:cNvSpPr>
          <p:nvPr/>
        </p:nvSpPr>
        <p:spPr bwMode="auto">
          <a:xfrm>
            <a:off x="4620128" y="1075275"/>
            <a:ext cx="4523872" cy="573192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marL="342900" indent="-342900">
              <a:lnSpc>
                <a:spcPct val="100000"/>
              </a:lnSpc>
              <a:spcBef>
                <a:spcPts val="0"/>
              </a:spcBef>
              <a:buClr>
                <a:srgbClr val="000000"/>
              </a:buClr>
              <a:buSzTx/>
              <a:buFont typeface="Wingdings" charset="0"/>
              <a:buChar char="Ø"/>
              <a:defRPr/>
            </a:pPr>
            <a:r>
              <a:rPr lang="en-US" sz="1600" dirty="0">
                <a:solidFill>
                  <a:srgbClr val="000000"/>
                </a:solidFill>
                <a:latin typeface="Arial" charset="0"/>
                <a:ea typeface="ＭＳ Ｐゴシック" charset="0"/>
              </a:rPr>
              <a:t>Mouthguard</a:t>
            </a:r>
          </a:p>
          <a:p>
            <a:pPr marL="342900" indent="-342900">
              <a:lnSpc>
                <a:spcPct val="100000"/>
              </a:lnSpc>
              <a:spcBef>
                <a:spcPts val="0"/>
              </a:spcBef>
              <a:buClr>
                <a:srgbClr val="000000"/>
              </a:buClr>
              <a:buSzTx/>
              <a:buFont typeface="Wingdings" charset="0"/>
              <a:buChar char="Ø"/>
              <a:defRPr/>
            </a:pPr>
            <a:endParaRPr lang="en-US" sz="800" dirty="0">
              <a:solidFill>
                <a:srgbClr val="000000"/>
              </a:solidFill>
              <a:latin typeface="Arial" charset="0"/>
              <a:ea typeface="ＭＳ Ｐゴシック" charset="0"/>
            </a:endParaRPr>
          </a:p>
          <a:p>
            <a:pPr marL="342900" indent="-342900">
              <a:lnSpc>
                <a:spcPct val="100000"/>
              </a:lnSpc>
              <a:spcBef>
                <a:spcPts val="0"/>
              </a:spcBef>
              <a:buClr>
                <a:srgbClr val="000000"/>
              </a:buClr>
              <a:buSzTx/>
              <a:buFont typeface="Wingdings" charset="0"/>
              <a:buChar char="Ø"/>
              <a:defRPr/>
            </a:pPr>
            <a:r>
              <a:rPr lang="en-US" sz="1600" dirty="0">
                <a:solidFill>
                  <a:srgbClr val="000000"/>
                </a:solidFill>
                <a:latin typeface="Arial" charset="0"/>
                <a:ea typeface="ＭＳ Ｐゴシック" charset="0"/>
              </a:rPr>
              <a:t>KP&amp;P </a:t>
            </a:r>
            <a:r>
              <a:rPr lang="en-US" sz="1600" dirty="0" err="1">
                <a:solidFill>
                  <a:srgbClr val="000000"/>
                </a:solidFill>
                <a:latin typeface="Arial" charset="0"/>
                <a:ea typeface="ＭＳ Ｐゴシック" charset="0"/>
              </a:rPr>
              <a:t>Hogu</a:t>
            </a:r>
            <a:r>
              <a:rPr lang="en-US" sz="1600" dirty="0">
                <a:solidFill>
                  <a:srgbClr val="000000"/>
                </a:solidFill>
                <a:latin typeface="Arial" charset="0"/>
                <a:ea typeface="ＭＳ Ｐゴシック" charset="0"/>
              </a:rPr>
              <a:t>-Size determined by KP&amp;P weight division requirements</a:t>
            </a:r>
          </a:p>
          <a:p>
            <a:pPr marL="342900" indent="-342900">
              <a:lnSpc>
                <a:spcPct val="100000"/>
              </a:lnSpc>
              <a:spcBef>
                <a:spcPts val="0"/>
              </a:spcBef>
              <a:buClr>
                <a:srgbClr val="000000"/>
              </a:buClr>
              <a:buSzTx/>
              <a:buFont typeface="Wingdings" charset="0"/>
              <a:buChar char="Ø"/>
              <a:defRPr/>
            </a:pPr>
            <a:endParaRPr lang="en-US" sz="800" dirty="0">
              <a:solidFill>
                <a:srgbClr val="000000"/>
              </a:solidFill>
              <a:latin typeface="Arial" charset="0"/>
              <a:ea typeface="ＭＳ Ｐゴシック" charset="0"/>
            </a:endParaRPr>
          </a:p>
          <a:p>
            <a:pPr marL="342900" indent="-342900">
              <a:lnSpc>
                <a:spcPct val="100000"/>
              </a:lnSpc>
              <a:spcBef>
                <a:spcPts val="0"/>
              </a:spcBef>
              <a:buClr>
                <a:srgbClr val="000000"/>
              </a:buClr>
              <a:buSzTx/>
              <a:buFont typeface="Wingdings" charset="0"/>
              <a:buChar char="Ø"/>
              <a:defRPr/>
            </a:pPr>
            <a:r>
              <a:rPr lang="en-US" sz="1600" dirty="0">
                <a:solidFill>
                  <a:srgbClr val="000000"/>
                </a:solidFill>
                <a:latin typeface="Arial" charset="0"/>
                <a:ea typeface="ＭＳ Ｐゴシック" charset="0"/>
              </a:rPr>
              <a:t>Full headgear (</a:t>
            </a:r>
            <a:r>
              <a:rPr lang="en-US" sz="1600" dirty="0">
                <a:solidFill>
                  <a:srgbClr val="FF0000"/>
                </a:solidFill>
                <a:latin typeface="Arial" charset="0"/>
                <a:ea typeface="ＭＳ Ｐゴシック" charset="0"/>
              </a:rPr>
              <a:t>Electronic </a:t>
            </a:r>
            <a:r>
              <a:rPr lang="en-US" sz="1600" dirty="0">
                <a:solidFill>
                  <a:srgbClr val="000000"/>
                </a:solidFill>
                <a:latin typeface="Arial" charset="0"/>
                <a:ea typeface="ＭＳ Ｐゴシック" charset="0"/>
              </a:rPr>
              <a:t>or non-electronic)</a:t>
            </a:r>
          </a:p>
          <a:p>
            <a:pPr marL="742950" lvl="1" indent="-285750">
              <a:lnSpc>
                <a:spcPct val="100000"/>
              </a:lnSpc>
              <a:spcBef>
                <a:spcPts val="0"/>
              </a:spcBef>
              <a:buClr>
                <a:srgbClr val="000000"/>
              </a:buClr>
              <a:buSzTx/>
              <a:buFont typeface="Wingdings" panose="05000000000000000000" pitchFamily="2" charset="2"/>
              <a:buChar char="§"/>
              <a:defRPr/>
            </a:pPr>
            <a:r>
              <a:rPr lang="en-US" sz="1600" dirty="0">
                <a:solidFill>
                  <a:srgbClr val="000000"/>
                </a:solidFill>
                <a:latin typeface="Arial" charset="0"/>
                <a:ea typeface="ＭＳ Ｐゴシック" charset="0"/>
              </a:rPr>
              <a:t>Red player must wear red headgear</a:t>
            </a:r>
          </a:p>
          <a:p>
            <a:pPr marL="742950" lvl="1" indent="-285750">
              <a:lnSpc>
                <a:spcPct val="100000"/>
              </a:lnSpc>
              <a:spcBef>
                <a:spcPts val="0"/>
              </a:spcBef>
              <a:buClr>
                <a:srgbClr val="000000"/>
              </a:buClr>
              <a:buSzTx/>
              <a:buFont typeface="Wingdings" panose="05000000000000000000" pitchFamily="2" charset="2"/>
              <a:buChar char="§"/>
              <a:defRPr/>
            </a:pPr>
            <a:r>
              <a:rPr lang="en-US" sz="1600" dirty="0">
                <a:solidFill>
                  <a:srgbClr val="000000"/>
                </a:solidFill>
                <a:latin typeface="Arial" charset="0"/>
                <a:ea typeface="ＭＳ Ｐゴシック" charset="0"/>
              </a:rPr>
              <a:t>Blue player must wear blue headgear</a:t>
            </a:r>
          </a:p>
          <a:p>
            <a:pPr marL="742950" lvl="1" indent="-285750">
              <a:lnSpc>
                <a:spcPct val="100000"/>
              </a:lnSpc>
              <a:spcBef>
                <a:spcPts val="0"/>
              </a:spcBef>
              <a:buClr>
                <a:srgbClr val="000000"/>
              </a:buClr>
              <a:buSzTx/>
              <a:buFont typeface="Wingdings" panose="05000000000000000000" pitchFamily="2" charset="2"/>
              <a:buChar char="§"/>
              <a:defRPr/>
            </a:pPr>
            <a:r>
              <a:rPr lang="en-US" sz="1600" dirty="0">
                <a:solidFill>
                  <a:srgbClr val="000000"/>
                </a:solidFill>
                <a:latin typeface="Arial" charset="0"/>
                <a:ea typeface="ＭＳ Ｐゴシック" charset="0"/>
              </a:rPr>
              <a:t>Nothing should be worn on head other than headgear except for religious reasons. If religious apparel is worn, it must be beneath the headgear and </a:t>
            </a:r>
            <a:r>
              <a:rPr lang="en-US" sz="1600" dirty="0" err="1">
                <a:solidFill>
                  <a:srgbClr val="000000"/>
                </a:solidFill>
                <a:latin typeface="Arial" charset="0"/>
                <a:ea typeface="ＭＳ Ｐゴシック" charset="0"/>
              </a:rPr>
              <a:t>hogu</a:t>
            </a:r>
            <a:r>
              <a:rPr lang="en-US" sz="1600" dirty="0">
                <a:solidFill>
                  <a:srgbClr val="000000"/>
                </a:solidFill>
                <a:latin typeface="Arial" charset="0"/>
                <a:ea typeface="ＭＳ Ｐゴシック" charset="0"/>
              </a:rPr>
              <a:t>. Hair must be tucked into the headgear including ponytails</a:t>
            </a:r>
          </a:p>
          <a:p>
            <a:pPr marL="742950" lvl="1" indent="-285750">
              <a:lnSpc>
                <a:spcPct val="100000"/>
              </a:lnSpc>
              <a:spcBef>
                <a:spcPts val="0"/>
              </a:spcBef>
              <a:buClr>
                <a:srgbClr val="000000"/>
              </a:buClr>
              <a:buSzTx/>
              <a:buFont typeface="Wingdings" panose="05000000000000000000" pitchFamily="2" charset="2"/>
              <a:buChar char="§"/>
              <a:defRPr/>
            </a:pPr>
            <a:endParaRPr lang="en-US" sz="800" dirty="0">
              <a:solidFill>
                <a:srgbClr val="000000"/>
              </a:solidFill>
              <a:latin typeface="Arial" charset="0"/>
              <a:ea typeface="ＭＳ Ｐゴシック" charset="0"/>
            </a:endParaRPr>
          </a:p>
          <a:p>
            <a:pPr marL="342900" indent="-342900">
              <a:lnSpc>
                <a:spcPct val="100000"/>
              </a:lnSpc>
              <a:spcBef>
                <a:spcPts val="0"/>
              </a:spcBef>
              <a:buClr>
                <a:srgbClr val="000000"/>
              </a:buClr>
              <a:buSzTx/>
              <a:buFont typeface="Wingdings" charset="0"/>
              <a:buChar char="Ø"/>
              <a:defRPr/>
            </a:pPr>
            <a:r>
              <a:rPr lang="en-US" sz="1600" dirty="0">
                <a:solidFill>
                  <a:srgbClr val="000000"/>
                </a:solidFill>
                <a:latin typeface="Arial" charset="0"/>
                <a:ea typeface="ＭＳ Ｐゴシック" charset="0"/>
              </a:rPr>
              <a:t>KP&amp;P sensing socks</a:t>
            </a:r>
          </a:p>
          <a:p>
            <a:pPr marL="342900" indent="-342900">
              <a:lnSpc>
                <a:spcPct val="100000"/>
              </a:lnSpc>
              <a:spcBef>
                <a:spcPts val="0"/>
              </a:spcBef>
              <a:buClr>
                <a:srgbClr val="000000"/>
              </a:buClr>
              <a:buSzTx/>
              <a:buFont typeface="Wingdings" charset="0"/>
              <a:buChar char="Ø"/>
              <a:defRPr/>
            </a:pPr>
            <a:endParaRPr lang="en-US" sz="800" dirty="0">
              <a:solidFill>
                <a:srgbClr val="000000"/>
              </a:solidFill>
              <a:latin typeface="Arial" charset="0"/>
              <a:ea typeface="ＭＳ Ｐゴシック" charset="0"/>
            </a:endParaRPr>
          </a:p>
          <a:p>
            <a:pPr marL="342900" indent="-342900">
              <a:lnSpc>
                <a:spcPct val="100000"/>
              </a:lnSpc>
              <a:spcBef>
                <a:spcPts val="0"/>
              </a:spcBef>
              <a:buClr>
                <a:srgbClr val="000000"/>
              </a:buClr>
              <a:buSzTx/>
              <a:buFont typeface="Wingdings" charset="0"/>
              <a:buChar char="Ø"/>
              <a:defRPr/>
            </a:pPr>
            <a:r>
              <a:rPr lang="en-US" sz="1600" dirty="0">
                <a:solidFill>
                  <a:srgbClr val="000000"/>
                </a:solidFill>
                <a:latin typeface="Arial" charset="0"/>
                <a:ea typeface="ＭＳ Ｐゴシック" charset="0"/>
              </a:rPr>
              <a:t>Shin protectors (white only, no instep, and must be worn underneath the dobok)</a:t>
            </a:r>
          </a:p>
          <a:p>
            <a:pPr marL="342900" indent="-342900">
              <a:lnSpc>
                <a:spcPct val="100000"/>
              </a:lnSpc>
              <a:spcBef>
                <a:spcPts val="0"/>
              </a:spcBef>
              <a:buClr>
                <a:srgbClr val="000000"/>
              </a:buClr>
              <a:buSzTx/>
              <a:buFont typeface="Wingdings" charset="0"/>
              <a:buChar char="Ø"/>
              <a:defRPr/>
            </a:pPr>
            <a:endParaRPr lang="en-US" sz="800" dirty="0">
              <a:solidFill>
                <a:srgbClr val="000000"/>
              </a:solidFill>
              <a:latin typeface="Arial" charset="0"/>
              <a:ea typeface="ＭＳ Ｐゴシック" charset="0"/>
            </a:endParaRPr>
          </a:p>
          <a:p>
            <a:pPr marL="342900" indent="-342900">
              <a:lnSpc>
                <a:spcPct val="100000"/>
              </a:lnSpc>
              <a:spcBef>
                <a:spcPts val="0"/>
              </a:spcBef>
              <a:buClr>
                <a:srgbClr val="000000"/>
              </a:buClr>
              <a:buSzTx/>
              <a:buFont typeface="Wingdings" charset="0"/>
              <a:buChar char="Ø"/>
              <a:defRPr/>
            </a:pPr>
            <a:r>
              <a:rPr lang="en-US" sz="1600" u="sng" dirty="0">
                <a:solidFill>
                  <a:srgbClr val="000000"/>
                </a:solidFill>
                <a:latin typeface="Arial" charset="0"/>
                <a:ea typeface="ＭＳ Ｐゴシック" charset="0"/>
              </a:rPr>
              <a:t>Forearm</a:t>
            </a:r>
            <a:r>
              <a:rPr lang="en-US" sz="1600" dirty="0">
                <a:solidFill>
                  <a:srgbClr val="000000"/>
                </a:solidFill>
                <a:latin typeface="Arial" charset="0"/>
                <a:ea typeface="ＭＳ Ｐゴシック" charset="0"/>
              </a:rPr>
              <a:t> protectors (white only and must be worn under dobok)</a:t>
            </a:r>
          </a:p>
          <a:p>
            <a:pPr marL="342900" indent="-342900">
              <a:lnSpc>
                <a:spcPct val="100000"/>
              </a:lnSpc>
              <a:spcBef>
                <a:spcPts val="0"/>
              </a:spcBef>
              <a:buClr>
                <a:srgbClr val="000000"/>
              </a:buClr>
              <a:buSzTx/>
              <a:buFont typeface="Wingdings" charset="0"/>
              <a:buChar char="Ø"/>
              <a:defRPr/>
            </a:pPr>
            <a:endParaRPr lang="en-US" sz="800" dirty="0">
              <a:solidFill>
                <a:srgbClr val="000000"/>
              </a:solidFill>
              <a:latin typeface="Arial" charset="0"/>
              <a:ea typeface="ＭＳ Ｐゴシック" charset="0"/>
            </a:endParaRPr>
          </a:p>
          <a:p>
            <a:pPr marL="342900" indent="-342900">
              <a:lnSpc>
                <a:spcPct val="100000"/>
              </a:lnSpc>
              <a:spcBef>
                <a:spcPts val="0"/>
              </a:spcBef>
              <a:buClr>
                <a:srgbClr val="000000"/>
              </a:buClr>
              <a:buSzTx/>
              <a:buFont typeface="Wingdings" charset="0"/>
              <a:buChar char="Ø"/>
              <a:defRPr/>
            </a:pPr>
            <a:r>
              <a:rPr lang="en-US" sz="1600" dirty="0">
                <a:solidFill>
                  <a:srgbClr val="000000"/>
                </a:solidFill>
                <a:latin typeface="Arial" charset="0"/>
                <a:ea typeface="ＭＳ Ｐゴシック" charset="0"/>
              </a:rPr>
              <a:t>WT approved white gloves</a:t>
            </a:r>
          </a:p>
          <a:p>
            <a:pPr marL="342900" indent="-342900">
              <a:lnSpc>
                <a:spcPct val="100000"/>
              </a:lnSpc>
              <a:spcBef>
                <a:spcPts val="0"/>
              </a:spcBef>
              <a:buClr>
                <a:srgbClr val="000000"/>
              </a:buClr>
              <a:buSzTx/>
              <a:buFont typeface="Wingdings" charset="0"/>
              <a:buChar char="Ø"/>
              <a:defRPr/>
            </a:pPr>
            <a:endParaRPr lang="en-US" sz="800" dirty="0">
              <a:solidFill>
                <a:srgbClr val="000000"/>
              </a:solidFill>
              <a:latin typeface="Arial" charset="0"/>
              <a:ea typeface="ＭＳ Ｐゴシック" charset="0"/>
            </a:endParaRPr>
          </a:p>
          <a:p>
            <a:pPr marL="342900" indent="-342900">
              <a:lnSpc>
                <a:spcPct val="100000"/>
              </a:lnSpc>
              <a:spcBef>
                <a:spcPts val="0"/>
              </a:spcBef>
              <a:buClr>
                <a:srgbClr val="000000"/>
              </a:buClr>
              <a:buSzTx/>
              <a:buFont typeface="Wingdings" charset="0"/>
              <a:buChar char="Ø"/>
              <a:defRPr/>
            </a:pPr>
            <a:r>
              <a:rPr lang="en-US" sz="1600" dirty="0">
                <a:solidFill>
                  <a:srgbClr val="000000"/>
                </a:solidFill>
                <a:latin typeface="Arial" charset="0"/>
                <a:ea typeface="ＭＳ Ｐゴシック" charset="0"/>
              </a:rPr>
              <a:t>Male competitors must wear groin cup and supporter on inside of the dobok</a:t>
            </a:r>
          </a:p>
        </p:txBody>
      </p:sp>
      <p:sp>
        <p:nvSpPr>
          <p:cNvPr id="6" name="Rectangle 5"/>
          <p:cNvSpPr>
            <a:spLocks noChangeArrowheads="1"/>
          </p:cNvSpPr>
          <p:nvPr/>
        </p:nvSpPr>
        <p:spPr bwMode="auto">
          <a:xfrm>
            <a:off x="609600" y="609600"/>
            <a:ext cx="3352800" cy="386736"/>
          </a:xfrm>
          <a:prstGeom prst="rect">
            <a:avLst/>
          </a:prstGeom>
          <a:solidFill>
            <a:srgbClr val="002060"/>
          </a:solidFill>
          <a:ln w="9525">
            <a:solidFill>
              <a:schemeClr val="accent6"/>
            </a:solid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chor="ctr"/>
          <a:lstStyle>
            <a:lvl1pPr>
              <a:defRPr kumimoji="1" sz="2400">
                <a:solidFill>
                  <a:schemeClr val="tx1"/>
                </a:solidFill>
                <a:latin typeface="Arial" pitchFamily="34" charset="0"/>
                <a:ea typeface="ＭＳ Ｐゴシック" pitchFamily="34" charset="-128"/>
              </a:defRPr>
            </a:lvl1pPr>
            <a:lvl2pPr marL="742950" indent="-285750">
              <a:defRPr kumimoji="1" sz="2400">
                <a:solidFill>
                  <a:schemeClr val="tx1"/>
                </a:solidFill>
                <a:latin typeface="Arial" pitchFamily="34" charset="0"/>
                <a:ea typeface="ＭＳ Ｐゴシック" pitchFamily="34" charset="-128"/>
              </a:defRPr>
            </a:lvl2pPr>
            <a:lvl3pPr marL="1143000" indent="-228600">
              <a:defRPr kumimoji="1" sz="2400">
                <a:solidFill>
                  <a:schemeClr val="tx1"/>
                </a:solidFill>
                <a:latin typeface="Arial" pitchFamily="34" charset="0"/>
                <a:ea typeface="ＭＳ Ｐゴシック" pitchFamily="34" charset="-128"/>
              </a:defRPr>
            </a:lvl3pPr>
            <a:lvl4pPr marL="1600200" indent="-228600">
              <a:defRPr kumimoji="1" sz="2400">
                <a:solidFill>
                  <a:schemeClr val="tx1"/>
                </a:solidFill>
                <a:latin typeface="Arial" pitchFamily="34" charset="0"/>
                <a:ea typeface="ＭＳ Ｐゴシック" pitchFamily="34" charset="-128"/>
              </a:defRPr>
            </a:lvl4pPr>
            <a:lvl5pPr marL="2057400" indent="-228600">
              <a:defRPr kumimoji="1" sz="2400">
                <a:solidFill>
                  <a:schemeClr val="tx1"/>
                </a:solidFill>
                <a:latin typeface="Arial" pitchFamily="34" charset="0"/>
                <a:ea typeface="ＭＳ Ｐゴシック" pitchFamily="34" charset="-128"/>
              </a:defRPr>
            </a:lvl5pPr>
            <a:lvl6pPr marL="25146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ea typeface="ＭＳ Ｐゴシック" pitchFamily="34" charset="-128"/>
              </a:defRPr>
            </a:lvl6pPr>
            <a:lvl7pPr marL="29718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ea typeface="ＭＳ Ｐゴシック" pitchFamily="34" charset="-128"/>
              </a:defRPr>
            </a:lvl7pPr>
            <a:lvl8pPr marL="34290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ea typeface="ＭＳ Ｐゴシック" pitchFamily="34" charset="-128"/>
              </a:defRPr>
            </a:lvl8pPr>
            <a:lvl9pPr marL="38862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ea typeface="ＭＳ Ｐゴシック" pitchFamily="34" charset="-128"/>
              </a:defRPr>
            </a:lvl9pPr>
          </a:lstStyle>
          <a:p>
            <a:pPr algn="ctr">
              <a:defRPr/>
            </a:pPr>
            <a:r>
              <a:rPr lang="en-US" dirty="0">
                <a:solidFill>
                  <a:srgbClr val="FFFFFF"/>
                </a:solidFill>
              </a:rPr>
              <a:t>Non PSS</a:t>
            </a:r>
          </a:p>
        </p:txBody>
      </p:sp>
      <p:sp>
        <p:nvSpPr>
          <p:cNvPr id="7" name="Rectangle 6"/>
          <p:cNvSpPr>
            <a:spLocks noChangeArrowheads="1"/>
          </p:cNvSpPr>
          <p:nvPr/>
        </p:nvSpPr>
        <p:spPr bwMode="auto">
          <a:xfrm>
            <a:off x="5181600" y="629920"/>
            <a:ext cx="3352800" cy="386736"/>
          </a:xfrm>
          <a:prstGeom prst="rect">
            <a:avLst/>
          </a:prstGeom>
          <a:solidFill>
            <a:srgbClr val="002060"/>
          </a:solidFill>
          <a:ln w="9525">
            <a:solidFill>
              <a:schemeClr val="accent6"/>
            </a:solid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chor="ctr"/>
          <a:lstStyle>
            <a:lvl1pPr>
              <a:defRPr kumimoji="1" sz="2400">
                <a:solidFill>
                  <a:schemeClr val="tx1"/>
                </a:solidFill>
                <a:latin typeface="Arial" pitchFamily="34" charset="0"/>
                <a:ea typeface="ＭＳ Ｐゴシック" pitchFamily="34" charset="-128"/>
              </a:defRPr>
            </a:lvl1pPr>
            <a:lvl2pPr marL="742950" indent="-285750">
              <a:defRPr kumimoji="1" sz="2400">
                <a:solidFill>
                  <a:schemeClr val="tx1"/>
                </a:solidFill>
                <a:latin typeface="Arial" pitchFamily="34" charset="0"/>
                <a:ea typeface="ＭＳ Ｐゴシック" pitchFamily="34" charset="-128"/>
              </a:defRPr>
            </a:lvl2pPr>
            <a:lvl3pPr marL="1143000" indent="-228600">
              <a:defRPr kumimoji="1" sz="2400">
                <a:solidFill>
                  <a:schemeClr val="tx1"/>
                </a:solidFill>
                <a:latin typeface="Arial" pitchFamily="34" charset="0"/>
                <a:ea typeface="ＭＳ Ｐゴシック" pitchFamily="34" charset="-128"/>
              </a:defRPr>
            </a:lvl3pPr>
            <a:lvl4pPr marL="1600200" indent="-228600">
              <a:defRPr kumimoji="1" sz="2400">
                <a:solidFill>
                  <a:schemeClr val="tx1"/>
                </a:solidFill>
                <a:latin typeface="Arial" pitchFamily="34" charset="0"/>
                <a:ea typeface="ＭＳ Ｐゴシック" pitchFamily="34" charset="-128"/>
              </a:defRPr>
            </a:lvl4pPr>
            <a:lvl5pPr marL="2057400" indent="-228600">
              <a:defRPr kumimoji="1" sz="2400">
                <a:solidFill>
                  <a:schemeClr val="tx1"/>
                </a:solidFill>
                <a:latin typeface="Arial" pitchFamily="34" charset="0"/>
                <a:ea typeface="ＭＳ Ｐゴシック" pitchFamily="34" charset="-128"/>
              </a:defRPr>
            </a:lvl5pPr>
            <a:lvl6pPr marL="25146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ea typeface="ＭＳ Ｐゴシック" pitchFamily="34" charset="-128"/>
              </a:defRPr>
            </a:lvl6pPr>
            <a:lvl7pPr marL="29718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ea typeface="ＭＳ Ｐゴシック" pitchFamily="34" charset="-128"/>
              </a:defRPr>
            </a:lvl7pPr>
            <a:lvl8pPr marL="34290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ea typeface="ＭＳ Ｐゴシック" pitchFamily="34" charset="-128"/>
              </a:defRPr>
            </a:lvl8pPr>
            <a:lvl9pPr marL="38862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ea typeface="ＭＳ Ｐゴシック" pitchFamily="34" charset="-128"/>
              </a:defRPr>
            </a:lvl9pPr>
          </a:lstStyle>
          <a:p>
            <a:pPr algn="ctr">
              <a:defRPr/>
            </a:pPr>
            <a:r>
              <a:rPr lang="en-US" dirty="0">
                <a:solidFill>
                  <a:srgbClr val="FFFFFF"/>
                </a:solidFill>
              </a:rPr>
              <a:t>PSS</a:t>
            </a:r>
          </a:p>
        </p:txBody>
      </p:sp>
    </p:spTree>
    <p:custDataLst>
      <p:tags r:id="rId1"/>
    </p:custDataLst>
    <p:extLst>
      <p:ext uri="{BB962C8B-B14F-4D97-AF65-F5344CB8AC3E}">
        <p14:creationId xmlns:p14="http://schemas.microsoft.com/office/powerpoint/2010/main" val="257545015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childTnLst>
                          </p:cTn>
                        </p:par>
                        <p:par>
                          <p:cTn id="20" fill="hold">
                            <p:stCondLst>
                              <p:cond delay="500"/>
                            </p:stCondLst>
                            <p:childTnLst>
                              <p:par>
                                <p:cTn id="21" presetID="1" presetClass="entr" presetSubtype="0" fill="hold" grpId="0" nodeType="afterEffect">
                                  <p:stCondLst>
                                    <p:cond delay="500"/>
                                  </p:stCondLst>
                                  <p:childTnLst>
                                    <p:set>
                                      <p:cBhvr>
                                        <p:cTn id="22" dur="1" fill="hold">
                                          <p:stCondLst>
                                            <p:cond delay="0"/>
                                          </p:stCondLst>
                                        </p:cTn>
                                        <p:tgtEl>
                                          <p:spTgt spid="369667"/>
                                        </p:tgtEl>
                                        <p:attrNameLst>
                                          <p:attrName>style.visibility</p:attrName>
                                        </p:attrNameLst>
                                      </p:cBhvr>
                                      <p:to>
                                        <p:strVal val="visible"/>
                                      </p:to>
                                    </p:set>
                                  </p:childTnLst>
                                </p:cTn>
                              </p:par>
                              <p:par>
                                <p:cTn id="23" presetID="1" presetClass="entr" presetSubtype="0" fill="hold" grpId="0" nodeType="withEffect">
                                  <p:stCondLst>
                                    <p:cond delay="500"/>
                                  </p:stCondLst>
                                  <p:childTnLst>
                                    <p:set>
                                      <p:cBhvr>
                                        <p:cTn id="2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9667" grpId="0" animBg="1"/>
      <p:bldP spid="4" grpId="0" animBg="1"/>
      <p:bldP spid="5" grpId="0" animBg="1"/>
      <p:bldP spid="6" grpId="0" animBg="1"/>
      <p:bldP spid="7"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1715" name="Rectangle 3"/>
          <p:cNvSpPr>
            <a:spLocks noChangeArrowheads="1"/>
          </p:cNvSpPr>
          <p:nvPr/>
        </p:nvSpPr>
        <p:spPr bwMode="auto">
          <a:xfrm>
            <a:off x="168443" y="725896"/>
            <a:ext cx="8771020" cy="36576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marL="342900" indent="-342900">
              <a:lnSpc>
                <a:spcPct val="100000"/>
              </a:lnSpc>
              <a:spcBef>
                <a:spcPct val="0"/>
              </a:spcBef>
              <a:spcAft>
                <a:spcPts val="1000"/>
              </a:spcAft>
              <a:buClr>
                <a:srgbClr val="000000"/>
              </a:buClr>
              <a:buSzTx/>
              <a:buFont typeface="Wingdings" pitchFamily="2" charset="2"/>
              <a:buChar char="Ø"/>
              <a:defRPr/>
            </a:pPr>
            <a:r>
              <a:rPr lang="en-US" sz="1700" dirty="0">
                <a:solidFill>
                  <a:srgbClr val="000000"/>
                </a:solidFill>
                <a:ea typeface="ＭＳ Ｐゴシック" pitchFamily="34" charset="-128"/>
              </a:rPr>
              <a:t>No metallic articles, including wedding bands, are allowed.</a:t>
            </a:r>
          </a:p>
          <a:p>
            <a:pPr marL="742950" lvl="1" indent="-285750">
              <a:lnSpc>
                <a:spcPct val="100000"/>
              </a:lnSpc>
              <a:spcBef>
                <a:spcPct val="0"/>
              </a:spcBef>
              <a:spcAft>
                <a:spcPts val="1000"/>
              </a:spcAft>
              <a:buClr>
                <a:srgbClr val="000000"/>
              </a:buClr>
              <a:buSzTx/>
              <a:buFont typeface="Wingdings" pitchFamily="2" charset="2"/>
              <a:buChar char="q"/>
              <a:defRPr/>
            </a:pPr>
            <a:r>
              <a:rPr lang="en-US" sz="1600" dirty="0">
                <a:solidFill>
                  <a:srgbClr val="000000"/>
                </a:solidFill>
                <a:ea typeface="ＭＳ Ｐゴシック" pitchFamily="34" charset="-128"/>
              </a:rPr>
              <a:t>Metal articles cannot be covered or taped</a:t>
            </a:r>
          </a:p>
          <a:p>
            <a:pPr marL="342900" indent="-342900">
              <a:lnSpc>
                <a:spcPct val="100000"/>
              </a:lnSpc>
              <a:spcBef>
                <a:spcPct val="0"/>
              </a:spcBef>
              <a:spcAft>
                <a:spcPts val="1000"/>
              </a:spcAft>
              <a:buClr>
                <a:srgbClr val="000000"/>
              </a:buClr>
              <a:buSzTx/>
              <a:buFont typeface="Wingdings" pitchFamily="2" charset="2"/>
              <a:buChar char="Ø"/>
              <a:defRPr/>
            </a:pPr>
            <a:r>
              <a:rPr lang="en-US" sz="1700" dirty="0">
                <a:solidFill>
                  <a:srgbClr val="000000"/>
                </a:solidFill>
                <a:ea typeface="ＭＳ Ｐゴシック" pitchFamily="34" charset="-128"/>
              </a:rPr>
              <a:t>Eyeglasses </a:t>
            </a:r>
            <a:r>
              <a:rPr lang="en-US" sz="1700" u="sng" dirty="0">
                <a:solidFill>
                  <a:srgbClr val="000000"/>
                </a:solidFill>
                <a:ea typeface="ＭＳ Ｐゴシック" pitchFamily="34" charset="-128"/>
              </a:rPr>
              <a:t>of any kind</a:t>
            </a:r>
            <a:r>
              <a:rPr lang="en-US" sz="1700" dirty="0">
                <a:solidFill>
                  <a:srgbClr val="000000"/>
                </a:solidFill>
                <a:ea typeface="ＭＳ Ｐゴシック" pitchFamily="34" charset="-128"/>
              </a:rPr>
              <a:t> are not allowed</a:t>
            </a:r>
          </a:p>
          <a:p>
            <a:pPr marL="342900" indent="-342900">
              <a:lnSpc>
                <a:spcPct val="100000"/>
              </a:lnSpc>
              <a:spcBef>
                <a:spcPct val="0"/>
              </a:spcBef>
              <a:spcAft>
                <a:spcPts val="1000"/>
              </a:spcAft>
              <a:buClr>
                <a:srgbClr val="000000"/>
              </a:buClr>
              <a:buSzTx/>
              <a:buFont typeface="Wingdings" pitchFamily="2" charset="2"/>
              <a:buChar char="Ø"/>
              <a:defRPr/>
            </a:pPr>
            <a:r>
              <a:rPr lang="en-US" sz="1700" dirty="0">
                <a:solidFill>
                  <a:srgbClr val="000000"/>
                </a:solidFill>
                <a:ea typeface="ＭＳ Ｐゴシック" pitchFamily="34" charset="-128"/>
              </a:rPr>
              <a:t>Fingernails and toenails must be trimmed short</a:t>
            </a:r>
          </a:p>
          <a:p>
            <a:pPr marL="342900" indent="-342900">
              <a:lnSpc>
                <a:spcPct val="100000"/>
              </a:lnSpc>
              <a:spcBef>
                <a:spcPct val="0"/>
              </a:spcBef>
              <a:spcAft>
                <a:spcPts val="1000"/>
              </a:spcAft>
              <a:buClr>
                <a:srgbClr val="000000"/>
              </a:buClr>
              <a:buSzTx/>
              <a:buFont typeface="Wingdings" pitchFamily="2" charset="2"/>
              <a:buChar char="Ø"/>
              <a:defRPr/>
            </a:pPr>
            <a:r>
              <a:rPr lang="en-US" sz="1700" dirty="0">
                <a:solidFill>
                  <a:srgbClr val="000000"/>
                </a:solidFill>
                <a:ea typeface="ＭＳ Ｐゴシック" pitchFamily="34" charset="-128"/>
              </a:rPr>
              <a:t>Uniforms must be clean and in good condition</a:t>
            </a:r>
          </a:p>
          <a:p>
            <a:pPr marL="342900" indent="-342900">
              <a:lnSpc>
                <a:spcPct val="100000"/>
              </a:lnSpc>
              <a:spcBef>
                <a:spcPct val="0"/>
              </a:spcBef>
              <a:spcAft>
                <a:spcPts val="1000"/>
              </a:spcAft>
              <a:buClr>
                <a:srgbClr val="000000"/>
              </a:buClr>
              <a:buSzTx/>
              <a:buFont typeface="Wingdings" pitchFamily="2" charset="2"/>
              <a:buChar char="Ø"/>
              <a:defRPr/>
            </a:pPr>
            <a:r>
              <a:rPr lang="en-US" sz="1700" dirty="0">
                <a:solidFill>
                  <a:srgbClr val="000000"/>
                </a:solidFill>
                <a:ea typeface="ＭＳ Ｐゴシック" pitchFamily="34" charset="-128"/>
              </a:rPr>
              <a:t>The use of drugs, alcohol, stimulants or injections in any part of the body, either before or during a match, is absolutely prohibited. </a:t>
            </a:r>
          </a:p>
          <a:p>
            <a:pPr marL="342900" indent="-342900">
              <a:lnSpc>
                <a:spcPct val="100000"/>
              </a:lnSpc>
              <a:spcBef>
                <a:spcPct val="0"/>
              </a:spcBef>
              <a:spcAft>
                <a:spcPts val="1000"/>
              </a:spcAft>
              <a:buClr>
                <a:srgbClr val="000000"/>
              </a:buClr>
              <a:buSzTx/>
              <a:buFont typeface="Wingdings" pitchFamily="2" charset="2"/>
              <a:buChar char="Ø"/>
              <a:defRPr/>
            </a:pPr>
            <a:r>
              <a:rPr lang="en-US" sz="1700" dirty="0">
                <a:solidFill>
                  <a:srgbClr val="000000"/>
                </a:solidFill>
                <a:ea typeface="ＭＳ Ｐゴシック" pitchFamily="34" charset="-128"/>
              </a:rPr>
              <a:t>Any competitor whose hair, in the opinion of the Referee, is so long that there could be a risk of causing inconvenience or injury to themselves or opposing player, will be required to tie it back securely and could be required tuck it inside the headgear or uniform.</a:t>
            </a:r>
          </a:p>
          <a:p>
            <a:pPr marL="342900" indent="-342900">
              <a:lnSpc>
                <a:spcPct val="100000"/>
              </a:lnSpc>
              <a:spcBef>
                <a:spcPct val="0"/>
              </a:spcBef>
              <a:spcAft>
                <a:spcPts val="1000"/>
              </a:spcAft>
              <a:buClr>
                <a:srgbClr val="000000"/>
              </a:buClr>
              <a:buSzTx/>
              <a:buFont typeface="Wingdings" pitchFamily="2" charset="2"/>
              <a:buChar char="Ø"/>
              <a:defRPr/>
            </a:pPr>
            <a:endParaRPr lang="en-US" sz="1700" dirty="0">
              <a:solidFill>
                <a:srgbClr val="000000"/>
              </a:solidFill>
              <a:ea typeface="ＭＳ Ｐゴシック" pitchFamily="34" charset="-128"/>
            </a:endParaRPr>
          </a:p>
        </p:txBody>
      </p:sp>
      <p:sp>
        <p:nvSpPr>
          <p:cNvPr id="4" name="Rectangle 3"/>
          <p:cNvSpPr>
            <a:spLocks noChangeArrowheads="1"/>
          </p:cNvSpPr>
          <p:nvPr/>
        </p:nvSpPr>
        <p:spPr bwMode="auto">
          <a:xfrm>
            <a:off x="168443" y="216557"/>
            <a:ext cx="8771020" cy="461211"/>
          </a:xfrm>
          <a:prstGeom prst="rect">
            <a:avLst/>
          </a:prstGeom>
          <a:solidFill>
            <a:srgbClr val="C00000">
              <a:shade val="30000"/>
              <a:satMod val="115000"/>
            </a:srgbClr>
          </a:solidFill>
          <a:ln w="9525">
            <a:solidFill>
              <a:schemeClr val="accent6"/>
            </a:solid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chor="ctr"/>
          <a:lstStyle/>
          <a:p>
            <a:pPr algn="ctr">
              <a:defRPr/>
            </a:pPr>
            <a:r>
              <a:rPr lang="en-US" sz="2000" dirty="0">
                <a:solidFill>
                  <a:srgbClr val="FFFFFF"/>
                </a:solidFill>
                <a:ea typeface="ＭＳ Ｐゴシック" pitchFamily="34" charset="-128"/>
              </a:rPr>
              <a:t>Personal Requirements for Olympic Sparring Competitors</a:t>
            </a:r>
          </a:p>
        </p:txBody>
      </p:sp>
      <p:sp>
        <p:nvSpPr>
          <p:cNvPr id="5" name="Rectangle 3"/>
          <p:cNvSpPr>
            <a:spLocks noChangeArrowheads="1"/>
          </p:cNvSpPr>
          <p:nvPr/>
        </p:nvSpPr>
        <p:spPr bwMode="auto">
          <a:xfrm>
            <a:off x="168443" y="5105400"/>
            <a:ext cx="8771020" cy="16002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marL="342900" indent="-342900">
              <a:spcBef>
                <a:spcPts val="0"/>
              </a:spcBef>
              <a:spcAft>
                <a:spcPts val="1000"/>
              </a:spcAft>
              <a:buClr>
                <a:srgbClr val="000000"/>
              </a:buClr>
              <a:buSzTx/>
              <a:buFont typeface="Wingdings" charset="0"/>
              <a:buChar char="Ø"/>
              <a:defRPr/>
            </a:pPr>
            <a:r>
              <a:rPr lang="en-US" sz="1700" dirty="0">
                <a:solidFill>
                  <a:srgbClr val="000000"/>
                </a:solidFill>
                <a:latin typeface="Arial" charset="0"/>
                <a:ea typeface="ＭＳ Ｐゴシック" charset="0"/>
              </a:rPr>
              <a:t>A maximum of three layers of tape are allowed except in the case of an injury</a:t>
            </a:r>
          </a:p>
          <a:p>
            <a:pPr marL="342900" indent="-342900">
              <a:spcBef>
                <a:spcPts val="0"/>
              </a:spcBef>
              <a:spcAft>
                <a:spcPts val="1000"/>
              </a:spcAft>
              <a:buClr>
                <a:srgbClr val="000000"/>
              </a:buClr>
              <a:buSzTx/>
              <a:buFont typeface="Wingdings" charset="0"/>
              <a:buChar char="Ø"/>
              <a:defRPr/>
            </a:pPr>
            <a:r>
              <a:rPr lang="en-US" sz="1700" dirty="0">
                <a:solidFill>
                  <a:srgbClr val="000000"/>
                </a:solidFill>
                <a:latin typeface="Arial" charset="0"/>
                <a:ea typeface="ＭＳ Ｐゴシック" charset="0"/>
              </a:rPr>
              <a:t>For an injury, the minimum amount of tape that will protect the area should be used and approved by the tournament physician</a:t>
            </a:r>
          </a:p>
          <a:p>
            <a:pPr marL="342900" indent="-342900">
              <a:spcBef>
                <a:spcPts val="0"/>
              </a:spcBef>
              <a:spcAft>
                <a:spcPts val="1000"/>
              </a:spcAft>
              <a:buClr>
                <a:srgbClr val="000000"/>
              </a:buClr>
              <a:buSzTx/>
              <a:buFont typeface="Wingdings" charset="0"/>
              <a:buChar char="Ø"/>
              <a:defRPr/>
            </a:pPr>
            <a:r>
              <a:rPr lang="en-US" sz="1700" dirty="0">
                <a:solidFill>
                  <a:srgbClr val="000000"/>
                </a:solidFill>
                <a:latin typeface="Arial" charset="0"/>
                <a:ea typeface="ＭＳ Ｐゴシック" charset="0"/>
              </a:rPr>
              <a:t>Under no circumstances will a hard splint or cast be allowed</a:t>
            </a:r>
          </a:p>
          <a:p>
            <a:pPr marL="342900" indent="-342900">
              <a:spcBef>
                <a:spcPts val="0"/>
              </a:spcBef>
              <a:spcAft>
                <a:spcPts val="1000"/>
              </a:spcAft>
              <a:buClr>
                <a:srgbClr val="000000"/>
              </a:buClr>
              <a:buSzTx/>
              <a:buFont typeface="Wingdings" charset="0"/>
              <a:buChar char="Ø"/>
              <a:defRPr/>
            </a:pPr>
            <a:r>
              <a:rPr lang="en-US" sz="1700" dirty="0">
                <a:solidFill>
                  <a:srgbClr val="000000"/>
                </a:solidFill>
                <a:latin typeface="Arial" charset="0"/>
                <a:ea typeface="ＭＳ Ｐゴシック" charset="0"/>
              </a:rPr>
              <a:t>Pre-wrap is limited to one layer under tape</a:t>
            </a:r>
          </a:p>
        </p:txBody>
      </p:sp>
      <p:sp>
        <p:nvSpPr>
          <p:cNvPr id="6" name="Rectangle 5"/>
          <p:cNvSpPr>
            <a:spLocks noChangeArrowheads="1"/>
          </p:cNvSpPr>
          <p:nvPr/>
        </p:nvSpPr>
        <p:spPr bwMode="auto">
          <a:xfrm>
            <a:off x="168443" y="4632158"/>
            <a:ext cx="8771020" cy="397042"/>
          </a:xfrm>
          <a:prstGeom prst="rect">
            <a:avLst/>
          </a:prstGeom>
          <a:solidFill>
            <a:srgbClr val="C00000">
              <a:shade val="30000"/>
              <a:satMod val="115000"/>
            </a:srgbClr>
          </a:solidFill>
          <a:ln w="9525">
            <a:solidFill>
              <a:schemeClr val="accent6"/>
            </a:solid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chor="ctr"/>
          <a:lstStyle/>
          <a:p>
            <a:pPr algn="ctr">
              <a:defRPr/>
            </a:pPr>
            <a:r>
              <a:rPr lang="en-US" sz="2000" dirty="0">
                <a:solidFill>
                  <a:srgbClr val="FFFFFF"/>
                </a:solidFill>
                <a:ea typeface="ＭＳ Ｐゴシック" pitchFamily="34" charset="-128"/>
              </a:rPr>
              <a:t>Medical Tape</a:t>
            </a:r>
          </a:p>
        </p:txBody>
      </p:sp>
    </p:spTree>
    <p:custDataLst>
      <p:tags r:id="rId1"/>
    </p:custDataLst>
    <p:extLst>
      <p:ext uri="{BB962C8B-B14F-4D97-AF65-F5344CB8AC3E}">
        <p14:creationId xmlns:p14="http://schemas.microsoft.com/office/powerpoint/2010/main" val="181244859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par>
                          <p:cTn id="15" fill="hold">
                            <p:stCondLst>
                              <p:cond delay="500"/>
                            </p:stCondLst>
                            <p:childTnLst>
                              <p:par>
                                <p:cTn id="16" presetID="1" presetClass="entr" presetSubtype="0" fill="hold" grpId="0" nodeType="afterEffect">
                                  <p:stCondLst>
                                    <p:cond delay="0"/>
                                  </p:stCondLst>
                                  <p:childTnLst>
                                    <p:set>
                                      <p:cBhvr>
                                        <p:cTn id="17" dur="1" fill="hold">
                                          <p:stCondLst>
                                            <p:cond delay="0"/>
                                          </p:stCondLst>
                                        </p:cTn>
                                        <p:tgtEl>
                                          <p:spTgt spid="371715"/>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1715" grpId="0" animBg="1"/>
      <p:bldP spid="4" grpId="0" animBg="1"/>
      <p:bldP spid="5" grpId="0" animBg="1"/>
      <p:bldP spid="6"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5811" name="Text Box 3"/>
          <p:cNvSpPr txBox="1">
            <a:spLocks noChangeArrowheads="1"/>
          </p:cNvSpPr>
          <p:nvPr/>
        </p:nvSpPr>
        <p:spPr bwMode="auto">
          <a:xfrm>
            <a:off x="192505" y="619760"/>
            <a:ext cx="8650705" cy="20320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square">
            <a:noAutofit/>
          </a:bodyPr>
          <a:lstStyle>
            <a:lvl1pPr marL="457200" indent="-457200">
              <a:defRPr kumimoji="1" sz="2400">
                <a:solidFill>
                  <a:schemeClr val="tx1"/>
                </a:solidFill>
                <a:latin typeface="Arial" charset="0"/>
                <a:ea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eaLnBrk="0" fontAlgn="base" hangingPunct="0">
              <a:lnSpc>
                <a:spcPct val="90000"/>
              </a:lnSpc>
              <a:spcBef>
                <a:spcPct val="20000"/>
              </a:spcBef>
              <a:spcAft>
                <a:spcPct val="0"/>
              </a:spcAft>
              <a:buSzPct val="75000"/>
              <a:buFont typeface="Arial" charset="0"/>
              <a:defRPr kumimoji="1" sz="2400">
                <a:solidFill>
                  <a:schemeClr val="tx1"/>
                </a:solidFill>
                <a:latin typeface="Arial" charset="0"/>
                <a:ea typeface="ＭＳ Ｐゴシック" charset="0"/>
              </a:defRPr>
            </a:lvl6pPr>
            <a:lvl7pPr marL="2971800" indent="-228600" eaLnBrk="0" fontAlgn="base" hangingPunct="0">
              <a:lnSpc>
                <a:spcPct val="90000"/>
              </a:lnSpc>
              <a:spcBef>
                <a:spcPct val="20000"/>
              </a:spcBef>
              <a:spcAft>
                <a:spcPct val="0"/>
              </a:spcAft>
              <a:buSzPct val="75000"/>
              <a:buFont typeface="Arial" charset="0"/>
              <a:defRPr kumimoji="1" sz="2400">
                <a:solidFill>
                  <a:schemeClr val="tx1"/>
                </a:solidFill>
                <a:latin typeface="Arial" charset="0"/>
                <a:ea typeface="ＭＳ Ｐゴシック" charset="0"/>
              </a:defRPr>
            </a:lvl7pPr>
            <a:lvl8pPr marL="3429000" indent="-228600" eaLnBrk="0" fontAlgn="base" hangingPunct="0">
              <a:lnSpc>
                <a:spcPct val="90000"/>
              </a:lnSpc>
              <a:spcBef>
                <a:spcPct val="20000"/>
              </a:spcBef>
              <a:spcAft>
                <a:spcPct val="0"/>
              </a:spcAft>
              <a:buSzPct val="75000"/>
              <a:buFont typeface="Arial" charset="0"/>
              <a:defRPr kumimoji="1" sz="2400">
                <a:solidFill>
                  <a:schemeClr val="tx1"/>
                </a:solidFill>
                <a:latin typeface="Arial" charset="0"/>
                <a:ea typeface="ＭＳ Ｐゴシック" charset="0"/>
              </a:defRPr>
            </a:lvl8pPr>
            <a:lvl9pPr marL="3886200" indent="-228600" eaLnBrk="0" fontAlgn="base" hangingPunct="0">
              <a:lnSpc>
                <a:spcPct val="90000"/>
              </a:lnSpc>
              <a:spcBef>
                <a:spcPct val="20000"/>
              </a:spcBef>
              <a:spcAft>
                <a:spcPct val="0"/>
              </a:spcAft>
              <a:buSzPct val="75000"/>
              <a:buFont typeface="Arial" charset="0"/>
              <a:defRPr kumimoji="1" sz="2400">
                <a:solidFill>
                  <a:schemeClr val="tx1"/>
                </a:solidFill>
                <a:latin typeface="Arial" charset="0"/>
                <a:ea typeface="ＭＳ Ｐゴシック" charset="0"/>
              </a:defRPr>
            </a:lvl9pPr>
          </a:lstStyle>
          <a:p>
            <a:pPr marL="342900" indent="-342900" eaLnBrk="1" hangingPunct="1">
              <a:lnSpc>
                <a:spcPct val="100000"/>
              </a:lnSpc>
              <a:spcBef>
                <a:spcPts val="400"/>
              </a:spcBef>
              <a:spcAft>
                <a:spcPts val="0"/>
              </a:spcAft>
              <a:buSzTx/>
              <a:buFont typeface="Wingdings" charset="0"/>
              <a:buChar char="Ø"/>
              <a:defRPr/>
            </a:pPr>
            <a:r>
              <a:rPr kumimoji="0" lang="en-US" sz="1800" dirty="0">
                <a:solidFill>
                  <a:srgbClr val="000000"/>
                </a:solidFill>
              </a:rPr>
              <a:t>AAU conducts Olympic sparring competition with one referee and three judges </a:t>
            </a:r>
          </a:p>
          <a:p>
            <a:pPr marL="342900" indent="-342900" eaLnBrk="1" hangingPunct="1">
              <a:lnSpc>
                <a:spcPct val="100000"/>
              </a:lnSpc>
              <a:spcBef>
                <a:spcPts val="400"/>
              </a:spcBef>
              <a:spcAft>
                <a:spcPts val="0"/>
              </a:spcAft>
              <a:buSzTx/>
              <a:buFont typeface="Wingdings" charset="0"/>
              <a:buChar char="Ø"/>
              <a:defRPr/>
            </a:pPr>
            <a:r>
              <a:rPr kumimoji="0" lang="en-US" sz="1800" dirty="0">
                <a:solidFill>
                  <a:srgbClr val="000000"/>
                </a:solidFill>
              </a:rPr>
              <a:t>Judge #1 sits to the left of the head table on the corner</a:t>
            </a:r>
          </a:p>
          <a:p>
            <a:pPr marL="342900" indent="-342900" eaLnBrk="1" hangingPunct="1">
              <a:lnSpc>
                <a:spcPct val="100000"/>
              </a:lnSpc>
              <a:spcBef>
                <a:spcPts val="400"/>
              </a:spcBef>
              <a:spcAft>
                <a:spcPts val="0"/>
              </a:spcAft>
              <a:buSzTx/>
              <a:buFont typeface="Wingdings" charset="0"/>
              <a:buChar char="Ø"/>
              <a:defRPr/>
            </a:pPr>
            <a:r>
              <a:rPr kumimoji="0" lang="en-US" sz="1800" dirty="0">
                <a:solidFill>
                  <a:srgbClr val="000000"/>
                </a:solidFill>
              </a:rPr>
              <a:t>Judge #2 sits between the two back corners</a:t>
            </a:r>
          </a:p>
          <a:p>
            <a:pPr marL="342900" indent="-342900" eaLnBrk="1" hangingPunct="1">
              <a:lnSpc>
                <a:spcPct val="100000"/>
              </a:lnSpc>
              <a:spcBef>
                <a:spcPts val="400"/>
              </a:spcBef>
              <a:spcAft>
                <a:spcPts val="0"/>
              </a:spcAft>
              <a:buSzTx/>
              <a:buFont typeface="Wingdings" charset="0"/>
              <a:buChar char="Ø"/>
              <a:defRPr/>
            </a:pPr>
            <a:r>
              <a:rPr kumimoji="0" lang="en-US" sz="1800" dirty="0">
                <a:solidFill>
                  <a:srgbClr val="000000"/>
                </a:solidFill>
              </a:rPr>
              <a:t>Judge #3 sits to the right of the head table on the corner</a:t>
            </a:r>
          </a:p>
          <a:p>
            <a:pPr marL="342900" indent="-342900" eaLnBrk="1" hangingPunct="1">
              <a:lnSpc>
                <a:spcPct val="100000"/>
              </a:lnSpc>
              <a:spcBef>
                <a:spcPts val="400"/>
              </a:spcBef>
              <a:spcAft>
                <a:spcPts val="0"/>
              </a:spcAft>
              <a:buSzTx/>
              <a:buFont typeface="Wingdings" charset="0"/>
              <a:buChar char="Ø"/>
              <a:defRPr/>
            </a:pPr>
            <a:r>
              <a:rPr kumimoji="0" lang="en-US" sz="1800" dirty="0">
                <a:solidFill>
                  <a:srgbClr val="000000"/>
                </a:solidFill>
              </a:rPr>
              <a:t>These positions are important to know so the TL and Referee can monitor the judges scoring or notice if one or more controllers may not be working. </a:t>
            </a:r>
          </a:p>
        </p:txBody>
      </p:sp>
      <p:sp>
        <p:nvSpPr>
          <p:cNvPr id="4" name="Rectangle 3"/>
          <p:cNvSpPr>
            <a:spLocks noChangeArrowheads="1"/>
          </p:cNvSpPr>
          <p:nvPr/>
        </p:nvSpPr>
        <p:spPr bwMode="auto">
          <a:xfrm>
            <a:off x="192505" y="114300"/>
            <a:ext cx="8650705" cy="381000"/>
          </a:xfrm>
          <a:prstGeom prst="rect">
            <a:avLst/>
          </a:prstGeom>
          <a:solidFill>
            <a:srgbClr val="C00000">
              <a:shade val="30000"/>
              <a:satMod val="115000"/>
            </a:srgbClr>
          </a:solidFill>
          <a:ln w="9525">
            <a:solidFill>
              <a:schemeClr val="accent6"/>
            </a:solid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chor="ctr"/>
          <a:lstStyle/>
          <a:p>
            <a:pPr algn="ctr">
              <a:defRPr/>
            </a:pPr>
            <a:r>
              <a:rPr lang="en-US" dirty="0">
                <a:solidFill>
                  <a:srgbClr val="FFFFFF"/>
                </a:solidFill>
                <a:ea typeface="ＭＳ Ｐゴシック" pitchFamily="34" charset="-128"/>
              </a:rPr>
              <a:t>Position of Judges for Olympic Sparring</a:t>
            </a:r>
          </a:p>
        </p:txBody>
      </p:sp>
      <p:sp>
        <p:nvSpPr>
          <p:cNvPr id="5" name="Rectangle 3"/>
          <p:cNvSpPr>
            <a:spLocks noChangeArrowheads="1"/>
          </p:cNvSpPr>
          <p:nvPr/>
        </p:nvSpPr>
        <p:spPr bwMode="auto">
          <a:xfrm>
            <a:off x="192505" y="3354944"/>
            <a:ext cx="8650705" cy="33528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marL="342900" indent="-342900">
              <a:lnSpc>
                <a:spcPct val="100000"/>
              </a:lnSpc>
              <a:buSzTx/>
              <a:buFont typeface="Wingdings" pitchFamily="2" charset="2"/>
              <a:buChar char="Ø"/>
              <a:defRPr/>
            </a:pPr>
            <a:r>
              <a:rPr lang="en-US" sz="1800" dirty="0">
                <a:solidFill>
                  <a:srgbClr val="000000"/>
                </a:solidFill>
                <a:ea typeface="ＭＳ Ｐゴシック" pitchFamily="34" charset="-128"/>
              </a:rPr>
              <a:t>The point gap for Olympic Sparring is 20 points.</a:t>
            </a:r>
            <a:endParaRPr lang="en-US" sz="800" u="sng" dirty="0">
              <a:solidFill>
                <a:srgbClr val="000000"/>
              </a:solidFill>
              <a:ea typeface="ＭＳ Ｐゴシック" pitchFamily="34" charset="-128"/>
            </a:endParaRPr>
          </a:p>
          <a:p>
            <a:pPr marL="342900" indent="-342900">
              <a:lnSpc>
                <a:spcPct val="100000"/>
              </a:lnSpc>
              <a:buSzTx/>
              <a:buFont typeface="Wingdings" pitchFamily="2" charset="2"/>
              <a:buChar char="Ø"/>
              <a:defRPr/>
            </a:pPr>
            <a:r>
              <a:rPr lang="en-US" sz="1800" u="sng" dirty="0">
                <a:solidFill>
                  <a:srgbClr val="000000"/>
                </a:solidFill>
                <a:ea typeface="ＭＳ Ｐゴシック" pitchFamily="34" charset="-128"/>
              </a:rPr>
              <a:t>Any</a:t>
            </a:r>
            <a:r>
              <a:rPr lang="en-US" sz="1800" dirty="0">
                <a:solidFill>
                  <a:srgbClr val="000000"/>
                </a:solidFill>
                <a:ea typeface="ＭＳ Ｐゴシック" pitchFamily="34" charset="-128"/>
              </a:rPr>
              <a:t> Olympic sparring division using two rounds will be guaranteed the first round regardless of the gap. If there is a 20 point gap at the end of the 1st round, the match is over. If there is not a 20 point gap at the end of the 1st round, the 2nd round will begin. If a gap occurs at any time in the 2nd round, the match is over.</a:t>
            </a:r>
            <a:endParaRPr lang="en-US" sz="800" u="sng" dirty="0">
              <a:solidFill>
                <a:srgbClr val="000000"/>
              </a:solidFill>
              <a:ea typeface="ＭＳ Ｐゴシック" pitchFamily="34" charset="-128"/>
            </a:endParaRPr>
          </a:p>
          <a:p>
            <a:pPr marL="342900" indent="-342900">
              <a:lnSpc>
                <a:spcPct val="100000"/>
              </a:lnSpc>
              <a:buSzTx/>
              <a:buFont typeface="Wingdings" pitchFamily="2" charset="2"/>
              <a:buChar char="Ø"/>
              <a:defRPr/>
            </a:pPr>
            <a:r>
              <a:rPr lang="en-US" sz="1800" u="sng" dirty="0">
                <a:solidFill>
                  <a:srgbClr val="000000"/>
                </a:solidFill>
                <a:ea typeface="ＭＳ Ｐゴシック" pitchFamily="34" charset="-128"/>
              </a:rPr>
              <a:t>Any</a:t>
            </a:r>
            <a:r>
              <a:rPr lang="en-US" sz="1800" dirty="0">
                <a:solidFill>
                  <a:srgbClr val="000000"/>
                </a:solidFill>
                <a:ea typeface="ＭＳ Ｐゴシック" pitchFamily="34" charset="-128"/>
              </a:rPr>
              <a:t> Olympic division using three rounds will be guaranteed the two rounds regardless of the gap. If there is a 20 point gap at the end of the 2nd round, the match is over. If there is not a 20 point gap at the end of the 2nd round, the 3rd round will begin. If a gap occurs at any time in the 3rd round, the match is over.</a:t>
            </a:r>
          </a:p>
        </p:txBody>
      </p:sp>
      <p:sp>
        <p:nvSpPr>
          <p:cNvPr id="6" name="Rectangle 5"/>
          <p:cNvSpPr>
            <a:spLocks noChangeArrowheads="1"/>
          </p:cNvSpPr>
          <p:nvPr/>
        </p:nvSpPr>
        <p:spPr bwMode="auto">
          <a:xfrm>
            <a:off x="192505" y="2897744"/>
            <a:ext cx="8650705" cy="381000"/>
          </a:xfrm>
          <a:prstGeom prst="rect">
            <a:avLst/>
          </a:prstGeom>
          <a:solidFill>
            <a:srgbClr val="C00000">
              <a:shade val="30000"/>
              <a:satMod val="115000"/>
            </a:srgbClr>
          </a:solidFill>
          <a:ln w="9525">
            <a:solidFill>
              <a:schemeClr val="accent6"/>
            </a:solid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chor="ctr"/>
          <a:lstStyle/>
          <a:p>
            <a:pPr algn="ctr">
              <a:defRPr/>
            </a:pPr>
            <a:r>
              <a:rPr lang="en-US" dirty="0">
                <a:solidFill>
                  <a:srgbClr val="FFFFFF"/>
                </a:solidFill>
                <a:ea typeface="ＭＳ Ｐゴシック" pitchFamily="34" charset="-128"/>
              </a:rPr>
              <a:t>Point Gap Rules for Olympic Sparring</a:t>
            </a:r>
          </a:p>
        </p:txBody>
      </p:sp>
    </p:spTree>
    <p:custDataLst>
      <p:tags r:id="rId1"/>
    </p:custDataLst>
    <p:extLst>
      <p:ext uri="{BB962C8B-B14F-4D97-AF65-F5344CB8AC3E}">
        <p14:creationId xmlns:p14="http://schemas.microsoft.com/office/powerpoint/2010/main" val="138012265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par>
                          <p:cTn id="15" fill="hold">
                            <p:stCondLst>
                              <p:cond delay="500"/>
                            </p:stCondLst>
                            <p:childTnLst>
                              <p:par>
                                <p:cTn id="16" presetID="1" presetClass="entr" presetSubtype="0" fill="hold" grpId="0" nodeType="afterEffect">
                                  <p:stCondLst>
                                    <p:cond delay="0"/>
                                  </p:stCondLst>
                                  <p:childTnLst>
                                    <p:set>
                                      <p:cBhvr>
                                        <p:cTn id="17" dur="1" fill="hold">
                                          <p:stCondLst>
                                            <p:cond delay="0"/>
                                          </p:stCondLst>
                                        </p:cTn>
                                        <p:tgtEl>
                                          <p:spTgt spid="375811"/>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5811" grpId="0" animBg="1"/>
      <p:bldP spid="4" grpId="0" animBg="1"/>
      <p:bldP spid="5" grpId="0" animBg="1"/>
      <p:bldP spid="6"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bg>
      <p:bgPr>
        <a:gradFill rotWithShape="0">
          <a:gsLst>
            <a:gs pos="0">
              <a:schemeClr val="accent2"/>
            </a:gs>
            <a:gs pos="100000">
              <a:srgbClr val="FFCCFF"/>
            </a:gs>
          </a:gsLst>
          <a:lin ang="18900000" scaled="1"/>
        </a:gradFill>
        <a:effectLst/>
      </p:bgPr>
    </p:bg>
    <p:spTree>
      <p:nvGrpSpPr>
        <p:cNvPr id="1" name=""/>
        <p:cNvGrpSpPr/>
        <p:nvPr/>
      </p:nvGrpSpPr>
      <p:grpSpPr>
        <a:xfrm>
          <a:off x="0" y="0"/>
          <a:ext cx="0" cy="0"/>
          <a:chOff x="0" y="0"/>
          <a:chExt cx="0" cy="0"/>
        </a:xfrm>
      </p:grpSpPr>
      <p:pic>
        <p:nvPicPr>
          <p:cNvPr id="317444" name="Picture 4" descr="j0254503"/>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7092462" y="5075772"/>
            <a:ext cx="2051538" cy="1782228"/>
          </a:xfrm>
          <a:prstGeom prst="rect">
            <a:avLst/>
          </a:prstGeom>
          <a:noFill/>
          <a:ln>
            <a:noFill/>
          </a:ln>
          <a:effectLst>
            <a:softEdge rad="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43" name="Rectangle 3"/>
          <p:cNvSpPr>
            <a:spLocks noChangeArrowheads="1"/>
          </p:cNvSpPr>
          <p:nvPr/>
        </p:nvSpPr>
        <p:spPr bwMode="auto">
          <a:xfrm>
            <a:off x="140677" y="1305997"/>
            <a:ext cx="8874369" cy="318857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lstStyle>
            <a:lvl1pPr marL="342900" indent="-342900">
              <a:defRPr kumimoji="1" sz="2400">
                <a:solidFill>
                  <a:schemeClr val="tx1"/>
                </a:solidFill>
                <a:latin typeface="Arial" pitchFamily="34" charset="0"/>
                <a:ea typeface="ＭＳ Ｐゴシック" pitchFamily="34" charset="-128"/>
              </a:defRPr>
            </a:lvl1pPr>
            <a:lvl2pPr marL="742950" indent="-285750">
              <a:defRPr kumimoji="1" sz="2400">
                <a:solidFill>
                  <a:schemeClr val="tx1"/>
                </a:solidFill>
                <a:latin typeface="Arial" pitchFamily="34" charset="0"/>
                <a:ea typeface="ＭＳ Ｐゴシック" pitchFamily="34" charset="-128"/>
              </a:defRPr>
            </a:lvl2pPr>
            <a:lvl3pPr marL="1143000" indent="-228600">
              <a:defRPr kumimoji="1" sz="2400">
                <a:solidFill>
                  <a:schemeClr val="tx1"/>
                </a:solidFill>
                <a:latin typeface="Arial" pitchFamily="34" charset="0"/>
                <a:ea typeface="ＭＳ Ｐゴシック" pitchFamily="34" charset="-128"/>
              </a:defRPr>
            </a:lvl3pPr>
            <a:lvl4pPr marL="1600200" indent="-228600">
              <a:defRPr kumimoji="1" sz="2400">
                <a:solidFill>
                  <a:schemeClr val="tx1"/>
                </a:solidFill>
                <a:latin typeface="Arial" pitchFamily="34" charset="0"/>
                <a:ea typeface="ＭＳ Ｐゴシック" pitchFamily="34" charset="-128"/>
              </a:defRPr>
            </a:lvl4pPr>
            <a:lvl5pPr marL="2057400" indent="-228600">
              <a:defRPr kumimoji="1" sz="2400">
                <a:solidFill>
                  <a:schemeClr val="tx1"/>
                </a:solidFill>
                <a:latin typeface="Arial" pitchFamily="34" charset="0"/>
                <a:ea typeface="ＭＳ Ｐゴシック" pitchFamily="34" charset="-128"/>
              </a:defRPr>
            </a:lvl5pPr>
            <a:lvl6pPr marL="25146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ea typeface="ＭＳ Ｐゴシック" pitchFamily="34" charset="-128"/>
              </a:defRPr>
            </a:lvl6pPr>
            <a:lvl7pPr marL="29718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ea typeface="ＭＳ Ｐゴシック" pitchFamily="34" charset="-128"/>
              </a:defRPr>
            </a:lvl7pPr>
            <a:lvl8pPr marL="34290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ea typeface="ＭＳ Ｐゴシック" pitchFamily="34" charset="-128"/>
              </a:defRPr>
            </a:lvl8pPr>
            <a:lvl9pPr marL="38862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ea typeface="ＭＳ Ｐゴシック" pitchFamily="34" charset="-128"/>
              </a:defRPr>
            </a:lvl9pPr>
          </a:lstStyle>
          <a:p>
            <a:pPr>
              <a:lnSpc>
                <a:spcPct val="100000"/>
              </a:lnSpc>
              <a:buSzPct val="125000"/>
              <a:buFont typeface="Wingdings" pitchFamily="2" charset="2"/>
              <a:buChar char="Ø"/>
            </a:pPr>
            <a:r>
              <a:rPr lang="en-US" altLang="en-US" sz="1800" dirty="0">
                <a:solidFill>
                  <a:srgbClr val="000000"/>
                </a:solidFill>
              </a:rPr>
              <a:t>All colored belt matches will be two (2) 90-second rounds with a 30-second rest</a:t>
            </a:r>
            <a:endParaRPr lang="en-US" altLang="en-US" sz="800" dirty="0">
              <a:solidFill>
                <a:srgbClr val="000000"/>
              </a:solidFill>
            </a:endParaRPr>
          </a:p>
          <a:p>
            <a:pPr>
              <a:lnSpc>
                <a:spcPct val="100000"/>
              </a:lnSpc>
              <a:buSzPct val="125000"/>
              <a:buFont typeface="Wingdings" pitchFamily="2" charset="2"/>
              <a:buChar char="Ø"/>
            </a:pPr>
            <a:r>
              <a:rPr lang="en-US" altLang="en-US" sz="1800" dirty="0">
                <a:solidFill>
                  <a:srgbClr val="FF0000"/>
                </a:solidFill>
              </a:rPr>
              <a:t>Black Belt Youth (5-8), Mini-Cadet (10-11), Cadet (12-14), Executive (33 and up) matches will be three (3) 60-second rounds with a 30-second rest</a:t>
            </a:r>
          </a:p>
          <a:p>
            <a:pPr>
              <a:lnSpc>
                <a:spcPct val="100000"/>
              </a:lnSpc>
              <a:buSzPct val="125000"/>
              <a:buFont typeface="Wingdings" pitchFamily="2" charset="2"/>
              <a:buChar char="Ø"/>
            </a:pPr>
            <a:r>
              <a:rPr lang="en-US" altLang="en-US" sz="1800" dirty="0">
                <a:solidFill>
                  <a:srgbClr val="FF0000"/>
                </a:solidFill>
              </a:rPr>
              <a:t>Black Belt Junior (15-17) matches will be three (3) 90-second rounds </a:t>
            </a:r>
            <a:r>
              <a:rPr lang="en-US" altLang="en-US" sz="1800" dirty="0" err="1">
                <a:solidFill>
                  <a:srgbClr val="FF0000"/>
                </a:solidFill>
              </a:rPr>
              <a:t>wirh</a:t>
            </a:r>
            <a:r>
              <a:rPr lang="en-US" altLang="en-US" sz="1800" dirty="0">
                <a:solidFill>
                  <a:srgbClr val="FF0000"/>
                </a:solidFill>
              </a:rPr>
              <a:t> a 30-second rest</a:t>
            </a:r>
          </a:p>
          <a:p>
            <a:pPr>
              <a:lnSpc>
                <a:spcPct val="100000"/>
              </a:lnSpc>
              <a:buSzPct val="125000"/>
              <a:buFont typeface="Wingdings" pitchFamily="2" charset="2"/>
              <a:buChar char="Ø"/>
            </a:pPr>
            <a:r>
              <a:rPr lang="en-US" altLang="en-US" sz="1800" dirty="0">
                <a:solidFill>
                  <a:srgbClr val="FF0000"/>
                </a:solidFill>
              </a:rPr>
              <a:t>Black Belt Senior (18-32) matches will be three (3) two-minute rounds with a 60-second rest</a:t>
            </a:r>
            <a:endParaRPr lang="en-US" altLang="en-US" sz="800" dirty="0">
              <a:solidFill>
                <a:srgbClr val="FF0000"/>
              </a:solidFill>
            </a:endParaRPr>
          </a:p>
          <a:p>
            <a:pPr>
              <a:lnSpc>
                <a:spcPct val="100000"/>
              </a:lnSpc>
              <a:buSzPct val="125000"/>
              <a:buFont typeface="Wingdings" pitchFamily="2" charset="2"/>
              <a:buChar char="Ø"/>
            </a:pPr>
            <a:r>
              <a:rPr lang="en-US" altLang="en-US" sz="1800" dirty="0">
                <a:solidFill>
                  <a:srgbClr val="000000"/>
                </a:solidFill>
              </a:rPr>
              <a:t>If combined, matches will use Black belt match times</a:t>
            </a:r>
            <a:endParaRPr lang="en-US" altLang="en-US" sz="800" dirty="0">
              <a:solidFill>
                <a:srgbClr val="000000"/>
              </a:solidFill>
            </a:endParaRPr>
          </a:p>
          <a:p>
            <a:pPr>
              <a:lnSpc>
                <a:spcPct val="100000"/>
              </a:lnSpc>
              <a:buSzPct val="125000"/>
              <a:buFont typeface="Wingdings" pitchFamily="2" charset="2"/>
              <a:buChar char="Ø"/>
            </a:pPr>
            <a:r>
              <a:rPr lang="en-US" altLang="en-US" sz="1800" dirty="0">
                <a:solidFill>
                  <a:srgbClr val="000000"/>
                </a:solidFill>
              </a:rPr>
              <a:t>Competitors will be allowed a full 2 minute rest between semi-final and final matches</a:t>
            </a:r>
          </a:p>
        </p:txBody>
      </p:sp>
      <p:sp>
        <p:nvSpPr>
          <p:cNvPr id="5" name="Rectangle 4"/>
          <p:cNvSpPr>
            <a:spLocks noChangeArrowheads="1"/>
          </p:cNvSpPr>
          <p:nvPr/>
        </p:nvSpPr>
        <p:spPr bwMode="auto">
          <a:xfrm>
            <a:off x="419100" y="152400"/>
            <a:ext cx="8153400" cy="533400"/>
          </a:xfrm>
          <a:prstGeom prst="rect">
            <a:avLst/>
          </a:prstGeom>
          <a:solidFill>
            <a:srgbClr val="C00000">
              <a:shade val="30000"/>
              <a:satMod val="115000"/>
            </a:srgbClr>
          </a:solidFill>
          <a:ln w="9525">
            <a:solidFill>
              <a:schemeClr val="accent6"/>
            </a:solid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chor="ctr"/>
          <a:lstStyle/>
          <a:p>
            <a:pPr algn="ctr">
              <a:defRPr/>
            </a:pPr>
            <a:r>
              <a:rPr lang="en-US" dirty="0">
                <a:solidFill>
                  <a:srgbClr val="FFFFFF"/>
                </a:solidFill>
                <a:ea typeface="ＭＳ Ｐゴシック" pitchFamily="34" charset="-128"/>
              </a:rPr>
              <a:t>Duration of Contest for Olympic Sparring</a:t>
            </a:r>
          </a:p>
        </p:txBody>
      </p:sp>
      <p:sp>
        <p:nvSpPr>
          <p:cNvPr id="6" name="Rectangle 3"/>
          <p:cNvSpPr>
            <a:spLocks noChangeArrowheads="1"/>
          </p:cNvSpPr>
          <p:nvPr/>
        </p:nvSpPr>
        <p:spPr bwMode="auto">
          <a:xfrm>
            <a:off x="140677" y="5075772"/>
            <a:ext cx="7250723" cy="1782228"/>
          </a:xfrm>
          <a:prstGeom prst="rect">
            <a:avLst/>
          </a:prstGeom>
          <a:noFill/>
          <a:ln w="3175">
            <a:gradFill flip="none" rotWithShape="1">
              <a:gsLst>
                <a:gs pos="0">
                  <a:schemeClr val="accent4">
                    <a:lumMod val="89000"/>
                  </a:schemeClr>
                </a:gs>
                <a:gs pos="23000">
                  <a:schemeClr val="accent4">
                    <a:lumMod val="89000"/>
                  </a:schemeClr>
                </a:gs>
                <a:gs pos="69000">
                  <a:schemeClr val="accent4">
                    <a:lumMod val="75000"/>
                  </a:schemeClr>
                </a:gs>
                <a:gs pos="97000">
                  <a:schemeClr val="accent4">
                    <a:lumMod val="70000"/>
                  </a:schemeClr>
                </a:gs>
              </a:gsLst>
              <a:path path="circle">
                <a:fillToRect l="50000" t="50000" r="50000" b="50000"/>
              </a:path>
              <a:tileRect/>
            </a:gra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marL="398463" indent="-398463">
              <a:lnSpc>
                <a:spcPct val="100000"/>
              </a:lnSpc>
              <a:buSzPct val="125000"/>
              <a:buFont typeface="Wingdings" pitchFamily="2" charset="2"/>
              <a:buChar char="Ø"/>
            </a:pPr>
            <a:r>
              <a:rPr lang="en-US" altLang="en-US" sz="1800" dirty="0">
                <a:solidFill>
                  <a:srgbClr val="000000"/>
                </a:solidFill>
              </a:rPr>
              <a:t>All colored belt matches will be two (2) 90-second rounds with a 30-second rest</a:t>
            </a:r>
            <a:endParaRPr lang="en-US" altLang="en-US" sz="800" dirty="0">
              <a:solidFill>
                <a:srgbClr val="000000"/>
              </a:solidFill>
            </a:endParaRPr>
          </a:p>
          <a:p>
            <a:pPr marL="342900" indent="-342900">
              <a:lnSpc>
                <a:spcPct val="100000"/>
              </a:lnSpc>
              <a:buSzPct val="125000"/>
              <a:buFont typeface="Wingdings" charset="0"/>
              <a:buChar char="Ø"/>
              <a:defRPr/>
            </a:pPr>
            <a:r>
              <a:rPr lang="en-US" sz="1800" dirty="0">
                <a:solidFill>
                  <a:srgbClr val="FF0000"/>
                </a:solidFill>
                <a:latin typeface="Arial" charset="0"/>
                <a:ea typeface="ＭＳ Ｐゴシック" charset="0"/>
              </a:rPr>
              <a:t>For Black Belt competition tournament directors of district and regional events have the option of using the times outlined for Nationals and Team Trials or using two 2-mintute rounds with a 30-second rest.</a:t>
            </a:r>
            <a:endParaRPr lang="en-US" sz="800" dirty="0">
              <a:solidFill>
                <a:srgbClr val="FF0000"/>
              </a:solidFill>
              <a:latin typeface="Arial" charset="0"/>
              <a:ea typeface="ＭＳ Ｐゴシック" charset="0"/>
            </a:endParaRPr>
          </a:p>
        </p:txBody>
      </p:sp>
      <p:sp>
        <p:nvSpPr>
          <p:cNvPr id="7" name="Rectangle 6"/>
          <p:cNvSpPr>
            <a:spLocks noChangeArrowheads="1"/>
          </p:cNvSpPr>
          <p:nvPr/>
        </p:nvSpPr>
        <p:spPr bwMode="auto">
          <a:xfrm>
            <a:off x="2400300" y="842088"/>
            <a:ext cx="4191000" cy="381000"/>
          </a:xfrm>
          <a:prstGeom prst="rect">
            <a:avLst/>
          </a:prstGeom>
          <a:solidFill>
            <a:srgbClr val="002060"/>
          </a:solidFill>
          <a:ln w="9525">
            <a:solidFill>
              <a:schemeClr val="accent6"/>
            </a:solid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chor="ctr"/>
          <a:lstStyle/>
          <a:p>
            <a:pPr algn="ctr">
              <a:defRPr/>
            </a:pPr>
            <a:r>
              <a:rPr lang="en-US" dirty="0">
                <a:solidFill>
                  <a:srgbClr val="FFFFFF"/>
                </a:solidFill>
                <a:ea typeface="ＭＳ Ｐゴシック" pitchFamily="34" charset="-128"/>
              </a:rPr>
              <a:t>Nationals and/or Team Trials</a:t>
            </a:r>
          </a:p>
        </p:txBody>
      </p:sp>
      <p:sp>
        <p:nvSpPr>
          <p:cNvPr id="8" name="Rectangle 7"/>
          <p:cNvSpPr>
            <a:spLocks noChangeArrowheads="1"/>
          </p:cNvSpPr>
          <p:nvPr/>
        </p:nvSpPr>
        <p:spPr bwMode="auto">
          <a:xfrm>
            <a:off x="2400300" y="4592963"/>
            <a:ext cx="4191000" cy="381000"/>
          </a:xfrm>
          <a:prstGeom prst="rect">
            <a:avLst/>
          </a:prstGeom>
          <a:solidFill>
            <a:srgbClr val="002060"/>
          </a:solidFill>
          <a:ln w="9525">
            <a:solidFill>
              <a:schemeClr val="accent6"/>
            </a:solid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chor="ctr"/>
          <a:lstStyle/>
          <a:p>
            <a:pPr algn="ctr">
              <a:defRPr/>
            </a:pPr>
            <a:r>
              <a:rPr lang="en-US" dirty="0">
                <a:solidFill>
                  <a:srgbClr val="FFFFFF"/>
                </a:solidFill>
                <a:ea typeface="ＭＳ Ｐゴシック" pitchFamily="34" charset="-128"/>
              </a:rPr>
              <a:t>District and Regional</a:t>
            </a:r>
          </a:p>
        </p:txBody>
      </p:sp>
    </p:spTree>
    <p:custDataLst>
      <p:tags r:id="rId1"/>
    </p:custDataLst>
    <p:extLst>
      <p:ext uri="{BB962C8B-B14F-4D97-AF65-F5344CB8AC3E}">
        <p14:creationId xmlns:p14="http://schemas.microsoft.com/office/powerpoint/2010/main" val="54932372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par>
                          <p:cTn id="10" fill="hold">
                            <p:stCondLst>
                              <p:cond delay="500"/>
                            </p:stCondLst>
                            <p:childTnLst>
                              <p:par>
                                <p:cTn id="11" presetID="53" presetClass="entr" presetSubtype="0" fill="hold" nodeType="afterEffect">
                                  <p:stCondLst>
                                    <p:cond delay="0"/>
                                  </p:stCondLst>
                                  <p:childTnLst>
                                    <p:set>
                                      <p:cBhvr>
                                        <p:cTn id="12" dur="1" fill="hold">
                                          <p:stCondLst>
                                            <p:cond delay="0"/>
                                          </p:stCondLst>
                                        </p:cTn>
                                        <p:tgtEl>
                                          <p:spTgt spid="317444"/>
                                        </p:tgtEl>
                                        <p:attrNameLst>
                                          <p:attrName>style.visibility</p:attrName>
                                        </p:attrNameLst>
                                      </p:cBhvr>
                                      <p:to>
                                        <p:strVal val="visible"/>
                                      </p:to>
                                    </p:set>
                                    <p:anim calcmode="lin" valueType="num">
                                      <p:cBhvr>
                                        <p:cTn id="13" dur="500" fill="hold"/>
                                        <p:tgtEl>
                                          <p:spTgt spid="317444"/>
                                        </p:tgtEl>
                                        <p:attrNameLst>
                                          <p:attrName>ppt_w</p:attrName>
                                        </p:attrNameLst>
                                      </p:cBhvr>
                                      <p:tavLst>
                                        <p:tav tm="0">
                                          <p:val>
                                            <p:fltVal val="0"/>
                                          </p:val>
                                        </p:tav>
                                        <p:tav tm="100000">
                                          <p:val>
                                            <p:strVal val="#ppt_w"/>
                                          </p:val>
                                        </p:tav>
                                      </p:tavLst>
                                    </p:anim>
                                    <p:anim calcmode="lin" valueType="num">
                                      <p:cBhvr>
                                        <p:cTn id="14" dur="500" fill="hold"/>
                                        <p:tgtEl>
                                          <p:spTgt spid="317444"/>
                                        </p:tgtEl>
                                        <p:attrNameLst>
                                          <p:attrName>ppt_h</p:attrName>
                                        </p:attrNameLst>
                                      </p:cBhvr>
                                      <p:tavLst>
                                        <p:tav tm="0">
                                          <p:val>
                                            <p:fltVal val="0"/>
                                          </p:val>
                                        </p:tav>
                                        <p:tav tm="100000">
                                          <p:val>
                                            <p:strVal val="#ppt_h"/>
                                          </p:val>
                                        </p:tav>
                                      </p:tavLst>
                                    </p:anim>
                                    <p:animEffect transition="in" filter="fade">
                                      <p:cBhvr>
                                        <p:cTn id="15" dur="500"/>
                                        <p:tgtEl>
                                          <p:spTgt spid="317444"/>
                                        </p:tgtEl>
                                      </p:cBhvr>
                                    </p:animEffect>
                                  </p:childTnLst>
                                </p:cTn>
                              </p:par>
                            </p:childTnLst>
                          </p:cTn>
                        </p:par>
                        <p:par>
                          <p:cTn id="16" fill="hold">
                            <p:stCondLst>
                              <p:cond delay="1000"/>
                            </p:stCondLst>
                            <p:childTnLst>
                              <p:par>
                                <p:cTn id="17" presetID="53" presetClass="entr" presetSubtype="16" fill="hold" grpId="0" nodeType="after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500" fill="hold"/>
                                        <p:tgtEl>
                                          <p:spTgt spid="7"/>
                                        </p:tgtEl>
                                        <p:attrNameLst>
                                          <p:attrName>ppt_w</p:attrName>
                                        </p:attrNameLst>
                                      </p:cBhvr>
                                      <p:tavLst>
                                        <p:tav tm="0">
                                          <p:val>
                                            <p:fltVal val="0"/>
                                          </p:val>
                                        </p:tav>
                                        <p:tav tm="100000">
                                          <p:val>
                                            <p:strVal val="#ppt_w"/>
                                          </p:val>
                                        </p:tav>
                                      </p:tavLst>
                                    </p:anim>
                                    <p:anim calcmode="lin" valueType="num">
                                      <p:cBhvr>
                                        <p:cTn id="20" dur="500" fill="hold"/>
                                        <p:tgtEl>
                                          <p:spTgt spid="7"/>
                                        </p:tgtEl>
                                        <p:attrNameLst>
                                          <p:attrName>ppt_h</p:attrName>
                                        </p:attrNameLst>
                                      </p:cBhvr>
                                      <p:tavLst>
                                        <p:tav tm="0">
                                          <p:val>
                                            <p:fltVal val="0"/>
                                          </p:val>
                                        </p:tav>
                                        <p:tav tm="100000">
                                          <p:val>
                                            <p:strVal val="#ppt_h"/>
                                          </p:val>
                                        </p:tav>
                                      </p:tavLst>
                                    </p:anim>
                                    <p:animEffect transition="in" filter="fade">
                                      <p:cBhvr>
                                        <p:cTn id="21" dur="500"/>
                                        <p:tgtEl>
                                          <p:spTgt spid="7"/>
                                        </p:tgtEl>
                                      </p:cBhvr>
                                    </p:animEffect>
                                  </p:childTnLst>
                                </p:cTn>
                              </p:par>
                            </p:childTnLst>
                          </p:cTn>
                        </p:par>
                        <p:par>
                          <p:cTn id="22" fill="hold">
                            <p:stCondLst>
                              <p:cond delay="1500"/>
                            </p:stCondLst>
                            <p:childTnLst>
                              <p:par>
                                <p:cTn id="23" presetID="1" presetClass="entr" presetSubtype="0" fill="hold" grpId="0" nodeType="afterEffect">
                                  <p:stCondLst>
                                    <p:cond delay="0"/>
                                  </p:stCondLst>
                                  <p:childTnLst>
                                    <p:set>
                                      <p:cBhvr>
                                        <p:cTn id="24" dur="1" fill="hold">
                                          <p:stCondLst>
                                            <p:cond delay="0"/>
                                          </p:stCondLst>
                                        </p:cTn>
                                        <p:tgtEl>
                                          <p:spTgt spid="317443"/>
                                        </p:tgtEl>
                                        <p:attrNameLst>
                                          <p:attrName>style.visibility</p:attrName>
                                        </p:attrNameLst>
                                      </p:cBhvr>
                                      <p:to>
                                        <p:strVal val="visible"/>
                                      </p:to>
                                    </p:set>
                                  </p:childTnLst>
                                </p:cTn>
                              </p:par>
                            </p:childTnLst>
                          </p:cTn>
                        </p:par>
                        <p:par>
                          <p:cTn id="25" fill="hold">
                            <p:stCondLst>
                              <p:cond delay="1500"/>
                            </p:stCondLst>
                            <p:childTnLst>
                              <p:par>
                                <p:cTn id="26" presetID="53" presetClass="entr" presetSubtype="16" fill="hold" grpId="0" nodeType="afterEffect">
                                  <p:stCondLst>
                                    <p:cond delay="0"/>
                                  </p:stCondLst>
                                  <p:childTnLst>
                                    <p:set>
                                      <p:cBhvr>
                                        <p:cTn id="27" dur="1" fill="hold">
                                          <p:stCondLst>
                                            <p:cond delay="0"/>
                                          </p:stCondLst>
                                        </p:cTn>
                                        <p:tgtEl>
                                          <p:spTgt spid="8"/>
                                        </p:tgtEl>
                                        <p:attrNameLst>
                                          <p:attrName>style.visibility</p:attrName>
                                        </p:attrNameLst>
                                      </p:cBhvr>
                                      <p:to>
                                        <p:strVal val="visible"/>
                                      </p:to>
                                    </p:set>
                                    <p:anim calcmode="lin" valueType="num">
                                      <p:cBhvr>
                                        <p:cTn id="28" dur="500" fill="hold"/>
                                        <p:tgtEl>
                                          <p:spTgt spid="8"/>
                                        </p:tgtEl>
                                        <p:attrNameLst>
                                          <p:attrName>ppt_w</p:attrName>
                                        </p:attrNameLst>
                                      </p:cBhvr>
                                      <p:tavLst>
                                        <p:tav tm="0">
                                          <p:val>
                                            <p:fltVal val="0"/>
                                          </p:val>
                                        </p:tav>
                                        <p:tav tm="100000">
                                          <p:val>
                                            <p:strVal val="#ppt_w"/>
                                          </p:val>
                                        </p:tav>
                                      </p:tavLst>
                                    </p:anim>
                                    <p:anim calcmode="lin" valueType="num">
                                      <p:cBhvr>
                                        <p:cTn id="29" dur="500" fill="hold"/>
                                        <p:tgtEl>
                                          <p:spTgt spid="8"/>
                                        </p:tgtEl>
                                        <p:attrNameLst>
                                          <p:attrName>ppt_h</p:attrName>
                                        </p:attrNameLst>
                                      </p:cBhvr>
                                      <p:tavLst>
                                        <p:tav tm="0">
                                          <p:val>
                                            <p:fltVal val="0"/>
                                          </p:val>
                                        </p:tav>
                                        <p:tav tm="100000">
                                          <p:val>
                                            <p:strVal val="#ppt_h"/>
                                          </p:val>
                                        </p:tav>
                                      </p:tavLst>
                                    </p:anim>
                                    <p:animEffect transition="in" filter="fade">
                                      <p:cBhvr>
                                        <p:cTn id="30" dur="500"/>
                                        <p:tgtEl>
                                          <p:spTgt spid="8"/>
                                        </p:tgtEl>
                                      </p:cBhvr>
                                    </p:animEffect>
                                  </p:childTnLst>
                                </p:cTn>
                              </p:par>
                            </p:childTnLst>
                          </p:cTn>
                        </p:par>
                        <p:par>
                          <p:cTn id="31" fill="hold">
                            <p:stCondLst>
                              <p:cond delay="2000"/>
                            </p:stCondLst>
                            <p:childTnLst>
                              <p:par>
                                <p:cTn id="32" presetID="1" presetClass="entr" presetSubtype="0" fill="hold" grpId="0" nodeType="afterEffect">
                                  <p:stCondLst>
                                    <p:cond delay="0"/>
                                  </p:stCondLst>
                                  <p:childTnLst>
                                    <p:set>
                                      <p:cBhvr>
                                        <p:cTn id="33"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43" grpId="0" animBg="1"/>
      <p:bldP spid="5" grpId="0" animBg="1"/>
      <p:bldP spid="6" grpId="0" animBg="1"/>
      <p:bldP spid="7" grpId="0" animBg="1"/>
      <p:bldP spid="8"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1955" name="Content Placeholder 2"/>
          <p:cNvSpPr>
            <a:spLocks noGrp="1"/>
          </p:cNvSpPr>
          <p:nvPr>
            <p:ph idx="4294967295"/>
          </p:nvPr>
        </p:nvSpPr>
        <p:spPr bwMode="auto">
          <a:xfrm>
            <a:off x="268950" y="1828800"/>
            <a:ext cx="4059238" cy="4343400"/>
          </a:xfrm>
          <a:prstGeom prst="rect">
            <a:avLst/>
          </a:prstGeom>
          <a:solidFill>
            <a:srgbClr val="FFFFFF">
              <a:alpha val="0"/>
            </a:srgbClr>
          </a:solidFill>
          <a:ln>
            <a:solidFill>
              <a:srgbClr val="000000"/>
            </a:solidFill>
            <a:miter lim="800000"/>
            <a:headEnd/>
            <a:tailEnd/>
          </a:ln>
        </p:spPr>
        <p:txBody>
          <a:bodyPr/>
          <a:lstStyle/>
          <a:p>
            <a:pPr marL="285750" lvl="1">
              <a:buClrTx/>
              <a:buFont typeface="Wingdings" pitchFamily="2" charset="2"/>
              <a:buChar char="ü"/>
            </a:pPr>
            <a:r>
              <a:rPr lang="en-US" altLang="en-US" sz="2400" dirty="0">
                <a:solidFill>
                  <a:schemeClr val="bg2"/>
                </a:solidFill>
                <a:ea typeface="ＭＳ Ｐゴシック" pitchFamily="34" charset="-128"/>
              </a:rPr>
              <a:t>Fist technique must be a straight punching technique delivered using the knuckle part of a tightly clenched fist.</a:t>
            </a:r>
          </a:p>
          <a:p>
            <a:pPr marL="285750" lvl="1">
              <a:buClrTx/>
              <a:buFont typeface="Wingdings" pitchFamily="2" charset="2"/>
              <a:buChar char="ü"/>
            </a:pPr>
            <a:endParaRPr lang="en-US" altLang="en-US" sz="2400" dirty="0">
              <a:solidFill>
                <a:schemeClr val="bg2"/>
              </a:solidFill>
              <a:ea typeface="ＭＳ Ｐゴシック" pitchFamily="34" charset="-128"/>
            </a:endParaRPr>
          </a:p>
          <a:p>
            <a:pPr marL="285750" lvl="1">
              <a:buClrTx/>
              <a:buFont typeface="Wingdings" pitchFamily="2" charset="2"/>
              <a:buChar char="ü"/>
            </a:pPr>
            <a:r>
              <a:rPr lang="en-US" altLang="en-US" sz="2400" dirty="0">
                <a:solidFill>
                  <a:schemeClr val="bg2"/>
                </a:solidFill>
                <a:ea typeface="ＭＳ Ｐゴシック" pitchFamily="34" charset="-128"/>
              </a:rPr>
              <a:t>All fist techniques delivered with sufficient force should be scored.</a:t>
            </a:r>
          </a:p>
          <a:p>
            <a:pPr marL="0" indent="0">
              <a:buClrTx/>
              <a:buNone/>
            </a:pPr>
            <a:endParaRPr lang="en-US" altLang="en-US" sz="900" dirty="0">
              <a:solidFill>
                <a:schemeClr val="bg2"/>
              </a:solidFill>
              <a:ea typeface="ＭＳ Ｐゴシック" pitchFamily="34" charset="-128"/>
            </a:endParaRPr>
          </a:p>
        </p:txBody>
      </p:sp>
      <p:sp>
        <p:nvSpPr>
          <p:cNvPr id="5" name="Rectangle 4"/>
          <p:cNvSpPr>
            <a:spLocks noChangeArrowheads="1"/>
          </p:cNvSpPr>
          <p:nvPr/>
        </p:nvSpPr>
        <p:spPr bwMode="auto">
          <a:xfrm>
            <a:off x="320840" y="152400"/>
            <a:ext cx="8534400" cy="533400"/>
          </a:xfrm>
          <a:prstGeom prst="rect">
            <a:avLst/>
          </a:prstGeom>
          <a:solidFill>
            <a:srgbClr val="C00000">
              <a:shade val="30000"/>
              <a:satMod val="115000"/>
            </a:srgbClr>
          </a:solidFill>
          <a:ln w="9525">
            <a:solidFill>
              <a:schemeClr val="accent6"/>
            </a:solid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chor="ctr"/>
          <a:lstStyle/>
          <a:p>
            <a:pPr algn="ctr">
              <a:defRPr/>
            </a:pPr>
            <a:r>
              <a:rPr lang="en-US" dirty="0">
                <a:solidFill>
                  <a:srgbClr val="FFFFFF"/>
                </a:solidFill>
                <a:ea typeface="ＭＳ Ｐゴシック" pitchFamily="34" charset="-128"/>
              </a:rPr>
              <a:t>Permitted Scoring Implements for Olympic Sparring</a:t>
            </a:r>
          </a:p>
        </p:txBody>
      </p:sp>
      <p:sp>
        <p:nvSpPr>
          <p:cNvPr id="6" name="Rectangle 5"/>
          <p:cNvSpPr>
            <a:spLocks noChangeArrowheads="1"/>
          </p:cNvSpPr>
          <p:nvPr/>
        </p:nvSpPr>
        <p:spPr bwMode="auto">
          <a:xfrm>
            <a:off x="320840" y="1359568"/>
            <a:ext cx="4022560" cy="381000"/>
          </a:xfrm>
          <a:prstGeom prst="rect">
            <a:avLst/>
          </a:prstGeom>
          <a:solidFill>
            <a:srgbClr val="002060"/>
          </a:solidFill>
          <a:ln w="9525">
            <a:solidFill>
              <a:schemeClr val="accent6"/>
            </a:solid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chor="ctr"/>
          <a:lstStyle/>
          <a:p>
            <a:pPr algn="ctr">
              <a:defRPr/>
            </a:pPr>
            <a:r>
              <a:rPr lang="en-US" sz="2000" dirty="0">
                <a:solidFill>
                  <a:srgbClr val="FFFFFF"/>
                </a:solidFill>
                <a:ea typeface="ＭＳ Ｐゴシック" pitchFamily="34" charset="-128"/>
              </a:rPr>
              <a:t>Fist Techniques</a:t>
            </a:r>
          </a:p>
        </p:txBody>
      </p:sp>
      <p:sp>
        <p:nvSpPr>
          <p:cNvPr id="7" name="Content Placeholder 2"/>
          <p:cNvSpPr txBox="1">
            <a:spLocks/>
          </p:cNvSpPr>
          <p:nvPr/>
        </p:nvSpPr>
        <p:spPr bwMode="auto">
          <a:xfrm>
            <a:off x="4848726" y="1828800"/>
            <a:ext cx="4006514" cy="4295274"/>
          </a:xfrm>
          <a:prstGeom prst="rect">
            <a:avLst/>
          </a:prstGeom>
          <a:solidFill>
            <a:srgbClr val="FFFFFF">
              <a:alpha val="0"/>
            </a:srgbClr>
          </a:solidFill>
          <a:ln w="9525">
            <a:solidFill>
              <a:srgbClr val="000000"/>
            </a:solidFill>
            <a:miter lim="800000"/>
            <a:headEnd/>
            <a:tailEnd/>
          </a:ln>
        </p:spPr>
        <p:txBody>
          <a:bodyPr/>
          <a:lstStyle>
            <a:lvl1pPr marL="342900" indent="-342900">
              <a:defRPr kumimoji="1" sz="2400">
                <a:solidFill>
                  <a:schemeClr val="tx1"/>
                </a:solidFill>
                <a:latin typeface="Arial" pitchFamily="34" charset="0"/>
                <a:ea typeface="ＭＳ Ｐゴシック" pitchFamily="34" charset="-128"/>
              </a:defRPr>
            </a:lvl1pPr>
            <a:lvl2pPr marL="285750" indent="-285750">
              <a:defRPr kumimoji="1" sz="2400">
                <a:solidFill>
                  <a:schemeClr val="tx1"/>
                </a:solidFill>
                <a:latin typeface="Arial" pitchFamily="34" charset="0"/>
                <a:ea typeface="ＭＳ Ｐゴシック" pitchFamily="34" charset="-128"/>
              </a:defRPr>
            </a:lvl2pPr>
            <a:lvl3pPr marL="1143000" indent="-228600">
              <a:defRPr kumimoji="1" sz="2400">
                <a:solidFill>
                  <a:schemeClr val="tx1"/>
                </a:solidFill>
                <a:latin typeface="Arial" pitchFamily="34" charset="0"/>
                <a:ea typeface="ＭＳ Ｐゴシック" pitchFamily="34" charset="-128"/>
              </a:defRPr>
            </a:lvl3pPr>
            <a:lvl4pPr marL="1600200" indent="-228600">
              <a:defRPr kumimoji="1" sz="2400">
                <a:solidFill>
                  <a:schemeClr val="tx1"/>
                </a:solidFill>
                <a:latin typeface="Arial" pitchFamily="34" charset="0"/>
                <a:ea typeface="ＭＳ Ｐゴシック" pitchFamily="34" charset="-128"/>
              </a:defRPr>
            </a:lvl4pPr>
            <a:lvl5pPr marL="2057400" indent="-228600">
              <a:defRPr kumimoji="1" sz="2400">
                <a:solidFill>
                  <a:schemeClr val="tx1"/>
                </a:solidFill>
                <a:latin typeface="Arial" pitchFamily="34" charset="0"/>
                <a:ea typeface="ＭＳ Ｐゴシック" pitchFamily="34" charset="-128"/>
              </a:defRPr>
            </a:lvl5pPr>
            <a:lvl6pPr marL="25146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ea typeface="ＭＳ Ｐゴシック" pitchFamily="34" charset="-128"/>
              </a:defRPr>
            </a:lvl6pPr>
            <a:lvl7pPr marL="29718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ea typeface="ＭＳ Ｐゴシック" pitchFamily="34" charset="-128"/>
              </a:defRPr>
            </a:lvl7pPr>
            <a:lvl8pPr marL="34290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ea typeface="ＭＳ Ｐゴシック" pitchFamily="34" charset="-128"/>
              </a:defRPr>
            </a:lvl8pPr>
            <a:lvl9pPr marL="38862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ea typeface="ＭＳ Ｐゴシック" pitchFamily="34" charset="-128"/>
              </a:defRPr>
            </a:lvl9pPr>
          </a:lstStyle>
          <a:p>
            <a:pPr lvl="1">
              <a:buClr>
                <a:srgbClr val="000000"/>
              </a:buClr>
              <a:buFont typeface="Wingdings" pitchFamily="2" charset="2"/>
              <a:buChar char="ü"/>
            </a:pPr>
            <a:r>
              <a:rPr lang="en-US" altLang="en-US" sz="2000" dirty="0">
                <a:solidFill>
                  <a:srgbClr val="000000"/>
                </a:solidFill>
              </a:rPr>
              <a:t>Techniques are delivered by using any part of the foot below the ankle bone.</a:t>
            </a:r>
          </a:p>
          <a:p>
            <a:pPr lvl="1">
              <a:buClr>
                <a:srgbClr val="000000"/>
              </a:buClr>
              <a:buFont typeface="Wingdings" pitchFamily="2" charset="2"/>
              <a:buChar char="ü"/>
            </a:pPr>
            <a:endParaRPr lang="en-US" altLang="en-US" sz="2000" dirty="0">
              <a:solidFill>
                <a:srgbClr val="000000"/>
              </a:solidFill>
            </a:endParaRPr>
          </a:p>
          <a:p>
            <a:pPr lvl="1">
              <a:buClr>
                <a:srgbClr val="000000"/>
              </a:buClr>
              <a:buFont typeface="Wingdings" pitchFamily="2" charset="2"/>
              <a:buChar char="ü"/>
            </a:pPr>
            <a:r>
              <a:rPr lang="en-US" altLang="en-US" sz="2000" dirty="0">
                <a:solidFill>
                  <a:srgbClr val="000000"/>
                </a:solidFill>
              </a:rPr>
              <a:t>All striking techniques using any part of the foot below the ankle bone are legal. Attacks using any part of the leg above the ankle bone, i.e., the shin, knee, etc., are not permitted and will not be scored.</a:t>
            </a:r>
          </a:p>
        </p:txBody>
      </p:sp>
      <p:sp>
        <p:nvSpPr>
          <p:cNvPr id="8" name="Rectangle 7"/>
          <p:cNvSpPr>
            <a:spLocks noChangeArrowheads="1"/>
          </p:cNvSpPr>
          <p:nvPr/>
        </p:nvSpPr>
        <p:spPr bwMode="auto">
          <a:xfrm>
            <a:off x="4848726" y="1359568"/>
            <a:ext cx="4006514" cy="381000"/>
          </a:xfrm>
          <a:prstGeom prst="rect">
            <a:avLst/>
          </a:prstGeom>
          <a:solidFill>
            <a:srgbClr val="002060"/>
          </a:solidFill>
          <a:ln w="9525">
            <a:solidFill>
              <a:schemeClr val="accent6"/>
            </a:solid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chor="ctr"/>
          <a:lstStyle/>
          <a:p>
            <a:pPr algn="ctr">
              <a:defRPr/>
            </a:pPr>
            <a:r>
              <a:rPr lang="en-US" sz="2000" dirty="0">
                <a:solidFill>
                  <a:srgbClr val="FFFFFF"/>
                </a:solidFill>
                <a:ea typeface="ＭＳ Ｐゴシック" pitchFamily="34" charset="-128"/>
              </a:rPr>
              <a:t>Foot Techniques</a:t>
            </a:r>
          </a:p>
        </p:txBody>
      </p:sp>
    </p:spTree>
    <p:extLst>
      <p:ext uri="{BB962C8B-B14F-4D97-AF65-F5344CB8AC3E}">
        <p14:creationId xmlns:p14="http://schemas.microsoft.com/office/powerpoint/2010/main" val="229609866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par>
                          <p:cTn id="10" fill="hold">
                            <p:stCondLst>
                              <p:cond delay="500"/>
                            </p:stCondLst>
                            <p:childTnLst>
                              <p:par>
                                <p:cTn id="11" presetID="1" presetClass="entr" presetSubtype="0" fill="hold" grpId="0" nodeType="afterEffect">
                                  <p:stCondLst>
                                    <p:cond delay="0"/>
                                  </p:stCondLst>
                                  <p:childTnLst>
                                    <p:set>
                                      <p:cBhvr>
                                        <p:cTn id="12" dur="1" fill="hold">
                                          <p:stCondLst>
                                            <p:cond delay="0"/>
                                          </p:stCondLst>
                                        </p:cTn>
                                        <p:tgtEl>
                                          <p:spTgt spid="381955">
                                            <p:bg/>
                                          </p:spTgt>
                                        </p:tgtEl>
                                        <p:attrNameLst>
                                          <p:attrName>style.visibility</p:attrName>
                                        </p:attrNameLst>
                                      </p:cBhvr>
                                      <p:to>
                                        <p:strVal val="visible"/>
                                      </p:to>
                                    </p:set>
                                  </p:childTnLst>
                                </p:cTn>
                              </p:par>
                            </p:childTnLst>
                          </p:cTn>
                        </p:par>
                        <p:par>
                          <p:cTn id="13" fill="hold">
                            <p:stCondLst>
                              <p:cond delay="500"/>
                            </p:stCondLst>
                            <p:childTnLst>
                              <p:par>
                                <p:cTn id="14" presetID="1" presetClass="entr" presetSubtype="0" fill="hold" grpId="0" nodeType="afterEffect">
                                  <p:stCondLst>
                                    <p:cond delay="0"/>
                                  </p:stCondLst>
                                  <p:childTnLst>
                                    <p:set>
                                      <p:cBhvr>
                                        <p:cTn id="15" dur="1" fill="hold">
                                          <p:stCondLst>
                                            <p:cond delay="0"/>
                                          </p:stCondLst>
                                        </p:cTn>
                                        <p:tgtEl>
                                          <p:spTgt spid="381955">
                                            <p:txEl>
                                              <p:pRg st="0" end="0"/>
                                            </p:txEl>
                                          </p:spTgt>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381955">
                                            <p:txEl>
                                              <p:pRg st="2" end="2"/>
                                            </p:txEl>
                                          </p:spTgt>
                                        </p:tgtEl>
                                        <p:attrNameLst>
                                          <p:attrName>style.visibility</p:attrName>
                                        </p:attrNameLst>
                                      </p:cBhvr>
                                      <p:to>
                                        <p:strVal val="visible"/>
                                      </p:to>
                                    </p:set>
                                  </p:childTnLst>
                                </p:cTn>
                              </p:par>
                            </p:childTnLst>
                          </p:cTn>
                        </p:par>
                        <p:par>
                          <p:cTn id="18" fill="hold">
                            <p:stCondLst>
                              <p:cond delay="500"/>
                            </p:stCondLst>
                            <p:childTnLst>
                              <p:par>
                                <p:cTn id="19" presetID="1" presetClass="entr" presetSubtype="0" fill="hold" grpId="0" nodeType="after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par>
                          <p:cTn id="21" fill="hold">
                            <p:stCondLst>
                              <p:cond delay="500"/>
                            </p:stCondLst>
                            <p:childTnLst>
                              <p:par>
                                <p:cTn id="22" presetID="1" presetClass="entr" presetSubtype="0" fill="hold" grpId="0" nodeType="afterEffect">
                                  <p:stCondLst>
                                    <p:cond delay="0"/>
                                  </p:stCondLst>
                                  <p:childTnLst>
                                    <p:set>
                                      <p:cBhvr>
                                        <p:cTn id="23" dur="1" fill="hold">
                                          <p:stCondLst>
                                            <p:cond delay="0"/>
                                          </p:stCondLst>
                                        </p:cTn>
                                        <p:tgtEl>
                                          <p:spTgt spid="7"/>
                                        </p:tgtEl>
                                        <p:attrNameLst>
                                          <p:attrName>style.visibility</p:attrName>
                                        </p:attrNameLst>
                                      </p:cBhvr>
                                      <p:to>
                                        <p:strVal val="visible"/>
                                      </p:to>
                                    </p:set>
                                  </p:childTnLst>
                                </p:cTn>
                              </p:par>
                            </p:childTnLst>
                          </p:cTn>
                        </p:par>
                        <p:par>
                          <p:cTn id="24" fill="hold">
                            <p:stCondLst>
                              <p:cond delay="500"/>
                            </p:stCondLst>
                            <p:childTnLst>
                              <p:par>
                                <p:cTn id="25" presetID="1" presetClass="entr" presetSubtype="0" fill="hold" grpId="0" nodeType="after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1955" grpId="0" build="p" animBg="1"/>
      <p:bldP spid="5" grpId="0" animBg="1"/>
      <p:bldP spid="6" grpId="0" animBg="1"/>
      <p:bldP spid="7" grpId="0" animBg="1"/>
      <p:bldP spid="8"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4002" name="Content Placeholder 2"/>
          <p:cNvSpPr>
            <a:spLocks noGrp="1"/>
          </p:cNvSpPr>
          <p:nvPr>
            <p:ph idx="4294967295"/>
          </p:nvPr>
        </p:nvSpPr>
        <p:spPr bwMode="auto">
          <a:xfrm>
            <a:off x="355014" y="1676400"/>
            <a:ext cx="4038600" cy="4648200"/>
          </a:xfrm>
          <a:prstGeom prst="rect">
            <a:avLst/>
          </a:prstGeom>
          <a:solidFill>
            <a:srgbClr val="FFFFFF">
              <a:alpha val="0"/>
            </a:srgbClr>
          </a:solidFill>
          <a:ln>
            <a:solidFill>
              <a:srgbClr val="000000"/>
            </a:solidFill>
            <a:miter lim="800000"/>
            <a:headEnd/>
            <a:tailEnd/>
          </a:ln>
        </p:spPr>
        <p:txBody>
          <a:bodyPr/>
          <a:lstStyle/>
          <a:p>
            <a:pPr marL="228600" lvl="1" indent="-228600">
              <a:buClrTx/>
              <a:buFont typeface="Wingdings" pitchFamily="2" charset="2"/>
              <a:buChar char="ü"/>
              <a:tabLst>
                <a:tab pos="228600" algn="l"/>
              </a:tabLst>
            </a:pPr>
            <a:r>
              <a:rPr lang="en-US" altLang="en-US" sz="1800" dirty="0">
                <a:solidFill>
                  <a:schemeClr val="bg2"/>
                </a:solidFill>
                <a:ea typeface="ＭＳ Ｐゴシック" pitchFamily="34" charset="-128"/>
              </a:rPr>
              <a:t>Attack by fist and foot techniques on the legal scoring areas of the chest protector which are the blue and red colored portion only. </a:t>
            </a:r>
          </a:p>
          <a:p>
            <a:pPr marL="228600" lvl="1" indent="-228600">
              <a:buClrTx/>
              <a:buFont typeface="Wingdings" pitchFamily="2" charset="2"/>
              <a:buChar char="ü"/>
              <a:tabLst>
                <a:tab pos="228600" algn="l"/>
              </a:tabLst>
            </a:pPr>
            <a:endParaRPr lang="en-US" altLang="en-US" sz="800" dirty="0">
              <a:solidFill>
                <a:schemeClr val="bg2"/>
              </a:solidFill>
              <a:ea typeface="ＭＳ Ｐゴシック" pitchFamily="34" charset="-128"/>
            </a:endParaRPr>
          </a:p>
          <a:p>
            <a:pPr marL="228600" lvl="1" indent="-228600">
              <a:buClrTx/>
              <a:buFont typeface="Wingdings" pitchFamily="2" charset="2"/>
              <a:buChar char="ü"/>
              <a:tabLst>
                <a:tab pos="228600" algn="l"/>
              </a:tabLst>
            </a:pPr>
            <a:r>
              <a:rPr lang="en-US" altLang="en-US" sz="1800" dirty="0">
                <a:solidFill>
                  <a:schemeClr val="bg2"/>
                </a:solidFill>
                <a:ea typeface="ＭＳ Ｐゴシック" pitchFamily="34" charset="-128"/>
              </a:rPr>
              <a:t>The area covered by the trunk protector between the armpit and the pelvis is the legal attacking area. Thus, the trunk protector should be worn according to the rule on the size of trunk protector for each weight category and the physique of each contestant.</a:t>
            </a:r>
          </a:p>
          <a:p>
            <a:pPr marL="228600" lvl="1" indent="-228600">
              <a:buClrTx/>
              <a:buFont typeface="Wingdings" pitchFamily="2" charset="2"/>
              <a:buChar char="ü"/>
              <a:tabLst>
                <a:tab pos="228600" algn="l"/>
              </a:tabLst>
            </a:pPr>
            <a:endParaRPr lang="en-US" altLang="en-US" sz="800" dirty="0">
              <a:solidFill>
                <a:schemeClr val="bg2"/>
              </a:solidFill>
              <a:ea typeface="ＭＳ Ｐゴシック" pitchFamily="34" charset="-128"/>
            </a:endParaRPr>
          </a:p>
          <a:p>
            <a:pPr marL="228600" lvl="1" indent="-228600">
              <a:buClrTx/>
              <a:buFont typeface="Wingdings" pitchFamily="2" charset="2"/>
              <a:buChar char="ü"/>
              <a:tabLst>
                <a:tab pos="228600" algn="l"/>
              </a:tabLst>
            </a:pPr>
            <a:r>
              <a:rPr lang="en-US" altLang="en-US" sz="1800" dirty="0">
                <a:solidFill>
                  <a:schemeClr val="bg2"/>
                </a:solidFill>
                <a:ea typeface="ＭＳ Ｐゴシック" pitchFamily="34" charset="-128"/>
              </a:rPr>
              <a:t>Techniques half on/half off the permitted scoring areas should be scored when using non-PSS. </a:t>
            </a:r>
          </a:p>
        </p:txBody>
      </p:sp>
      <p:sp>
        <p:nvSpPr>
          <p:cNvPr id="4" name="Rectangle 3"/>
          <p:cNvSpPr>
            <a:spLocks noChangeArrowheads="1"/>
          </p:cNvSpPr>
          <p:nvPr/>
        </p:nvSpPr>
        <p:spPr bwMode="auto">
          <a:xfrm>
            <a:off x="381000" y="152400"/>
            <a:ext cx="8305800" cy="533400"/>
          </a:xfrm>
          <a:prstGeom prst="rect">
            <a:avLst/>
          </a:prstGeom>
          <a:solidFill>
            <a:srgbClr val="C00000">
              <a:shade val="30000"/>
              <a:satMod val="115000"/>
            </a:srgbClr>
          </a:solidFill>
          <a:ln w="9525">
            <a:solidFill>
              <a:schemeClr val="accent6"/>
            </a:solid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chor="ctr"/>
          <a:lstStyle/>
          <a:p>
            <a:pPr algn="ctr">
              <a:defRPr/>
            </a:pPr>
            <a:r>
              <a:rPr lang="en-US" dirty="0">
                <a:solidFill>
                  <a:srgbClr val="FFFFFF"/>
                </a:solidFill>
                <a:ea typeface="ＭＳ Ｐゴシック" pitchFamily="34" charset="-128"/>
              </a:rPr>
              <a:t>Permitted Scoring Areas for Olympic Sparring</a:t>
            </a:r>
          </a:p>
        </p:txBody>
      </p:sp>
      <p:sp>
        <p:nvSpPr>
          <p:cNvPr id="5" name="Rectangle 4"/>
          <p:cNvSpPr>
            <a:spLocks noChangeArrowheads="1"/>
          </p:cNvSpPr>
          <p:nvPr/>
        </p:nvSpPr>
        <p:spPr bwMode="auto">
          <a:xfrm>
            <a:off x="381000" y="1143000"/>
            <a:ext cx="4038600" cy="381000"/>
          </a:xfrm>
          <a:prstGeom prst="rect">
            <a:avLst/>
          </a:prstGeom>
          <a:solidFill>
            <a:srgbClr val="002060"/>
          </a:solidFill>
          <a:ln w="9525">
            <a:solidFill>
              <a:schemeClr val="accent6"/>
            </a:solid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chor="ctr"/>
          <a:lstStyle/>
          <a:p>
            <a:pPr algn="ctr">
              <a:defRPr/>
            </a:pPr>
            <a:r>
              <a:rPr lang="en-US" dirty="0">
                <a:solidFill>
                  <a:srgbClr val="FFFFFF"/>
                </a:solidFill>
                <a:ea typeface="ＭＳ Ｐゴシック" pitchFamily="34" charset="-128"/>
              </a:rPr>
              <a:t>Trunk</a:t>
            </a:r>
          </a:p>
        </p:txBody>
      </p:sp>
      <p:sp>
        <p:nvSpPr>
          <p:cNvPr id="6" name="Rectangle 5"/>
          <p:cNvSpPr>
            <a:spLocks noChangeArrowheads="1"/>
          </p:cNvSpPr>
          <p:nvPr/>
        </p:nvSpPr>
        <p:spPr bwMode="auto">
          <a:xfrm>
            <a:off x="4648200" y="1143000"/>
            <a:ext cx="4038600" cy="381000"/>
          </a:xfrm>
          <a:prstGeom prst="rect">
            <a:avLst/>
          </a:prstGeom>
          <a:solidFill>
            <a:srgbClr val="002060"/>
          </a:solidFill>
          <a:ln w="9525">
            <a:solidFill>
              <a:schemeClr val="accent6"/>
            </a:solid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chor="ctr"/>
          <a:lstStyle/>
          <a:p>
            <a:pPr algn="ctr">
              <a:defRPr/>
            </a:pPr>
            <a:r>
              <a:rPr lang="en-US" dirty="0">
                <a:solidFill>
                  <a:srgbClr val="FFFFFF"/>
                </a:solidFill>
                <a:ea typeface="ＭＳ Ｐゴシック" pitchFamily="34" charset="-128"/>
              </a:rPr>
              <a:t>Head</a:t>
            </a:r>
          </a:p>
        </p:txBody>
      </p:sp>
      <p:sp>
        <p:nvSpPr>
          <p:cNvPr id="7" name="Content Placeholder 2"/>
          <p:cNvSpPr txBox="1">
            <a:spLocks/>
          </p:cNvSpPr>
          <p:nvPr/>
        </p:nvSpPr>
        <p:spPr bwMode="auto">
          <a:xfrm>
            <a:off x="4676775" y="1676400"/>
            <a:ext cx="4010025" cy="4648200"/>
          </a:xfrm>
          <a:prstGeom prst="rect">
            <a:avLst/>
          </a:prstGeom>
          <a:solidFill>
            <a:srgbClr val="FFFFFF">
              <a:alpha val="0"/>
            </a:srgbClr>
          </a:solidFill>
          <a:ln w="9525">
            <a:solidFill>
              <a:srgbClr val="000000"/>
            </a:solidFill>
            <a:miter lim="800000"/>
            <a:headEnd/>
            <a:tailEnd/>
          </a:ln>
        </p:spPr>
        <p:txBody>
          <a:bodyPr/>
          <a:lstStyle>
            <a:lvl1pPr marL="342900" indent="-342900">
              <a:tabLst>
                <a:tab pos="228600" algn="l"/>
              </a:tabLst>
              <a:defRPr kumimoji="1" sz="2400">
                <a:solidFill>
                  <a:schemeClr val="tx1"/>
                </a:solidFill>
                <a:latin typeface="Arial" pitchFamily="34" charset="0"/>
                <a:ea typeface="ＭＳ Ｐゴシック" pitchFamily="34" charset="-128"/>
              </a:defRPr>
            </a:lvl1pPr>
            <a:lvl2pPr marL="228600" indent="-228600">
              <a:tabLst>
                <a:tab pos="228600" algn="l"/>
              </a:tabLst>
              <a:defRPr kumimoji="1" sz="2400">
                <a:solidFill>
                  <a:schemeClr val="tx1"/>
                </a:solidFill>
                <a:latin typeface="Arial" pitchFamily="34" charset="0"/>
                <a:ea typeface="ＭＳ Ｐゴシック" pitchFamily="34" charset="-128"/>
              </a:defRPr>
            </a:lvl2pPr>
            <a:lvl3pPr marL="1143000" indent="-228600">
              <a:tabLst>
                <a:tab pos="228600" algn="l"/>
              </a:tabLst>
              <a:defRPr kumimoji="1" sz="2400">
                <a:solidFill>
                  <a:schemeClr val="tx1"/>
                </a:solidFill>
                <a:latin typeface="Arial" pitchFamily="34" charset="0"/>
                <a:ea typeface="ＭＳ Ｐゴシック" pitchFamily="34" charset="-128"/>
              </a:defRPr>
            </a:lvl3pPr>
            <a:lvl4pPr marL="1600200" indent="-228600">
              <a:tabLst>
                <a:tab pos="228600" algn="l"/>
              </a:tabLst>
              <a:defRPr kumimoji="1" sz="2400">
                <a:solidFill>
                  <a:schemeClr val="tx1"/>
                </a:solidFill>
                <a:latin typeface="Arial" pitchFamily="34" charset="0"/>
                <a:ea typeface="ＭＳ Ｐゴシック" pitchFamily="34" charset="-128"/>
              </a:defRPr>
            </a:lvl4pPr>
            <a:lvl5pPr marL="2057400" indent="-228600">
              <a:tabLst>
                <a:tab pos="228600" algn="l"/>
              </a:tabLst>
              <a:defRPr kumimoji="1" sz="2400">
                <a:solidFill>
                  <a:schemeClr val="tx1"/>
                </a:solidFill>
                <a:latin typeface="Arial" pitchFamily="34" charset="0"/>
                <a:ea typeface="ＭＳ Ｐゴシック" pitchFamily="34" charset="-128"/>
              </a:defRPr>
            </a:lvl5pPr>
            <a:lvl6pPr marL="2514600" indent="-228600" eaLnBrk="0" fontAlgn="base" hangingPunct="0">
              <a:lnSpc>
                <a:spcPct val="90000"/>
              </a:lnSpc>
              <a:spcBef>
                <a:spcPct val="20000"/>
              </a:spcBef>
              <a:spcAft>
                <a:spcPct val="0"/>
              </a:spcAft>
              <a:buSzPct val="75000"/>
              <a:buFont typeface="Arial" pitchFamily="34" charset="0"/>
              <a:tabLst>
                <a:tab pos="228600" algn="l"/>
              </a:tabLst>
              <a:defRPr kumimoji="1" sz="2400">
                <a:solidFill>
                  <a:schemeClr val="tx1"/>
                </a:solidFill>
                <a:latin typeface="Arial" pitchFamily="34" charset="0"/>
                <a:ea typeface="ＭＳ Ｐゴシック" pitchFamily="34" charset="-128"/>
              </a:defRPr>
            </a:lvl6pPr>
            <a:lvl7pPr marL="2971800" indent="-228600" eaLnBrk="0" fontAlgn="base" hangingPunct="0">
              <a:lnSpc>
                <a:spcPct val="90000"/>
              </a:lnSpc>
              <a:spcBef>
                <a:spcPct val="20000"/>
              </a:spcBef>
              <a:spcAft>
                <a:spcPct val="0"/>
              </a:spcAft>
              <a:buSzPct val="75000"/>
              <a:buFont typeface="Arial" pitchFamily="34" charset="0"/>
              <a:tabLst>
                <a:tab pos="228600" algn="l"/>
              </a:tabLst>
              <a:defRPr kumimoji="1" sz="2400">
                <a:solidFill>
                  <a:schemeClr val="tx1"/>
                </a:solidFill>
                <a:latin typeface="Arial" pitchFamily="34" charset="0"/>
                <a:ea typeface="ＭＳ Ｐゴシック" pitchFamily="34" charset="-128"/>
              </a:defRPr>
            </a:lvl7pPr>
            <a:lvl8pPr marL="3429000" indent="-228600" eaLnBrk="0" fontAlgn="base" hangingPunct="0">
              <a:lnSpc>
                <a:spcPct val="90000"/>
              </a:lnSpc>
              <a:spcBef>
                <a:spcPct val="20000"/>
              </a:spcBef>
              <a:spcAft>
                <a:spcPct val="0"/>
              </a:spcAft>
              <a:buSzPct val="75000"/>
              <a:buFont typeface="Arial" pitchFamily="34" charset="0"/>
              <a:tabLst>
                <a:tab pos="228600" algn="l"/>
              </a:tabLst>
              <a:defRPr kumimoji="1" sz="2400">
                <a:solidFill>
                  <a:schemeClr val="tx1"/>
                </a:solidFill>
                <a:latin typeface="Arial" pitchFamily="34" charset="0"/>
                <a:ea typeface="ＭＳ Ｐゴシック" pitchFamily="34" charset="-128"/>
              </a:defRPr>
            </a:lvl8pPr>
            <a:lvl9pPr marL="3886200" indent="-228600" eaLnBrk="0" fontAlgn="base" hangingPunct="0">
              <a:lnSpc>
                <a:spcPct val="90000"/>
              </a:lnSpc>
              <a:spcBef>
                <a:spcPct val="20000"/>
              </a:spcBef>
              <a:spcAft>
                <a:spcPct val="0"/>
              </a:spcAft>
              <a:buSzPct val="75000"/>
              <a:buFont typeface="Arial" pitchFamily="34" charset="0"/>
              <a:tabLst>
                <a:tab pos="228600" algn="l"/>
              </a:tabLst>
              <a:defRPr kumimoji="1" sz="2400">
                <a:solidFill>
                  <a:schemeClr val="tx1"/>
                </a:solidFill>
                <a:latin typeface="Arial" pitchFamily="34" charset="0"/>
                <a:ea typeface="ＭＳ Ｐゴシック" pitchFamily="34" charset="-128"/>
              </a:defRPr>
            </a:lvl9pPr>
          </a:lstStyle>
          <a:p>
            <a:pPr lvl="1">
              <a:buClr>
                <a:srgbClr val="000000"/>
              </a:buClr>
              <a:buFont typeface="Wingdings" pitchFamily="2" charset="2"/>
              <a:buChar char="ü"/>
            </a:pPr>
            <a:r>
              <a:rPr kumimoji="0" lang="en-US" altLang="en-US" sz="1800" dirty="0">
                <a:solidFill>
                  <a:srgbClr val="000000"/>
                </a:solidFill>
              </a:rPr>
              <a:t>Head Area (Foot Only). The </a:t>
            </a:r>
            <a:r>
              <a:rPr kumimoji="0" lang="ja-JP" altLang="en-US" sz="1800" dirty="0">
                <a:solidFill>
                  <a:srgbClr val="000000"/>
                </a:solidFill>
              </a:rPr>
              <a:t>‘</a:t>
            </a:r>
            <a:r>
              <a:rPr kumimoji="0" lang="en-US" altLang="ja-JP" sz="1800" dirty="0">
                <a:solidFill>
                  <a:srgbClr val="000000"/>
                </a:solidFill>
              </a:rPr>
              <a:t>head area</a:t>
            </a:r>
            <a:r>
              <a:rPr kumimoji="0" lang="ja-JP" altLang="en-US" sz="1800" dirty="0">
                <a:solidFill>
                  <a:srgbClr val="000000"/>
                </a:solidFill>
              </a:rPr>
              <a:t>’</a:t>
            </a:r>
            <a:r>
              <a:rPr kumimoji="0" lang="en-US" altLang="ja-JP" sz="1800" dirty="0">
                <a:solidFill>
                  <a:srgbClr val="000000"/>
                </a:solidFill>
              </a:rPr>
              <a:t> is all areas above the bottom of the headgear. </a:t>
            </a:r>
            <a:r>
              <a:rPr kumimoji="0" lang="en-US" altLang="ja-JP" sz="1800" u="sng" dirty="0">
                <a:solidFill>
                  <a:srgbClr val="000000"/>
                </a:solidFill>
              </a:rPr>
              <a:t>The neck is not a legal target or scoring area.</a:t>
            </a:r>
            <a:endParaRPr lang="en-US" altLang="ja-JP" sz="1800" u="sng" dirty="0">
              <a:solidFill>
                <a:srgbClr val="000000"/>
              </a:solidFill>
            </a:endParaRPr>
          </a:p>
          <a:p>
            <a:pPr lvl="1">
              <a:buClr>
                <a:srgbClr val="000000"/>
              </a:buClr>
              <a:buFont typeface="Wingdings" pitchFamily="2" charset="2"/>
              <a:buChar char="ü"/>
            </a:pPr>
            <a:endParaRPr lang="en-US" altLang="en-US" sz="800" dirty="0">
              <a:solidFill>
                <a:srgbClr val="000000"/>
              </a:solidFill>
            </a:endParaRPr>
          </a:p>
          <a:p>
            <a:pPr lvl="1">
              <a:buClr>
                <a:srgbClr val="000000"/>
              </a:buClr>
              <a:buFont typeface="Wingdings" pitchFamily="2" charset="2"/>
              <a:buChar char="ü"/>
            </a:pPr>
            <a:r>
              <a:rPr lang="en-US" altLang="en-US" sz="1800" dirty="0">
                <a:solidFill>
                  <a:srgbClr val="000000"/>
                </a:solidFill>
              </a:rPr>
              <a:t>Techniques half on/half off the permitted scoring areas should be scored. </a:t>
            </a:r>
            <a:endParaRPr kumimoji="0" lang="en-US" altLang="en-US" sz="1800" dirty="0">
              <a:solidFill>
                <a:srgbClr val="000000"/>
              </a:solidFill>
            </a:endParaRPr>
          </a:p>
          <a:p>
            <a:pPr lvl="1">
              <a:buClr>
                <a:srgbClr val="000000"/>
              </a:buClr>
              <a:buFont typeface="Wingdings" pitchFamily="2" charset="2"/>
              <a:buChar char="ü"/>
            </a:pPr>
            <a:endParaRPr kumimoji="0" lang="en-US" altLang="en-US" sz="800" dirty="0">
              <a:solidFill>
                <a:srgbClr val="000000"/>
              </a:solidFill>
            </a:endParaRPr>
          </a:p>
          <a:p>
            <a:pPr lvl="1">
              <a:buClr>
                <a:srgbClr val="000000"/>
              </a:buClr>
              <a:buFont typeface="Wingdings" pitchFamily="2" charset="2"/>
              <a:buChar char="ü"/>
            </a:pPr>
            <a:endParaRPr kumimoji="0" lang="en-US" altLang="en-US" sz="800" dirty="0">
              <a:solidFill>
                <a:srgbClr val="000000"/>
              </a:solidFill>
            </a:endParaRPr>
          </a:p>
        </p:txBody>
      </p:sp>
    </p:spTree>
    <p:extLst>
      <p:ext uri="{BB962C8B-B14F-4D97-AF65-F5344CB8AC3E}">
        <p14:creationId xmlns:p14="http://schemas.microsoft.com/office/powerpoint/2010/main" val="292980597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p:stCondLst>
                              <p:cond delay="500"/>
                            </p:stCondLst>
                            <p:childTnLst>
                              <p:par>
                                <p:cTn id="11" presetID="1" presetClass="entr" presetSubtype="0" fill="hold" grpId="0" nodeType="afterEffect">
                                  <p:stCondLst>
                                    <p:cond delay="0"/>
                                  </p:stCondLst>
                                  <p:childTnLst>
                                    <p:set>
                                      <p:cBhvr>
                                        <p:cTn id="12" dur="1" fill="hold">
                                          <p:stCondLst>
                                            <p:cond delay="0"/>
                                          </p:stCondLst>
                                        </p:cTn>
                                        <p:tgtEl>
                                          <p:spTgt spid="384002">
                                            <p:bg/>
                                          </p:spTgt>
                                        </p:tgtEl>
                                        <p:attrNameLst>
                                          <p:attrName>style.visibility</p:attrName>
                                        </p:attrNameLst>
                                      </p:cBhvr>
                                      <p:to>
                                        <p:strVal val="visible"/>
                                      </p:to>
                                    </p:set>
                                  </p:childTnLst>
                                </p:cTn>
                              </p:par>
                            </p:childTnLst>
                          </p:cTn>
                        </p:par>
                        <p:par>
                          <p:cTn id="13" fill="hold">
                            <p:stCondLst>
                              <p:cond delay="500"/>
                            </p:stCondLst>
                            <p:childTnLst>
                              <p:par>
                                <p:cTn id="14" presetID="1" presetClass="entr" presetSubtype="0" fill="hold" grpId="0" nodeType="afterEffect">
                                  <p:stCondLst>
                                    <p:cond delay="0"/>
                                  </p:stCondLst>
                                  <p:childTnLst>
                                    <p:set>
                                      <p:cBhvr>
                                        <p:cTn id="15" dur="1" fill="hold">
                                          <p:stCondLst>
                                            <p:cond delay="0"/>
                                          </p:stCondLst>
                                        </p:cTn>
                                        <p:tgtEl>
                                          <p:spTgt spid="384002">
                                            <p:txEl>
                                              <p:pRg st="0" end="0"/>
                                            </p:txEl>
                                          </p:spTgt>
                                        </p:tgtEl>
                                        <p:attrNameLst>
                                          <p:attrName>style.visibility</p:attrName>
                                        </p:attrNameLst>
                                      </p:cBhvr>
                                      <p:to>
                                        <p:strVal val="visible"/>
                                      </p:to>
                                    </p:set>
                                  </p:childTnLst>
                                </p:cTn>
                              </p:par>
                            </p:childTnLst>
                          </p:cTn>
                        </p:par>
                        <p:par>
                          <p:cTn id="16" fill="hold">
                            <p:stCondLst>
                              <p:cond delay="500"/>
                            </p:stCondLst>
                            <p:childTnLst>
                              <p:par>
                                <p:cTn id="17" presetID="1" presetClass="entr" presetSubtype="0" fill="hold" grpId="0" nodeType="afterEffect">
                                  <p:stCondLst>
                                    <p:cond delay="0"/>
                                  </p:stCondLst>
                                  <p:childTnLst>
                                    <p:set>
                                      <p:cBhvr>
                                        <p:cTn id="18" dur="1" fill="hold">
                                          <p:stCondLst>
                                            <p:cond delay="0"/>
                                          </p:stCondLst>
                                        </p:cTn>
                                        <p:tgtEl>
                                          <p:spTgt spid="384002">
                                            <p:txEl>
                                              <p:pRg st="2" end="2"/>
                                            </p:txEl>
                                          </p:spTgt>
                                        </p:tgtEl>
                                        <p:attrNameLst>
                                          <p:attrName>style.visibility</p:attrName>
                                        </p:attrNameLst>
                                      </p:cBhvr>
                                      <p:to>
                                        <p:strVal val="visible"/>
                                      </p:to>
                                    </p:set>
                                  </p:childTnLst>
                                </p:cTn>
                              </p:par>
                            </p:childTnLst>
                          </p:cTn>
                        </p:par>
                        <p:par>
                          <p:cTn id="19" fill="hold">
                            <p:stCondLst>
                              <p:cond delay="500"/>
                            </p:stCondLst>
                            <p:childTnLst>
                              <p:par>
                                <p:cTn id="20" presetID="1" presetClass="entr" presetSubtype="0" fill="hold" grpId="0" nodeType="afterEffect">
                                  <p:stCondLst>
                                    <p:cond delay="0"/>
                                  </p:stCondLst>
                                  <p:childTnLst>
                                    <p:set>
                                      <p:cBhvr>
                                        <p:cTn id="21" dur="1" fill="hold">
                                          <p:stCondLst>
                                            <p:cond delay="0"/>
                                          </p:stCondLst>
                                        </p:cTn>
                                        <p:tgtEl>
                                          <p:spTgt spid="384002">
                                            <p:txEl>
                                              <p:pRg st="4" end="4"/>
                                            </p:txEl>
                                          </p:spTgt>
                                        </p:tgtEl>
                                        <p:attrNameLst>
                                          <p:attrName>style.visibility</p:attrName>
                                        </p:attrNameLst>
                                      </p:cBhvr>
                                      <p:to>
                                        <p:strVal val="visible"/>
                                      </p:to>
                                    </p:set>
                                  </p:childTnLst>
                                </p:cTn>
                              </p:par>
                            </p:childTnLst>
                          </p:cTn>
                        </p:par>
                        <p:par>
                          <p:cTn id="22" fill="hold">
                            <p:stCondLst>
                              <p:cond delay="500"/>
                            </p:stCondLst>
                            <p:childTnLst>
                              <p:par>
                                <p:cTn id="23" presetID="1" presetClass="entr" presetSubtype="0" fill="hold" grpId="0" nodeType="afterEffect">
                                  <p:stCondLst>
                                    <p:cond delay="0"/>
                                  </p:stCondLst>
                                  <p:childTnLst>
                                    <p:set>
                                      <p:cBhvr>
                                        <p:cTn id="24" dur="1" fill="hold">
                                          <p:stCondLst>
                                            <p:cond delay="0"/>
                                          </p:stCondLst>
                                        </p:cTn>
                                        <p:tgtEl>
                                          <p:spTgt spid="5"/>
                                        </p:tgtEl>
                                        <p:attrNameLst>
                                          <p:attrName>style.visibility</p:attrName>
                                        </p:attrNameLst>
                                      </p:cBhvr>
                                      <p:to>
                                        <p:strVal val="visible"/>
                                      </p:to>
                                    </p:set>
                                  </p:childTnLst>
                                </p:cTn>
                              </p:par>
                            </p:childTnLst>
                          </p:cTn>
                        </p:par>
                        <p:par>
                          <p:cTn id="25" fill="hold">
                            <p:stCondLst>
                              <p:cond delay="500"/>
                            </p:stCondLst>
                            <p:childTnLst>
                              <p:par>
                                <p:cTn id="26" presetID="1" presetClass="entr" presetSubtype="0" fill="hold" grpId="0" nodeType="afterEffect">
                                  <p:stCondLst>
                                    <p:cond delay="0"/>
                                  </p:stCondLst>
                                  <p:childTnLst>
                                    <p:set>
                                      <p:cBhvr>
                                        <p:cTn id="27" dur="1" fill="hold">
                                          <p:stCondLst>
                                            <p:cond delay="0"/>
                                          </p:stCondLst>
                                        </p:cTn>
                                        <p:tgtEl>
                                          <p:spTgt spid="6"/>
                                        </p:tgtEl>
                                        <p:attrNameLst>
                                          <p:attrName>style.visibility</p:attrName>
                                        </p:attrNameLst>
                                      </p:cBhvr>
                                      <p:to>
                                        <p:strVal val="visible"/>
                                      </p:to>
                                    </p:set>
                                  </p:childTnLst>
                                </p:cTn>
                              </p:par>
                            </p:childTnLst>
                          </p:cTn>
                        </p:par>
                        <p:par>
                          <p:cTn id="28" fill="hold">
                            <p:stCondLst>
                              <p:cond delay="500"/>
                            </p:stCondLst>
                            <p:childTnLst>
                              <p:par>
                                <p:cTn id="29" presetID="1" presetClass="entr" presetSubtype="0" fill="hold" grpId="0" nodeType="afterEffect">
                                  <p:stCondLst>
                                    <p:cond delay="0"/>
                                  </p:stCondLst>
                                  <p:childTnLst>
                                    <p:set>
                                      <p:cBhvr>
                                        <p:cTn id="3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4002" grpId="0" build="p" animBg="1"/>
      <p:bldP spid="4" grpId="0" animBg="1"/>
      <p:bldP spid="5" grpId="0" animBg="1"/>
      <p:bldP spid="6" grpId="0" animBg="1"/>
      <p:bldP spid="7"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0658" name="Content Placeholder 2"/>
          <p:cNvSpPr>
            <a:spLocks noGrp="1"/>
          </p:cNvSpPr>
          <p:nvPr>
            <p:ph idx="4294967295"/>
          </p:nvPr>
        </p:nvSpPr>
        <p:spPr bwMode="auto">
          <a:xfrm>
            <a:off x="233680" y="1097280"/>
            <a:ext cx="8646160" cy="5527040"/>
          </a:xfrm>
          <a:prstGeom prst="rect">
            <a:avLst/>
          </a:prstGeom>
          <a:solidFill>
            <a:srgbClr val="FFFFFF">
              <a:alpha val="0"/>
            </a:srgbClr>
          </a:solidFill>
          <a:ln>
            <a:solidFill>
              <a:srgbClr val="000000"/>
            </a:solidFill>
            <a:miter lim="800000"/>
            <a:headEnd/>
            <a:tailEnd/>
          </a:ln>
        </p:spPr>
        <p:txBody>
          <a:bodyPr/>
          <a:lstStyle/>
          <a:p>
            <a:pPr marL="228600" lvl="1" indent="-228600">
              <a:spcBef>
                <a:spcPts val="0"/>
              </a:spcBef>
              <a:spcAft>
                <a:spcPts val="0"/>
              </a:spcAft>
              <a:buClrTx/>
            </a:pPr>
            <a:r>
              <a:rPr kumimoji="0" lang="en-US" altLang="en-US" sz="2000" dirty="0">
                <a:solidFill>
                  <a:schemeClr val="bg2"/>
                </a:solidFill>
                <a:ea typeface="ＭＳ Ｐゴシック" pitchFamily="34" charset="-128"/>
              </a:rPr>
              <a:t>The criteria for awarding a point for head contact when using adult rules is that the technique be delivered with accuracy. Power is not a criteria, therefore, although a powerful kick is awarded the appropriate points, light contact must also be scored.</a:t>
            </a:r>
          </a:p>
          <a:p>
            <a:pPr marL="228600" lvl="1" indent="-228600">
              <a:spcBef>
                <a:spcPts val="0"/>
              </a:spcBef>
              <a:spcAft>
                <a:spcPts val="0"/>
              </a:spcAft>
              <a:buClrTx/>
            </a:pPr>
            <a:endParaRPr kumimoji="0" lang="en-US" altLang="en-US" sz="2000" dirty="0">
              <a:solidFill>
                <a:schemeClr val="bg2"/>
              </a:solidFill>
              <a:ea typeface="ＭＳ Ｐゴシック" pitchFamily="34" charset="-128"/>
            </a:endParaRPr>
          </a:p>
          <a:p>
            <a:pPr marL="228600" indent="-228600" eaLnBrk="1" hangingPunct="1">
              <a:spcBef>
                <a:spcPts val="0"/>
              </a:spcBef>
              <a:spcAft>
                <a:spcPts val="0"/>
              </a:spcAft>
              <a:buClrTx/>
            </a:pPr>
            <a:r>
              <a:rPr kumimoji="0" lang="en-US" altLang="en-US" sz="2000" dirty="0">
                <a:solidFill>
                  <a:schemeClr val="bg2"/>
                </a:solidFill>
                <a:ea typeface="ＭＳ Ｐゴシック" pitchFamily="34" charset="-128"/>
              </a:rPr>
              <a:t>The definition of the </a:t>
            </a:r>
            <a:r>
              <a:rPr kumimoji="0" lang="ja-JP" altLang="en-US" sz="2000" dirty="0">
                <a:solidFill>
                  <a:schemeClr val="bg2"/>
                </a:solidFill>
                <a:ea typeface="ＭＳ Ｐゴシック" pitchFamily="34" charset="-128"/>
              </a:rPr>
              <a:t>‘</a:t>
            </a:r>
            <a:r>
              <a:rPr kumimoji="0" lang="en-US" altLang="ja-JP" sz="2000" dirty="0">
                <a:solidFill>
                  <a:schemeClr val="bg2"/>
                </a:solidFill>
                <a:ea typeface="ＭＳ Ｐゴシック" pitchFamily="34" charset="-128"/>
              </a:rPr>
              <a:t>head area</a:t>
            </a:r>
            <a:r>
              <a:rPr kumimoji="0" lang="ja-JP" altLang="en-US" sz="2000" dirty="0">
                <a:solidFill>
                  <a:schemeClr val="bg2"/>
                </a:solidFill>
                <a:ea typeface="ＭＳ Ｐゴシック" pitchFamily="34" charset="-128"/>
              </a:rPr>
              <a:t>’</a:t>
            </a:r>
            <a:r>
              <a:rPr kumimoji="0" lang="en-US" altLang="ja-JP" sz="2000" dirty="0">
                <a:solidFill>
                  <a:schemeClr val="bg2"/>
                </a:solidFill>
                <a:ea typeface="ＭＳ Ｐゴシック" pitchFamily="34" charset="-128"/>
              </a:rPr>
              <a:t> is anywhere above the bottom edge of the headgear. The neck is no longer a legal target or scoring area.</a:t>
            </a:r>
          </a:p>
          <a:p>
            <a:pPr marL="228600" indent="-228600" eaLnBrk="1" hangingPunct="1">
              <a:spcBef>
                <a:spcPts val="0"/>
              </a:spcBef>
              <a:spcAft>
                <a:spcPts val="0"/>
              </a:spcAft>
              <a:buClrTx/>
            </a:pPr>
            <a:endParaRPr kumimoji="0" lang="en-US" altLang="ja-JP" sz="2000" dirty="0">
              <a:solidFill>
                <a:schemeClr val="bg2"/>
              </a:solidFill>
              <a:ea typeface="ＭＳ Ｐゴシック" pitchFamily="34" charset="-128"/>
            </a:endParaRPr>
          </a:p>
          <a:p>
            <a:pPr marL="228600" lvl="1" indent="-228600" eaLnBrk="1" hangingPunct="1">
              <a:spcBef>
                <a:spcPts val="0"/>
              </a:spcBef>
              <a:spcAft>
                <a:spcPts val="0"/>
              </a:spcAft>
              <a:buClrTx/>
            </a:pPr>
            <a:r>
              <a:rPr kumimoji="0" lang="en-US" altLang="en-US" sz="2000" dirty="0">
                <a:solidFill>
                  <a:schemeClr val="bg2"/>
                </a:solidFill>
                <a:ea typeface="ＭＳ Ｐゴシック" pitchFamily="34" charset="-128"/>
              </a:rPr>
              <a:t>For all competitors, punching the neck is a penalty.</a:t>
            </a:r>
          </a:p>
          <a:p>
            <a:pPr marL="228600" lvl="1" indent="-228600" eaLnBrk="1" hangingPunct="1">
              <a:spcBef>
                <a:spcPts val="0"/>
              </a:spcBef>
              <a:spcAft>
                <a:spcPts val="0"/>
              </a:spcAft>
              <a:buClrTx/>
            </a:pPr>
            <a:endParaRPr kumimoji="0" lang="en-US" altLang="en-US" sz="2000" dirty="0">
              <a:solidFill>
                <a:schemeClr val="bg2"/>
              </a:solidFill>
              <a:ea typeface="ＭＳ Ｐゴシック" pitchFamily="34" charset="-128"/>
            </a:endParaRPr>
          </a:p>
          <a:p>
            <a:pPr marL="228600" lvl="1" indent="-228600" eaLnBrk="1" hangingPunct="1">
              <a:spcBef>
                <a:spcPts val="0"/>
              </a:spcBef>
              <a:spcAft>
                <a:spcPts val="0"/>
              </a:spcAft>
              <a:buClrTx/>
            </a:pPr>
            <a:r>
              <a:rPr kumimoji="0" lang="en-US" altLang="en-US" sz="2000" dirty="0">
                <a:solidFill>
                  <a:schemeClr val="bg2"/>
                </a:solidFill>
                <a:ea typeface="ＭＳ Ｐゴシック" pitchFamily="34" charset="-128"/>
              </a:rPr>
              <a:t>For Adult Rules competitors, kicking the neck is no penalty and no points. If injury occurs a </a:t>
            </a:r>
            <a:r>
              <a:rPr kumimoji="0" lang="en-US" altLang="en-US" sz="2000" dirty="0" err="1">
                <a:solidFill>
                  <a:schemeClr val="bg2"/>
                </a:solidFill>
                <a:ea typeface="ＭＳ Ｐゴシック" pitchFamily="34" charset="-128"/>
              </a:rPr>
              <a:t>Kye</a:t>
            </a:r>
            <a:r>
              <a:rPr kumimoji="0" lang="en-US" altLang="en-US" sz="2000" dirty="0">
                <a:solidFill>
                  <a:schemeClr val="bg2"/>
                </a:solidFill>
                <a:ea typeface="ＭＳ Ｐゴシック" pitchFamily="34" charset="-128"/>
              </a:rPr>
              <a:t>-Shi should be issued.</a:t>
            </a:r>
          </a:p>
          <a:p>
            <a:pPr marL="228600" indent="-228600" eaLnBrk="1" hangingPunct="1">
              <a:spcBef>
                <a:spcPts val="0"/>
              </a:spcBef>
              <a:spcAft>
                <a:spcPts val="0"/>
              </a:spcAft>
              <a:buClrTx/>
            </a:pPr>
            <a:endParaRPr kumimoji="0" lang="en-US" altLang="ja-JP" sz="2000" dirty="0">
              <a:solidFill>
                <a:schemeClr val="bg2"/>
              </a:solidFill>
              <a:ea typeface="ＭＳ Ｐゴシック" pitchFamily="34" charset="-128"/>
            </a:endParaRPr>
          </a:p>
          <a:p>
            <a:pPr marL="228600" indent="-228600" eaLnBrk="1" hangingPunct="1">
              <a:spcBef>
                <a:spcPts val="0"/>
              </a:spcBef>
              <a:spcAft>
                <a:spcPts val="0"/>
              </a:spcAft>
              <a:buClrTx/>
            </a:pPr>
            <a:r>
              <a:rPr kumimoji="0" lang="en-US" altLang="en-US" sz="2000" dirty="0">
                <a:solidFill>
                  <a:schemeClr val="bg2"/>
                </a:solidFill>
                <a:ea typeface="ＭＳ Ｐゴシック" pitchFamily="34" charset="-128"/>
              </a:rPr>
              <a:t>For </a:t>
            </a:r>
            <a:r>
              <a:rPr kumimoji="0" lang="en-US" altLang="en-US" sz="2000" dirty="0">
                <a:solidFill>
                  <a:srgbClr val="FF0000"/>
                </a:solidFill>
                <a:ea typeface="ＭＳ Ｐゴシック" pitchFamily="34" charset="-128"/>
              </a:rPr>
              <a:t>Youth</a:t>
            </a:r>
            <a:r>
              <a:rPr kumimoji="0" lang="en-US" altLang="en-US" sz="2000" dirty="0">
                <a:solidFill>
                  <a:schemeClr val="bg2"/>
                </a:solidFill>
                <a:ea typeface="ＭＳ Ｐゴシック" pitchFamily="34" charset="-128"/>
              </a:rPr>
              <a:t> Safety Rules competitors, kicking the neck area will not result in a penalty unless the contact is deemed excessive which will result in a Gam-Jeom being issued.</a:t>
            </a:r>
          </a:p>
          <a:p>
            <a:pPr marL="228600" indent="-228600" eaLnBrk="1" hangingPunct="1">
              <a:spcBef>
                <a:spcPts val="0"/>
              </a:spcBef>
              <a:spcAft>
                <a:spcPts val="0"/>
              </a:spcAft>
              <a:buClrTx/>
            </a:pPr>
            <a:endParaRPr kumimoji="0" lang="en-US" altLang="en-US" sz="1800" dirty="0">
              <a:solidFill>
                <a:schemeClr val="bg2"/>
              </a:solidFill>
              <a:ea typeface="ＭＳ Ｐゴシック" pitchFamily="34" charset="-128"/>
            </a:endParaRPr>
          </a:p>
        </p:txBody>
      </p:sp>
      <p:sp>
        <p:nvSpPr>
          <p:cNvPr id="4" name="Rectangle 3"/>
          <p:cNvSpPr>
            <a:spLocks noChangeArrowheads="1"/>
          </p:cNvSpPr>
          <p:nvPr/>
        </p:nvSpPr>
        <p:spPr bwMode="auto">
          <a:xfrm>
            <a:off x="436880" y="304800"/>
            <a:ext cx="8249920" cy="533400"/>
          </a:xfrm>
          <a:prstGeom prst="rect">
            <a:avLst/>
          </a:prstGeom>
          <a:solidFill>
            <a:srgbClr val="C00000">
              <a:shade val="30000"/>
              <a:satMod val="115000"/>
            </a:srgbClr>
          </a:solidFill>
          <a:ln w="9525">
            <a:solidFill>
              <a:schemeClr val="accent6"/>
            </a:solid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chor="ctr"/>
          <a:lstStyle/>
          <a:p>
            <a:pPr algn="ctr">
              <a:defRPr/>
            </a:pPr>
            <a:r>
              <a:rPr lang="en-US" dirty="0">
                <a:solidFill>
                  <a:srgbClr val="FFFFFF"/>
                </a:solidFill>
                <a:ea typeface="ＭＳ Ｐゴシック" pitchFamily="34" charset="-128"/>
              </a:rPr>
              <a:t>Head</a:t>
            </a:r>
          </a:p>
        </p:txBody>
      </p:sp>
    </p:spTree>
    <p:extLst>
      <p:ext uri="{BB962C8B-B14F-4D97-AF65-F5344CB8AC3E}">
        <p14:creationId xmlns:p14="http://schemas.microsoft.com/office/powerpoint/2010/main" val="106764177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p:stCondLst>
                              <p:cond delay="500"/>
                            </p:stCondLst>
                            <p:childTnLst>
                              <p:par>
                                <p:cTn id="11" presetID="1" presetClass="entr" presetSubtype="0" fill="hold" grpId="0" nodeType="afterEffect">
                                  <p:stCondLst>
                                    <p:cond delay="0"/>
                                  </p:stCondLst>
                                  <p:childTnLst>
                                    <p:set>
                                      <p:cBhvr>
                                        <p:cTn id="12" dur="1" fill="hold">
                                          <p:stCondLst>
                                            <p:cond delay="0"/>
                                          </p:stCondLst>
                                        </p:cTn>
                                        <p:tgtEl>
                                          <p:spTgt spid="710658">
                                            <p:bg/>
                                          </p:spTgt>
                                        </p:tgtEl>
                                        <p:attrNameLst>
                                          <p:attrName>style.visibility</p:attrName>
                                        </p:attrNameLst>
                                      </p:cBhvr>
                                      <p:to>
                                        <p:strVal val="visible"/>
                                      </p:to>
                                    </p:set>
                                  </p:childTnLst>
                                </p:cTn>
                              </p:par>
                            </p:childTnLst>
                          </p:cTn>
                        </p:par>
                        <p:par>
                          <p:cTn id="13" fill="hold">
                            <p:stCondLst>
                              <p:cond delay="500"/>
                            </p:stCondLst>
                            <p:childTnLst>
                              <p:par>
                                <p:cTn id="14" presetID="1" presetClass="entr" presetSubtype="0" fill="hold" grpId="0" nodeType="afterEffect">
                                  <p:stCondLst>
                                    <p:cond delay="0"/>
                                  </p:stCondLst>
                                  <p:childTnLst>
                                    <p:set>
                                      <p:cBhvr>
                                        <p:cTn id="15" dur="1" fill="hold">
                                          <p:stCondLst>
                                            <p:cond delay="0"/>
                                          </p:stCondLst>
                                        </p:cTn>
                                        <p:tgtEl>
                                          <p:spTgt spid="710658">
                                            <p:txEl>
                                              <p:pRg st="0" end="0"/>
                                            </p:txEl>
                                          </p:spTgt>
                                        </p:tgtEl>
                                        <p:attrNameLst>
                                          <p:attrName>style.visibility</p:attrName>
                                        </p:attrNameLst>
                                      </p:cBhvr>
                                      <p:to>
                                        <p:strVal val="visible"/>
                                      </p:to>
                                    </p:set>
                                  </p:childTnLst>
                                </p:cTn>
                              </p:par>
                            </p:childTnLst>
                          </p:cTn>
                        </p:par>
                        <p:par>
                          <p:cTn id="16" fill="hold">
                            <p:stCondLst>
                              <p:cond delay="500"/>
                            </p:stCondLst>
                            <p:childTnLst>
                              <p:par>
                                <p:cTn id="17" presetID="1" presetClass="entr" presetSubtype="0" fill="hold" grpId="0" nodeType="afterEffect">
                                  <p:stCondLst>
                                    <p:cond delay="0"/>
                                  </p:stCondLst>
                                  <p:childTnLst>
                                    <p:set>
                                      <p:cBhvr>
                                        <p:cTn id="18" dur="1" fill="hold">
                                          <p:stCondLst>
                                            <p:cond delay="0"/>
                                          </p:stCondLst>
                                        </p:cTn>
                                        <p:tgtEl>
                                          <p:spTgt spid="710658">
                                            <p:txEl>
                                              <p:pRg st="2" end="2"/>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10658">
                                            <p:txEl>
                                              <p:pRg st="4" end="4"/>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710658">
                                            <p:txEl>
                                              <p:pRg st="6" end="6"/>
                                            </p:txEl>
                                          </p:spTgt>
                                        </p:tgtEl>
                                        <p:attrNameLst>
                                          <p:attrName>style.visibility</p:attrName>
                                        </p:attrNameLst>
                                      </p:cBhvr>
                                      <p:to>
                                        <p:strVal val="visible"/>
                                      </p:to>
                                    </p:set>
                                  </p:childTnLst>
                                </p:cTn>
                              </p:par>
                            </p:childTnLst>
                          </p:cTn>
                        </p:par>
                        <p:par>
                          <p:cTn id="23" fill="hold">
                            <p:stCondLst>
                              <p:cond delay="500"/>
                            </p:stCondLst>
                            <p:childTnLst>
                              <p:par>
                                <p:cTn id="24" presetID="1" presetClass="entr" presetSubtype="0" fill="hold" grpId="0" nodeType="afterEffect">
                                  <p:stCondLst>
                                    <p:cond delay="0"/>
                                  </p:stCondLst>
                                  <p:childTnLst>
                                    <p:set>
                                      <p:cBhvr>
                                        <p:cTn id="25" dur="1" fill="hold">
                                          <p:stCondLst>
                                            <p:cond delay="0"/>
                                          </p:stCondLst>
                                        </p:cTn>
                                        <p:tgtEl>
                                          <p:spTgt spid="710658">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0658" grpId="0" build="p" animBg="1"/>
      <p:bldP spid="4"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0147" name="Content Placeholder 2"/>
          <p:cNvSpPr>
            <a:spLocks noGrp="1"/>
          </p:cNvSpPr>
          <p:nvPr>
            <p:ph idx="4294967295"/>
          </p:nvPr>
        </p:nvSpPr>
        <p:spPr bwMode="auto">
          <a:xfrm>
            <a:off x="86064" y="1960001"/>
            <a:ext cx="4494213" cy="724584"/>
          </a:xfrm>
          <a:prstGeom prst="rect">
            <a:avLst/>
          </a:prstGeom>
          <a:solidFill>
            <a:srgbClr val="FFFFFF">
              <a:alpha val="0"/>
            </a:srgbClr>
          </a:solidFill>
          <a:ln>
            <a:solidFill>
              <a:srgbClr val="000000"/>
            </a:solidFill>
            <a:miter lim="800000"/>
            <a:headEnd/>
            <a:tailEnd/>
          </a:ln>
        </p:spPr>
        <p:txBody>
          <a:bodyPr/>
          <a:lstStyle/>
          <a:p>
            <a:pPr marL="457200" indent="-457200">
              <a:buClrTx/>
              <a:defRPr/>
            </a:pPr>
            <a:r>
              <a:rPr lang="en-US" sz="1800" dirty="0">
                <a:solidFill>
                  <a:schemeClr val="bg2"/>
                </a:solidFill>
                <a:ea typeface="ＭＳ Ｐゴシック" pitchFamily="34" charset="-128"/>
              </a:rPr>
              <a:t>Any legal hand to the legal trunk area </a:t>
            </a:r>
          </a:p>
          <a:p>
            <a:pPr marL="914400" lvl="1" indent="-346075">
              <a:buClrTx/>
              <a:buFont typeface="Wingdings" pitchFamily="2" charset="2"/>
              <a:buChar char="v"/>
              <a:defRPr/>
            </a:pPr>
            <a:r>
              <a:rPr lang="en-US" sz="1800" dirty="0">
                <a:solidFill>
                  <a:schemeClr val="bg2"/>
                </a:solidFill>
                <a:ea typeface="ＭＳ Ｐゴシック" pitchFamily="34" charset="-128"/>
              </a:rPr>
              <a:t>Judges will score punches</a:t>
            </a:r>
          </a:p>
          <a:p>
            <a:pPr marL="452438" indent="-452438">
              <a:defRPr/>
            </a:pPr>
            <a:endParaRPr lang="en-US" sz="800" dirty="0">
              <a:ea typeface="ＭＳ Ｐゴシック" pitchFamily="34" charset="-128"/>
            </a:endParaRPr>
          </a:p>
        </p:txBody>
      </p:sp>
      <p:sp>
        <p:nvSpPr>
          <p:cNvPr id="6" name="Rectangle 5"/>
          <p:cNvSpPr>
            <a:spLocks noChangeArrowheads="1"/>
          </p:cNvSpPr>
          <p:nvPr/>
        </p:nvSpPr>
        <p:spPr bwMode="auto">
          <a:xfrm>
            <a:off x="114300" y="208544"/>
            <a:ext cx="8763000" cy="533400"/>
          </a:xfrm>
          <a:prstGeom prst="rect">
            <a:avLst/>
          </a:prstGeom>
          <a:solidFill>
            <a:srgbClr val="C00000">
              <a:shade val="30000"/>
              <a:satMod val="115000"/>
            </a:srgbClr>
          </a:solidFill>
          <a:ln w="9525">
            <a:solidFill>
              <a:schemeClr val="accent6"/>
            </a:solid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chor="ctr"/>
          <a:lstStyle>
            <a:lvl1pPr>
              <a:defRPr kumimoji="1" sz="2400">
                <a:solidFill>
                  <a:schemeClr val="tx1"/>
                </a:solidFill>
                <a:latin typeface="Arial" pitchFamily="34" charset="0"/>
                <a:ea typeface="ＭＳ Ｐゴシック" pitchFamily="34" charset="-128"/>
              </a:defRPr>
            </a:lvl1pPr>
            <a:lvl2pPr marL="742950" indent="-285750">
              <a:defRPr kumimoji="1" sz="2400">
                <a:solidFill>
                  <a:schemeClr val="tx1"/>
                </a:solidFill>
                <a:latin typeface="Arial" pitchFamily="34" charset="0"/>
                <a:ea typeface="ＭＳ Ｐゴシック" pitchFamily="34" charset="-128"/>
              </a:defRPr>
            </a:lvl2pPr>
            <a:lvl3pPr marL="1143000" indent="-228600">
              <a:defRPr kumimoji="1" sz="2400">
                <a:solidFill>
                  <a:schemeClr val="tx1"/>
                </a:solidFill>
                <a:latin typeface="Arial" pitchFamily="34" charset="0"/>
                <a:ea typeface="ＭＳ Ｐゴシック" pitchFamily="34" charset="-128"/>
              </a:defRPr>
            </a:lvl3pPr>
            <a:lvl4pPr marL="1600200" indent="-228600">
              <a:defRPr kumimoji="1" sz="2400">
                <a:solidFill>
                  <a:schemeClr val="tx1"/>
                </a:solidFill>
                <a:latin typeface="Arial" pitchFamily="34" charset="0"/>
                <a:ea typeface="ＭＳ Ｐゴシック" pitchFamily="34" charset="-128"/>
              </a:defRPr>
            </a:lvl4pPr>
            <a:lvl5pPr marL="2057400" indent="-228600">
              <a:defRPr kumimoji="1" sz="2400">
                <a:solidFill>
                  <a:schemeClr val="tx1"/>
                </a:solidFill>
                <a:latin typeface="Arial" pitchFamily="34" charset="0"/>
                <a:ea typeface="ＭＳ Ｐゴシック" pitchFamily="34" charset="-128"/>
              </a:defRPr>
            </a:lvl5pPr>
            <a:lvl6pPr marL="25146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ea typeface="ＭＳ Ｐゴシック" pitchFamily="34" charset="-128"/>
              </a:defRPr>
            </a:lvl6pPr>
            <a:lvl7pPr marL="29718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ea typeface="ＭＳ Ｐゴシック" pitchFamily="34" charset="-128"/>
              </a:defRPr>
            </a:lvl7pPr>
            <a:lvl8pPr marL="34290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ea typeface="ＭＳ Ｐゴシック" pitchFamily="34" charset="-128"/>
              </a:defRPr>
            </a:lvl8pPr>
            <a:lvl9pPr marL="38862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ea typeface="ＭＳ Ｐゴシック" pitchFamily="34" charset="-128"/>
              </a:defRPr>
            </a:lvl9pPr>
          </a:lstStyle>
          <a:p>
            <a:pPr algn="ctr">
              <a:defRPr/>
            </a:pPr>
            <a:r>
              <a:rPr lang="en-US" dirty="0">
                <a:solidFill>
                  <a:srgbClr val="FFFFFF"/>
                </a:solidFill>
              </a:rPr>
              <a:t>Valid Points for Olympic Sparring</a:t>
            </a:r>
          </a:p>
        </p:txBody>
      </p:sp>
      <p:sp>
        <p:nvSpPr>
          <p:cNvPr id="7" name="Rectangle 6"/>
          <p:cNvSpPr>
            <a:spLocks noChangeArrowheads="1"/>
          </p:cNvSpPr>
          <p:nvPr/>
        </p:nvSpPr>
        <p:spPr bwMode="auto">
          <a:xfrm>
            <a:off x="838200" y="1537446"/>
            <a:ext cx="3048000" cy="381000"/>
          </a:xfrm>
          <a:prstGeom prst="rect">
            <a:avLst/>
          </a:prstGeom>
          <a:solidFill>
            <a:srgbClr val="007434"/>
          </a:solidFill>
          <a:ln w="9525">
            <a:solidFill>
              <a:schemeClr val="accent6"/>
            </a:solid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chor="ctr"/>
          <a:lstStyle>
            <a:lvl1pPr>
              <a:defRPr kumimoji="1" sz="2400">
                <a:solidFill>
                  <a:schemeClr val="tx1"/>
                </a:solidFill>
                <a:latin typeface="Arial" pitchFamily="34" charset="0"/>
                <a:ea typeface="ＭＳ Ｐゴシック" pitchFamily="34" charset="-128"/>
              </a:defRPr>
            </a:lvl1pPr>
            <a:lvl2pPr marL="742950" indent="-285750">
              <a:defRPr kumimoji="1" sz="2400">
                <a:solidFill>
                  <a:schemeClr val="tx1"/>
                </a:solidFill>
                <a:latin typeface="Arial" pitchFamily="34" charset="0"/>
                <a:ea typeface="ＭＳ Ｐゴシック" pitchFamily="34" charset="-128"/>
              </a:defRPr>
            </a:lvl2pPr>
            <a:lvl3pPr marL="1143000" indent="-228600">
              <a:defRPr kumimoji="1" sz="2400">
                <a:solidFill>
                  <a:schemeClr val="tx1"/>
                </a:solidFill>
                <a:latin typeface="Arial" pitchFamily="34" charset="0"/>
                <a:ea typeface="ＭＳ Ｐゴシック" pitchFamily="34" charset="-128"/>
              </a:defRPr>
            </a:lvl3pPr>
            <a:lvl4pPr marL="1600200" indent="-228600">
              <a:defRPr kumimoji="1" sz="2400">
                <a:solidFill>
                  <a:schemeClr val="tx1"/>
                </a:solidFill>
                <a:latin typeface="Arial" pitchFamily="34" charset="0"/>
                <a:ea typeface="ＭＳ Ｐゴシック" pitchFamily="34" charset="-128"/>
              </a:defRPr>
            </a:lvl4pPr>
            <a:lvl5pPr marL="2057400" indent="-228600">
              <a:defRPr kumimoji="1" sz="2400">
                <a:solidFill>
                  <a:schemeClr val="tx1"/>
                </a:solidFill>
                <a:latin typeface="Arial" pitchFamily="34" charset="0"/>
                <a:ea typeface="ＭＳ Ｐゴシック" pitchFamily="34" charset="-128"/>
              </a:defRPr>
            </a:lvl5pPr>
            <a:lvl6pPr marL="25146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ea typeface="ＭＳ Ｐゴシック" pitchFamily="34" charset="-128"/>
              </a:defRPr>
            </a:lvl6pPr>
            <a:lvl7pPr marL="29718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ea typeface="ＭＳ Ｐゴシック" pitchFamily="34" charset="-128"/>
              </a:defRPr>
            </a:lvl7pPr>
            <a:lvl8pPr marL="34290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ea typeface="ＭＳ Ｐゴシック" pitchFamily="34" charset="-128"/>
              </a:defRPr>
            </a:lvl8pPr>
            <a:lvl9pPr marL="38862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ea typeface="ＭＳ Ｐゴシック" pitchFamily="34" charset="-128"/>
              </a:defRPr>
            </a:lvl9pPr>
          </a:lstStyle>
          <a:p>
            <a:pPr algn="ctr">
              <a:defRPr/>
            </a:pPr>
            <a:r>
              <a:rPr lang="en-US" sz="2000" dirty="0">
                <a:solidFill>
                  <a:srgbClr val="FFFFFF"/>
                </a:solidFill>
              </a:rPr>
              <a:t>One (1) Point</a:t>
            </a:r>
          </a:p>
        </p:txBody>
      </p:sp>
      <p:sp>
        <p:nvSpPr>
          <p:cNvPr id="8" name="Content Placeholder 2"/>
          <p:cNvSpPr txBox="1">
            <a:spLocks/>
          </p:cNvSpPr>
          <p:nvPr/>
        </p:nvSpPr>
        <p:spPr bwMode="auto">
          <a:xfrm>
            <a:off x="152400" y="4275702"/>
            <a:ext cx="4494904" cy="2511912"/>
          </a:xfrm>
          <a:prstGeom prst="rect">
            <a:avLst/>
          </a:prstGeom>
          <a:solidFill>
            <a:srgbClr val="FFFFFF">
              <a:alpha val="0"/>
            </a:srgbClr>
          </a:solidFill>
          <a:ln w="9525">
            <a:solidFill>
              <a:srgbClr val="000000"/>
            </a:solidFill>
            <a:miter lim="800000"/>
            <a:headEnd/>
            <a:tailEnd/>
          </a:ln>
        </p:spPr>
        <p:txBody>
          <a:bodyPr/>
          <a:lstStyle>
            <a:lvl1pPr marL="342900" indent="-342900" algn="l" rtl="0" eaLnBrk="0" fontAlgn="base" hangingPunct="0">
              <a:spcBef>
                <a:spcPct val="20000"/>
              </a:spcBef>
              <a:spcAft>
                <a:spcPct val="0"/>
              </a:spcAft>
              <a:buClr>
                <a:schemeClr val="tx1"/>
              </a:buClr>
              <a:buFont typeface="Wingdings" pitchFamily="2" charset="2"/>
              <a:buChar char="Ø"/>
              <a:defRPr kumimoji="1"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lr>
                <a:schemeClr val="tx1"/>
              </a:buClr>
              <a:buFont typeface="Wingdings" pitchFamily="2" charset="2"/>
              <a:buChar char="Ø"/>
              <a:defRPr kumimoji="1" sz="2800">
                <a:solidFill>
                  <a:schemeClr val="tx1"/>
                </a:solidFill>
                <a:latin typeface="+mn-lt"/>
                <a:ea typeface="ＭＳ Ｐゴシック" charset="0"/>
              </a:defRPr>
            </a:lvl2pPr>
            <a:lvl3pPr marL="1143000" indent="-228600" algn="l" rtl="0" eaLnBrk="0" fontAlgn="base" hangingPunct="0">
              <a:spcBef>
                <a:spcPct val="20000"/>
              </a:spcBef>
              <a:spcAft>
                <a:spcPct val="0"/>
              </a:spcAft>
              <a:buClr>
                <a:schemeClr val="tx1"/>
              </a:buClr>
              <a:buFont typeface="Wingdings" pitchFamily="2" charset="2"/>
              <a:buChar char="Ø"/>
              <a:defRPr kumimoji="1" sz="2400">
                <a:solidFill>
                  <a:schemeClr val="tx1"/>
                </a:solidFill>
                <a:latin typeface="+mn-lt"/>
                <a:ea typeface="ＭＳ Ｐゴシック" charset="0"/>
              </a:defRPr>
            </a:lvl3pPr>
            <a:lvl4pPr marL="1600200" indent="-228600" algn="l" rtl="0" eaLnBrk="0" fontAlgn="base" hangingPunct="0">
              <a:spcBef>
                <a:spcPct val="20000"/>
              </a:spcBef>
              <a:spcAft>
                <a:spcPct val="0"/>
              </a:spcAft>
              <a:buClr>
                <a:schemeClr val="tx1"/>
              </a:buClr>
              <a:buFont typeface="Wingdings" pitchFamily="2" charset="2"/>
              <a:buChar char="Ø"/>
              <a:defRPr kumimoji="1" sz="2000">
                <a:solidFill>
                  <a:schemeClr val="tx1"/>
                </a:solidFill>
                <a:latin typeface="+mn-lt"/>
                <a:ea typeface="ＭＳ Ｐゴシック" charset="0"/>
              </a:defRPr>
            </a:lvl4pPr>
            <a:lvl5pPr marL="2057400" indent="-228600" algn="l" rtl="0" eaLnBrk="0" fontAlgn="base" hangingPunct="0">
              <a:spcBef>
                <a:spcPct val="20000"/>
              </a:spcBef>
              <a:spcAft>
                <a:spcPct val="0"/>
              </a:spcAft>
              <a:buClr>
                <a:schemeClr val="tx1"/>
              </a:buClr>
              <a:buFont typeface="Wingdings" pitchFamily="2" charset="2"/>
              <a:buChar char="Ø"/>
              <a:defRPr kumimoji="1" sz="2000">
                <a:solidFill>
                  <a:schemeClr val="tx1"/>
                </a:solidFill>
                <a:latin typeface="+mn-lt"/>
                <a:ea typeface="ＭＳ Ｐゴシック" charset="0"/>
              </a:defRPr>
            </a:lvl5pPr>
            <a:lvl6pPr marL="2514600" indent="-228600" algn="l" rtl="0" eaLnBrk="0" fontAlgn="base" hangingPunct="0">
              <a:spcBef>
                <a:spcPct val="20000"/>
              </a:spcBef>
              <a:spcAft>
                <a:spcPct val="0"/>
              </a:spcAft>
              <a:buClr>
                <a:schemeClr val="tx1"/>
              </a:buClr>
              <a:buFont typeface="Wingdings" pitchFamily="2" charset="2"/>
              <a:buChar char="Ø"/>
              <a:defRPr kumimoji="1" sz="2000">
                <a:solidFill>
                  <a:schemeClr val="tx1"/>
                </a:solidFill>
                <a:latin typeface="+mn-lt"/>
              </a:defRPr>
            </a:lvl6pPr>
            <a:lvl7pPr marL="2971800" indent="-228600" algn="l" rtl="0" eaLnBrk="0" fontAlgn="base" hangingPunct="0">
              <a:spcBef>
                <a:spcPct val="20000"/>
              </a:spcBef>
              <a:spcAft>
                <a:spcPct val="0"/>
              </a:spcAft>
              <a:buClr>
                <a:schemeClr val="tx1"/>
              </a:buClr>
              <a:buFont typeface="Wingdings" pitchFamily="2" charset="2"/>
              <a:buChar char="Ø"/>
              <a:defRPr kumimoji="1" sz="2000">
                <a:solidFill>
                  <a:schemeClr val="tx1"/>
                </a:solidFill>
                <a:latin typeface="+mn-lt"/>
              </a:defRPr>
            </a:lvl7pPr>
            <a:lvl8pPr marL="3429000" indent="-228600" algn="l" rtl="0" eaLnBrk="0" fontAlgn="base" hangingPunct="0">
              <a:spcBef>
                <a:spcPct val="20000"/>
              </a:spcBef>
              <a:spcAft>
                <a:spcPct val="0"/>
              </a:spcAft>
              <a:buClr>
                <a:schemeClr val="tx1"/>
              </a:buClr>
              <a:buFont typeface="Wingdings" pitchFamily="2" charset="2"/>
              <a:buChar char="Ø"/>
              <a:defRPr kumimoji="1" sz="2000">
                <a:solidFill>
                  <a:schemeClr val="tx1"/>
                </a:solidFill>
                <a:latin typeface="+mn-lt"/>
              </a:defRPr>
            </a:lvl8pPr>
            <a:lvl9pPr marL="3886200" indent="-228600" algn="l" rtl="0" eaLnBrk="0" fontAlgn="base" hangingPunct="0">
              <a:spcBef>
                <a:spcPct val="20000"/>
              </a:spcBef>
              <a:spcAft>
                <a:spcPct val="0"/>
              </a:spcAft>
              <a:buClr>
                <a:schemeClr val="tx1"/>
              </a:buClr>
              <a:buFont typeface="Wingdings" pitchFamily="2" charset="2"/>
              <a:buChar char="Ø"/>
              <a:defRPr kumimoji="1" sz="2000">
                <a:solidFill>
                  <a:schemeClr val="tx1"/>
                </a:solidFill>
                <a:latin typeface="+mn-lt"/>
              </a:defRPr>
            </a:lvl9pPr>
          </a:lstStyle>
          <a:p>
            <a:pPr marL="449263" indent="-449263">
              <a:buClr>
                <a:srgbClr val="000000"/>
              </a:buClr>
              <a:buSzPct val="100000"/>
              <a:defRPr/>
            </a:pPr>
            <a:r>
              <a:rPr lang="en-US" sz="1800" dirty="0">
                <a:solidFill>
                  <a:srgbClr val="000000"/>
                </a:solidFill>
                <a:ea typeface="ＭＳ Ｐゴシック" pitchFamily="34" charset="-128"/>
              </a:rPr>
              <a:t>Any legal turning kick to the legal trunk area</a:t>
            </a:r>
          </a:p>
          <a:p>
            <a:pPr marL="449263" indent="-449263">
              <a:buClr>
                <a:srgbClr val="000000"/>
              </a:buClr>
              <a:buSzPct val="100000"/>
              <a:defRPr/>
            </a:pPr>
            <a:r>
              <a:rPr lang="en-US" sz="1800" dirty="0">
                <a:solidFill>
                  <a:srgbClr val="000000"/>
                </a:solidFill>
                <a:ea typeface="ＭＳ Ｐゴシック" pitchFamily="34" charset="-128"/>
              </a:rPr>
              <a:t>Kick must be continuous motion</a:t>
            </a:r>
          </a:p>
          <a:p>
            <a:pPr marL="449263" indent="-449263">
              <a:buClr>
                <a:srgbClr val="000000"/>
              </a:buClr>
              <a:buSzPct val="100000"/>
              <a:defRPr/>
            </a:pPr>
            <a:r>
              <a:rPr lang="en-US" sz="1800" dirty="0">
                <a:solidFill>
                  <a:srgbClr val="000000"/>
                </a:solidFill>
                <a:ea typeface="ＭＳ Ｐゴシック" pitchFamily="34" charset="-128"/>
              </a:rPr>
              <a:t>When using PSS, the equipment will score the points. Judges will score the additional turning point</a:t>
            </a:r>
          </a:p>
          <a:p>
            <a:pPr lvl="1">
              <a:buClr>
                <a:srgbClr val="000000"/>
              </a:buClr>
              <a:buSzPct val="100000"/>
              <a:buFont typeface="Wingdings" pitchFamily="2" charset="2"/>
              <a:buChar char="v"/>
              <a:defRPr/>
            </a:pPr>
            <a:r>
              <a:rPr lang="en-US" sz="1800" dirty="0">
                <a:solidFill>
                  <a:srgbClr val="000000"/>
                </a:solidFill>
                <a:ea typeface="ＭＳ Ｐゴシック" pitchFamily="34" charset="-128"/>
              </a:rPr>
              <a:t>If a turning kick is not scored by the PSS, the system will not accept a Tech point scored by the judges</a:t>
            </a:r>
          </a:p>
          <a:p>
            <a:pPr marL="452438" indent="-452438">
              <a:buClr>
                <a:srgbClr val="000000"/>
              </a:buClr>
              <a:buSzPct val="100000"/>
              <a:defRPr/>
            </a:pPr>
            <a:endParaRPr lang="en-US" sz="1800" dirty="0">
              <a:solidFill>
                <a:srgbClr val="000000"/>
              </a:solidFill>
              <a:ea typeface="ＭＳ Ｐゴシック" pitchFamily="34" charset="-128"/>
            </a:endParaRPr>
          </a:p>
        </p:txBody>
      </p:sp>
      <p:sp>
        <p:nvSpPr>
          <p:cNvPr id="9" name="Rectangle 8"/>
          <p:cNvSpPr>
            <a:spLocks noChangeArrowheads="1"/>
          </p:cNvSpPr>
          <p:nvPr/>
        </p:nvSpPr>
        <p:spPr bwMode="auto">
          <a:xfrm>
            <a:off x="800100" y="3903180"/>
            <a:ext cx="3048000" cy="381000"/>
          </a:xfrm>
          <a:prstGeom prst="rect">
            <a:avLst/>
          </a:prstGeom>
          <a:solidFill>
            <a:srgbClr val="007434"/>
          </a:solidFill>
          <a:ln w="9525">
            <a:solidFill>
              <a:schemeClr val="accent6"/>
            </a:solid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chor="ctr"/>
          <a:lstStyle>
            <a:lvl1pPr>
              <a:defRPr kumimoji="1" sz="2400">
                <a:solidFill>
                  <a:schemeClr val="tx1"/>
                </a:solidFill>
                <a:latin typeface="Arial" pitchFamily="34" charset="0"/>
                <a:ea typeface="ＭＳ Ｐゴシック" pitchFamily="34" charset="-128"/>
              </a:defRPr>
            </a:lvl1pPr>
            <a:lvl2pPr marL="742950" indent="-285750">
              <a:defRPr kumimoji="1" sz="2400">
                <a:solidFill>
                  <a:schemeClr val="tx1"/>
                </a:solidFill>
                <a:latin typeface="Arial" pitchFamily="34" charset="0"/>
                <a:ea typeface="ＭＳ Ｐゴシック" pitchFamily="34" charset="-128"/>
              </a:defRPr>
            </a:lvl2pPr>
            <a:lvl3pPr marL="1143000" indent="-228600">
              <a:defRPr kumimoji="1" sz="2400">
                <a:solidFill>
                  <a:schemeClr val="tx1"/>
                </a:solidFill>
                <a:latin typeface="Arial" pitchFamily="34" charset="0"/>
                <a:ea typeface="ＭＳ Ｐゴシック" pitchFamily="34" charset="-128"/>
              </a:defRPr>
            </a:lvl3pPr>
            <a:lvl4pPr marL="1600200" indent="-228600">
              <a:defRPr kumimoji="1" sz="2400">
                <a:solidFill>
                  <a:schemeClr val="tx1"/>
                </a:solidFill>
                <a:latin typeface="Arial" pitchFamily="34" charset="0"/>
                <a:ea typeface="ＭＳ Ｐゴシック" pitchFamily="34" charset="-128"/>
              </a:defRPr>
            </a:lvl4pPr>
            <a:lvl5pPr marL="2057400" indent="-228600">
              <a:defRPr kumimoji="1" sz="2400">
                <a:solidFill>
                  <a:schemeClr val="tx1"/>
                </a:solidFill>
                <a:latin typeface="Arial" pitchFamily="34" charset="0"/>
                <a:ea typeface="ＭＳ Ｐゴシック" pitchFamily="34" charset="-128"/>
              </a:defRPr>
            </a:lvl5pPr>
            <a:lvl6pPr marL="25146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ea typeface="ＭＳ Ｐゴシック" pitchFamily="34" charset="-128"/>
              </a:defRPr>
            </a:lvl6pPr>
            <a:lvl7pPr marL="29718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ea typeface="ＭＳ Ｐゴシック" pitchFamily="34" charset="-128"/>
              </a:defRPr>
            </a:lvl7pPr>
            <a:lvl8pPr marL="34290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ea typeface="ＭＳ Ｐゴシック" pitchFamily="34" charset="-128"/>
              </a:defRPr>
            </a:lvl8pPr>
            <a:lvl9pPr marL="38862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ea typeface="ＭＳ Ｐゴシック" pitchFamily="34" charset="-128"/>
              </a:defRPr>
            </a:lvl9pPr>
          </a:lstStyle>
          <a:p>
            <a:pPr algn="ctr">
              <a:defRPr/>
            </a:pPr>
            <a:r>
              <a:rPr lang="en-US" sz="2000" dirty="0">
                <a:solidFill>
                  <a:srgbClr val="FFFFFF"/>
                </a:solidFill>
              </a:rPr>
              <a:t>Three  (3) Points</a:t>
            </a:r>
          </a:p>
        </p:txBody>
      </p:sp>
      <p:sp>
        <p:nvSpPr>
          <p:cNvPr id="10" name="Rectangle 9"/>
          <p:cNvSpPr>
            <a:spLocks noChangeArrowheads="1"/>
          </p:cNvSpPr>
          <p:nvPr/>
        </p:nvSpPr>
        <p:spPr bwMode="auto">
          <a:xfrm>
            <a:off x="5410200" y="1537446"/>
            <a:ext cx="3048000" cy="381000"/>
          </a:xfrm>
          <a:prstGeom prst="rect">
            <a:avLst/>
          </a:prstGeom>
          <a:solidFill>
            <a:srgbClr val="007434"/>
          </a:solidFill>
          <a:ln w="9525">
            <a:solidFill>
              <a:schemeClr val="accent6"/>
            </a:solid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chor="ctr"/>
          <a:lstStyle>
            <a:lvl1pPr>
              <a:defRPr kumimoji="1" sz="2400">
                <a:solidFill>
                  <a:schemeClr val="tx1"/>
                </a:solidFill>
                <a:latin typeface="Arial" pitchFamily="34" charset="0"/>
                <a:ea typeface="ＭＳ Ｐゴシック" pitchFamily="34" charset="-128"/>
              </a:defRPr>
            </a:lvl1pPr>
            <a:lvl2pPr marL="742950" indent="-285750">
              <a:defRPr kumimoji="1" sz="2400">
                <a:solidFill>
                  <a:schemeClr val="tx1"/>
                </a:solidFill>
                <a:latin typeface="Arial" pitchFamily="34" charset="0"/>
                <a:ea typeface="ＭＳ Ｐゴシック" pitchFamily="34" charset="-128"/>
              </a:defRPr>
            </a:lvl2pPr>
            <a:lvl3pPr marL="1143000" indent="-228600">
              <a:defRPr kumimoji="1" sz="2400">
                <a:solidFill>
                  <a:schemeClr val="tx1"/>
                </a:solidFill>
                <a:latin typeface="Arial" pitchFamily="34" charset="0"/>
                <a:ea typeface="ＭＳ Ｐゴシック" pitchFamily="34" charset="-128"/>
              </a:defRPr>
            </a:lvl3pPr>
            <a:lvl4pPr marL="1600200" indent="-228600">
              <a:defRPr kumimoji="1" sz="2400">
                <a:solidFill>
                  <a:schemeClr val="tx1"/>
                </a:solidFill>
                <a:latin typeface="Arial" pitchFamily="34" charset="0"/>
                <a:ea typeface="ＭＳ Ｐゴシック" pitchFamily="34" charset="-128"/>
              </a:defRPr>
            </a:lvl4pPr>
            <a:lvl5pPr marL="2057400" indent="-228600">
              <a:defRPr kumimoji="1" sz="2400">
                <a:solidFill>
                  <a:schemeClr val="tx1"/>
                </a:solidFill>
                <a:latin typeface="Arial" pitchFamily="34" charset="0"/>
                <a:ea typeface="ＭＳ Ｐゴシック" pitchFamily="34" charset="-128"/>
              </a:defRPr>
            </a:lvl5pPr>
            <a:lvl6pPr marL="25146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ea typeface="ＭＳ Ｐゴシック" pitchFamily="34" charset="-128"/>
              </a:defRPr>
            </a:lvl6pPr>
            <a:lvl7pPr marL="29718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ea typeface="ＭＳ Ｐゴシック" pitchFamily="34" charset="-128"/>
              </a:defRPr>
            </a:lvl7pPr>
            <a:lvl8pPr marL="34290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ea typeface="ＭＳ Ｐゴシック" pitchFamily="34" charset="-128"/>
              </a:defRPr>
            </a:lvl8pPr>
            <a:lvl9pPr marL="38862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ea typeface="ＭＳ Ｐゴシック" pitchFamily="34" charset="-128"/>
              </a:defRPr>
            </a:lvl9pPr>
          </a:lstStyle>
          <a:p>
            <a:pPr algn="ctr">
              <a:defRPr/>
            </a:pPr>
            <a:r>
              <a:rPr lang="en-US" sz="2000" dirty="0">
                <a:solidFill>
                  <a:srgbClr val="FFFFFF"/>
                </a:solidFill>
              </a:rPr>
              <a:t>Three (3) Points</a:t>
            </a:r>
          </a:p>
        </p:txBody>
      </p:sp>
      <p:sp>
        <p:nvSpPr>
          <p:cNvPr id="11" name="Rectangle 10"/>
          <p:cNvSpPr>
            <a:spLocks noChangeArrowheads="1"/>
          </p:cNvSpPr>
          <p:nvPr/>
        </p:nvSpPr>
        <p:spPr bwMode="auto">
          <a:xfrm>
            <a:off x="5334000" y="3807608"/>
            <a:ext cx="3048000" cy="381000"/>
          </a:xfrm>
          <a:prstGeom prst="rect">
            <a:avLst/>
          </a:prstGeom>
          <a:solidFill>
            <a:srgbClr val="007434"/>
          </a:solidFill>
          <a:ln w="9525">
            <a:solidFill>
              <a:schemeClr val="accent6"/>
            </a:solid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chor="ctr"/>
          <a:lstStyle>
            <a:lvl1pPr>
              <a:defRPr kumimoji="1" sz="2400">
                <a:solidFill>
                  <a:schemeClr val="tx1"/>
                </a:solidFill>
                <a:latin typeface="Arial" pitchFamily="34" charset="0"/>
                <a:ea typeface="ＭＳ Ｐゴシック" pitchFamily="34" charset="-128"/>
              </a:defRPr>
            </a:lvl1pPr>
            <a:lvl2pPr marL="742950" indent="-285750">
              <a:defRPr kumimoji="1" sz="2400">
                <a:solidFill>
                  <a:schemeClr val="tx1"/>
                </a:solidFill>
                <a:latin typeface="Arial" pitchFamily="34" charset="0"/>
                <a:ea typeface="ＭＳ Ｐゴシック" pitchFamily="34" charset="-128"/>
              </a:defRPr>
            </a:lvl2pPr>
            <a:lvl3pPr marL="1143000" indent="-228600">
              <a:defRPr kumimoji="1" sz="2400">
                <a:solidFill>
                  <a:schemeClr val="tx1"/>
                </a:solidFill>
                <a:latin typeface="Arial" pitchFamily="34" charset="0"/>
                <a:ea typeface="ＭＳ Ｐゴシック" pitchFamily="34" charset="-128"/>
              </a:defRPr>
            </a:lvl3pPr>
            <a:lvl4pPr marL="1600200" indent="-228600">
              <a:defRPr kumimoji="1" sz="2400">
                <a:solidFill>
                  <a:schemeClr val="tx1"/>
                </a:solidFill>
                <a:latin typeface="Arial" pitchFamily="34" charset="0"/>
                <a:ea typeface="ＭＳ Ｐゴシック" pitchFamily="34" charset="-128"/>
              </a:defRPr>
            </a:lvl4pPr>
            <a:lvl5pPr marL="2057400" indent="-228600">
              <a:defRPr kumimoji="1" sz="2400">
                <a:solidFill>
                  <a:schemeClr val="tx1"/>
                </a:solidFill>
                <a:latin typeface="Arial" pitchFamily="34" charset="0"/>
                <a:ea typeface="ＭＳ Ｐゴシック" pitchFamily="34" charset="-128"/>
              </a:defRPr>
            </a:lvl5pPr>
            <a:lvl6pPr marL="25146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ea typeface="ＭＳ Ｐゴシック" pitchFamily="34" charset="-128"/>
              </a:defRPr>
            </a:lvl6pPr>
            <a:lvl7pPr marL="29718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ea typeface="ＭＳ Ｐゴシック" pitchFamily="34" charset="-128"/>
              </a:defRPr>
            </a:lvl7pPr>
            <a:lvl8pPr marL="34290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ea typeface="ＭＳ Ｐゴシック" pitchFamily="34" charset="-128"/>
              </a:defRPr>
            </a:lvl8pPr>
            <a:lvl9pPr marL="38862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ea typeface="ＭＳ Ｐゴシック" pitchFamily="34" charset="-128"/>
              </a:defRPr>
            </a:lvl9pPr>
          </a:lstStyle>
          <a:p>
            <a:pPr algn="ctr">
              <a:defRPr/>
            </a:pPr>
            <a:r>
              <a:rPr lang="en-US" sz="2000" dirty="0">
                <a:solidFill>
                  <a:srgbClr val="FFFFFF"/>
                </a:solidFill>
              </a:rPr>
              <a:t>Four (4) Points</a:t>
            </a:r>
          </a:p>
        </p:txBody>
      </p:sp>
      <p:sp>
        <p:nvSpPr>
          <p:cNvPr id="12" name="Rectangle 11"/>
          <p:cNvSpPr>
            <a:spLocks noChangeArrowheads="1"/>
          </p:cNvSpPr>
          <p:nvPr/>
        </p:nvSpPr>
        <p:spPr bwMode="auto">
          <a:xfrm>
            <a:off x="152400" y="1024662"/>
            <a:ext cx="4343400" cy="381000"/>
          </a:xfrm>
          <a:prstGeom prst="rect">
            <a:avLst/>
          </a:prstGeom>
          <a:solidFill>
            <a:srgbClr val="002060"/>
          </a:solidFill>
          <a:ln w="9525">
            <a:solidFill>
              <a:schemeClr val="accent6"/>
            </a:solid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chor="ctr"/>
          <a:lstStyle>
            <a:lvl1pPr>
              <a:defRPr kumimoji="1" sz="2400">
                <a:solidFill>
                  <a:schemeClr val="tx1"/>
                </a:solidFill>
                <a:latin typeface="Arial" pitchFamily="34" charset="0"/>
                <a:ea typeface="ＭＳ Ｐゴシック" pitchFamily="34" charset="-128"/>
              </a:defRPr>
            </a:lvl1pPr>
            <a:lvl2pPr marL="742950" indent="-285750">
              <a:defRPr kumimoji="1" sz="2400">
                <a:solidFill>
                  <a:schemeClr val="tx1"/>
                </a:solidFill>
                <a:latin typeface="Arial" pitchFamily="34" charset="0"/>
                <a:ea typeface="ＭＳ Ｐゴシック" pitchFamily="34" charset="-128"/>
              </a:defRPr>
            </a:lvl2pPr>
            <a:lvl3pPr marL="1143000" indent="-228600">
              <a:defRPr kumimoji="1" sz="2400">
                <a:solidFill>
                  <a:schemeClr val="tx1"/>
                </a:solidFill>
                <a:latin typeface="Arial" pitchFamily="34" charset="0"/>
                <a:ea typeface="ＭＳ Ｐゴシック" pitchFamily="34" charset="-128"/>
              </a:defRPr>
            </a:lvl3pPr>
            <a:lvl4pPr marL="1600200" indent="-228600">
              <a:defRPr kumimoji="1" sz="2400">
                <a:solidFill>
                  <a:schemeClr val="tx1"/>
                </a:solidFill>
                <a:latin typeface="Arial" pitchFamily="34" charset="0"/>
                <a:ea typeface="ＭＳ Ｐゴシック" pitchFamily="34" charset="-128"/>
              </a:defRPr>
            </a:lvl4pPr>
            <a:lvl5pPr marL="2057400" indent="-228600">
              <a:defRPr kumimoji="1" sz="2400">
                <a:solidFill>
                  <a:schemeClr val="tx1"/>
                </a:solidFill>
                <a:latin typeface="Arial" pitchFamily="34" charset="0"/>
                <a:ea typeface="ＭＳ Ｐゴシック" pitchFamily="34" charset="-128"/>
              </a:defRPr>
            </a:lvl5pPr>
            <a:lvl6pPr marL="25146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ea typeface="ＭＳ Ｐゴシック" pitchFamily="34" charset="-128"/>
              </a:defRPr>
            </a:lvl6pPr>
            <a:lvl7pPr marL="29718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ea typeface="ＭＳ Ｐゴシック" pitchFamily="34" charset="-128"/>
              </a:defRPr>
            </a:lvl7pPr>
            <a:lvl8pPr marL="34290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ea typeface="ＭＳ Ｐゴシック" pitchFamily="34" charset="-128"/>
              </a:defRPr>
            </a:lvl8pPr>
            <a:lvl9pPr marL="38862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ea typeface="ＭＳ Ｐゴシック" pitchFamily="34" charset="-128"/>
              </a:defRPr>
            </a:lvl9pPr>
          </a:lstStyle>
          <a:p>
            <a:pPr algn="ctr">
              <a:defRPr/>
            </a:pPr>
            <a:r>
              <a:rPr lang="en-US" sz="2000" dirty="0">
                <a:solidFill>
                  <a:srgbClr val="FFFFFF"/>
                </a:solidFill>
              </a:rPr>
              <a:t>Trunk (Body)</a:t>
            </a:r>
          </a:p>
        </p:txBody>
      </p:sp>
      <p:sp>
        <p:nvSpPr>
          <p:cNvPr id="13" name="Rectangle 12"/>
          <p:cNvSpPr>
            <a:spLocks noChangeArrowheads="1"/>
          </p:cNvSpPr>
          <p:nvPr/>
        </p:nvSpPr>
        <p:spPr bwMode="auto">
          <a:xfrm>
            <a:off x="4800600" y="1024662"/>
            <a:ext cx="4114800" cy="381000"/>
          </a:xfrm>
          <a:prstGeom prst="rect">
            <a:avLst/>
          </a:prstGeom>
          <a:solidFill>
            <a:srgbClr val="002060"/>
          </a:solidFill>
          <a:ln w="9525">
            <a:solidFill>
              <a:schemeClr val="accent6"/>
            </a:solid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chor="ctr"/>
          <a:lstStyle>
            <a:lvl1pPr>
              <a:defRPr kumimoji="1" sz="2400">
                <a:solidFill>
                  <a:schemeClr val="tx1"/>
                </a:solidFill>
                <a:latin typeface="Arial" pitchFamily="34" charset="0"/>
                <a:ea typeface="ＭＳ Ｐゴシック" pitchFamily="34" charset="-128"/>
              </a:defRPr>
            </a:lvl1pPr>
            <a:lvl2pPr marL="742950" indent="-285750">
              <a:defRPr kumimoji="1" sz="2400">
                <a:solidFill>
                  <a:schemeClr val="tx1"/>
                </a:solidFill>
                <a:latin typeface="Arial" pitchFamily="34" charset="0"/>
                <a:ea typeface="ＭＳ Ｐゴシック" pitchFamily="34" charset="-128"/>
              </a:defRPr>
            </a:lvl2pPr>
            <a:lvl3pPr marL="1143000" indent="-228600">
              <a:defRPr kumimoji="1" sz="2400">
                <a:solidFill>
                  <a:schemeClr val="tx1"/>
                </a:solidFill>
                <a:latin typeface="Arial" pitchFamily="34" charset="0"/>
                <a:ea typeface="ＭＳ Ｐゴシック" pitchFamily="34" charset="-128"/>
              </a:defRPr>
            </a:lvl3pPr>
            <a:lvl4pPr marL="1600200" indent="-228600">
              <a:defRPr kumimoji="1" sz="2400">
                <a:solidFill>
                  <a:schemeClr val="tx1"/>
                </a:solidFill>
                <a:latin typeface="Arial" pitchFamily="34" charset="0"/>
                <a:ea typeface="ＭＳ Ｐゴシック" pitchFamily="34" charset="-128"/>
              </a:defRPr>
            </a:lvl4pPr>
            <a:lvl5pPr marL="2057400" indent="-228600">
              <a:defRPr kumimoji="1" sz="2400">
                <a:solidFill>
                  <a:schemeClr val="tx1"/>
                </a:solidFill>
                <a:latin typeface="Arial" pitchFamily="34" charset="0"/>
                <a:ea typeface="ＭＳ Ｐゴシック" pitchFamily="34" charset="-128"/>
              </a:defRPr>
            </a:lvl5pPr>
            <a:lvl6pPr marL="25146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ea typeface="ＭＳ Ｐゴシック" pitchFamily="34" charset="-128"/>
              </a:defRPr>
            </a:lvl6pPr>
            <a:lvl7pPr marL="29718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ea typeface="ＭＳ Ｐゴシック" pitchFamily="34" charset="-128"/>
              </a:defRPr>
            </a:lvl7pPr>
            <a:lvl8pPr marL="34290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ea typeface="ＭＳ Ｐゴシック" pitchFamily="34" charset="-128"/>
              </a:defRPr>
            </a:lvl8pPr>
            <a:lvl9pPr marL="38862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ea typeface="ＭＳ Ｐゴシック" pitchFamily="34" charset="-128"/>
              </a:defRPr>
            </a:lvl9pPr>
          </a:lstStyle>
          <a:p>
            <a:pPr algn="ctr">
              <a:defRPr/>
            </a:pPr>
            <a:r>
              <a:rPr lang="en-US" sz="2000" dirty="0">
                <a:solidFill>
                  <a:srgbClr val="FFFFFF"/>
                </a:solidFill>
              </a:rPr>
              <a:t>Head</a:t>
            </a:r>
          </a:p>
        </p:txBody>
      </p:sp>
      <p:sp>
        <p:nvSpPr>
          <p:cNvPr id="14" name="Content Placeholder 2"/>
          <p:cNvSpPr txBox="1">
            <a:spLocks/>
          </p:cNvSpPr>
          <p:nvPr/>
        </p:nvSpPr>
        <p:spPr bwMode="auto">
          <a:xfrm>
            <a:off x="4832874" y="1994646"/>
            <a:ext cx="4114800" cy="1600200"/>
          </a:xfrm>
          <a:prstGeom prst="rect">
            <a:avLst/>
          </a:prstGeom>
          <a:solidFill>
            <a:srgbClr val="FFFFFF">
              <a:alpha val="0"/>
            </a:srgbClr>
          </a:solidFill>
          <a:ln w="9525">
            <a:solidFill>
              <a:srgbClr val="000000"/>
            </a:solidFill>
            <a:miter lim="800000"/>
            <a:headEnd/>
            <a:tailEnd/>
          </a:ln>
        </p:spPr>
        <p:txBody>
          <a:bodyPr/>
          <a:lstStyle>
            <a:lvl1pPr marL="452438" indent="-452438">
              <a:defRPr kumimoji="1" sz="2400">
                <a:solidFill>
                  <a:schemeClr val="tx1"/>
                </a:solidFill>
                <a:latin typeface="Arial" pitchFamily="34" charset="0"/>
                <a:ea typeface="ＭＳ Ｐゴシック" pitchFamily="34" charset="-128"/>
              </a:defRPr>
            </a:lvl1pPr>
            <a:lvl2pPr marL="742950" indent="-285750">
              <a:defRPr kumimoji="1" sz="2400">
                <a:solidFill>
                  <a:schemeClr val="tx1"/>
                </a:solidFill>
                <a:latin typeface="Arial" pitchFamily="34" charset="0"/>
                <a:ea typeface="ＭＳ Ｐゴシック" pitchFamily="34" charset="-128"/>
              </a:defRPr>
            </a:lvl2pPr>
            <a:lvl3pPr marL="1143000" indent="-228600">
              <a:defRPr kumimoji="1" sz="2400">
                <a:solidFill>
                  <a:schemeClr val="tx1"/>
                </a:solidFill>
                <a:latin typeface="Arial" pitchFamily="34" charset="0"/>
                <a:ea typeface="ＭＳ Ｐゴシック" pitchFamily="34" charset="-128"/>
              </a:defRPr>
            </a:lvl3pPr>
            <a:lvl4pPr marL="1600200" indent="-228600">
              <a:defRPr kumimoji="1" sz="2400">
                <a:solidFill>
                  <a:schemeClr val="tx1"/>
                </a:solidFill>
                <a:latin typeface="Arial" pitchFamily="34" charset="0"/>
                <a:ea typeface="ＭＳ Ｐゴシック" pitchFamily="34" charset="-128"/>
              </a:defRPr>
            </a:lvl4pPr>
            <a:lvl5pPr marL="2057400" indent="-228600">
              <a:defRPr kumimoji="1" sz="2400">
                <a:solidFill>
                  <a:schemeClr val="tx1"/>
                </a:solidFill>
                <a:latin typeface="Arial" pitchFamily="34" charset="0"/>
                <a:ea typeface="ＭＳ Ｐゴシック" pitchFamily="34" charset="-128"/>
              </a:defRPr>
            </a:lvl5pPr>
            <a:lvl6pPr marL="25146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ea typeface="ＭＳ Ｐゴシック" pitchFamily="34" charset="-128"/>
              </a:defRPr>
            </a:lvl6pPr>
            <a:lvl7pPr marL="29718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ea typeface="ＭＳ Ｐゴシック" pitchFamily="34" charset="-128"/>
              </a:defRPr>
            </a:lvl7pPr>
            <a:lvl8pPr marL="34290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ea typeface="ＭＳ Ｐゴシック" pitchFamily="34" charset="-128"/>
              </a:defRPr>
            </a:lvl8pPr>
            <a:lvl9pPr marL="38862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ea typeface="ＭＳ Ｐゴシック" pitchFamily="34" charset="-128"/>
              </a:defRPr>
            </a:lvl9pPr>
          </a:lstStyle>
          <a:p>
            <a:pPr>
              <a:buClr>
                <a:srgbClr val="000000"/>
              </a:buClr>
              <a:buSzPct val="100000"/>
              <a:buFont typeface="Wingdings" pitchFamily="2" charset="2"/>
              <a:buChar char="Ø"/>
            </a:pPr>
            <a:r>
              <a:rPr lang="en-US" altLang="en-US" sz="1800" dirty="0">
                <a:solidFill>
                  <a:srgbClr val="000000"/>
                </a:solidFill>
              </a:rPr>
              <a:t>Any legal non-turning foot attack to the legal head area </a:t>
            </a:r>
          </a:p>
          <a:p>
            <a:pPr>
              <a:buClr>
                <a:srgbClr val="000000"/>
              </a:buClr>
              <a:buSzPct val="100000"/>
              <a:buFont typeface="Wingdings" pitchFamily="2" charset="2"/>
              <a:buChar char="Ø"/>
            </a:pPr>
            <a:r>
              <a:rPr lang="en-US" altLang="en-US" sz="1800" dirty="0">
                <a:solidFill>
                  <a:srgbClr val="000000"/>
                </a:solidFill>
              </a:rPr>
              <a:t>Whether using PSS or not, the judges will score three points</a:t>
            </a:r>
          </a:p>
        </p:txBody>
      </p:sp>
      <p:sp>
        <p:nvSpPr>
          <p:cNvPr id="15" name="Content Placeholder 2"/>
          <p:cNvSpPr txBox="1">
            <a:spLocks/>
          </p:cNvSpPr>
          <p:nvPr/>
        </p:nvSpPr>
        <p:spPr bwMode="auto">
          <a:xfrm>
            <a:off x="4876800" y="4274968"/>
            <a:ext cx="4038600" cy="2440792"/>
          </a:xfrm>
          <a:prstGeom prst="rect">
            <a:avLst/>
          </a:prstGeom>
          <a:solidFill>
            <a:srgbClr val="FFFFFF">
              <a:alpha val="0"/>
            </a:srgbClr>
          </a:solidFill>
          <a:ln w="9525">
            <a:solidFill>
              <a:srgbClr val="000000"/>
            </a:solidFill>
            <a:miter lim="800000"/>
            <a:headEnd/>
            <a:tailEnd/>
          </a:ln>
        </p:spPr>
        <p:txBody>
          <a:bodyPr/>
          <a:lstStyle>
            <a:lvl1pPr marL="342900" indent="-342900">
              <a:defRPr kumimoji="1" sz="2400">
                <a:solidFill>
                  <a:schemeClr val="tx1"/>
                </a:solidFill>
                <a:latin typeface="Arial" pitchFamily="34" charset="0"/>
                <a:ea typeface="ＭＳ Ｐゴシック" pitchFamily="34" charset="-128"/>
              </a:defRPr>
            </a:lvl1pPr>
            <a:lvl2pPr marL="742950" indent="-285750">
              <a:defRPr kumimoji="1" sz="2400">
                <a:solidFill>
                  <a:schemeClr val="tx1"/>
                </a:solidFill>
                <a:latin typeface="Arial" pitchFamily="34" charset="0"/>
                <a:ea typeface="ＭＳ Ｐゴシック" pitchFamily="34" charset="-128"/>
              </a:defRPr>
            </a:lvl2pPr>
            <a:lvl3pPr marL="1143000" indent="-228600">
              <a:defRPr kumimoji="1" sz="2400">
                <a:solidFill>
                  <a:schemeClr val="tx1"/>
                </a:solidFill>
                <a:latin typeface="Arial" pitchFamily="34" charset="0"/>
                <a:ea typeface="ＭＳ Ｐゴシック" pitchFamily="34" charset="-128"/>
              </a:defRPr>
            </a:lvl3pPr>
            <a:lvl4pPr marL="1600200" indent="-228600">
              <a:defRPr kumimoji="1" sz="2400">
                <a:solidFill>
                  <a:schemeClr val="tx1"/>
                </a:solidFill>
                <a:latin typeface="Arial" pitchFamily="34" charset="0"/>
                <a:ea typeface="ＭＳ Ｐゴシック" pitchFamily="34" charset="-128"/>
              </a:defRPr>
            </a:lvl4pPr>
            <a:lvl5pPr marL="2057400" indent="-228600">
              <a:defRPr kumimoji="1" sz="2400">
                <a:solidFill>
                  <a:schemeClr val="tx1"/>
                </a:solidFill>
                <a:latin typeface="Arial" pitchFamily="34" charset="0"/>
                <a:ea typeface="ＭＳ Ｐゴシック" pitchFamily="34" charset="-128"/>
              </a:defRPr>
            </a:lvl5pPr>
            <a:lvl6pPr marL="25146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ea typeface="ＭＳ Ｐゴシック" pitchFamily="34" charset="-128"/>
              </a:defRPr>
            </a:lvl6pPr>
            <a:lvl7pPr marL="29718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ea typeface="ＭＳ Ｐゴシック" pitchFamily="34" charset="-128"/>
              </a:defRPr>
            </a:lvl7pPr>
            <a:lvl8pPr marL="34290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ea typeface="ＭＳ Ｐゴシック" pitchFamily="34" charset="-128"/>
              </a:defRPr>
            </a:lvl8pPr>
            <a:lvl9pPr marL="38862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ea typeface="ＭＳ Ｐゴシック" pitchFamily="34" charset="-128"/>
              </a:defRPr>
            </a:lvl9pPr>
          </a:lstStyle>
          <a:p>
            <a:pPr>
              <a:buClr>
                <a:srgbClr val="000000"/>
              </a:buClr>
              <a:buSzPct val="100000"/>
              <a:buFont typeface="Wingdings" pitchFamily="2" charset="2"/>
              <a:buChar char="Ø"/>
            </a:pPr>
            <a:r>
              <a:rPr lang="en-US" altLang="en-US" sz="1800" dirty="0">
                <a:solidFill>
                  <a:srgbClr val="000000"/>
                </a:solidFill>
              </a:rPr>
              <a:t>Any legal turning kick to the legal head area</a:t>
            </a:r>
          </a:p>
          <a:p>
            <a:pPr>
              <a:buClr>
                <a:srgbClr val="000000"/>
              </a:buClr>
              <a:buSzPct val="100000"/>
              <a:buFont typeface="Wingdings" pitchFamily="2" charset="2"/>
              <a:buChar char="Ø"/>
            </a:pPr>
            <a:r>
              <a:rPr lang="en-US" altLang="en-US" sz="1800" dirty="0">
                <a:solidFill>
                  <a:srgbClr val="000000"/>
                </a:solidFill>
              </a:rPr>
              <a:t>Kick must be continuous motion</a:t>
            </a:r>
          </a:p>
          <a:p>
            <a:pPr>
              <a:buClr>
                <a:srgbClr val="000000"/>
              </a:buClr>
              <a:buSzPct val="100000"/>
              <a:buFont typeface="Wingdings" pitchFamily="2" charset="2"/>
              <a:buChar char="Ø"/>
            </a:pPr>
            <a:r>
              <a:rPr lang="en-US" altLang="en-US" sz="1800" dirty="0">
                <a:solidFill>
                  <a:srgbClr val="000000"/>
                </a:solidFill>
              </a:rPr>
              <a:t>Whether using PSS or not, the judges will score four points</a:t>
            </a:r>
          </a:p>
        </p:txBody>
      </p:sp>
      <p:sp>
        <p:nvSpPr>
          <p:cNvPr id="16" name="Rectangle 15">
            <a:extLst>
              <a:ext uri="{FF2B5EF4-FFF2-40B4-BE49-F238E27FC236}">
                <a16:creationId xmlns:a16="http://schemas.microsoft.com/office/drawing/2014/main" id="{12333C3B-1533-40EF-A396-19185F49FC0B}"/>
              </a:ext>
            </a:extLst>
          </p:cNvPr>
          <p:cNvSpPr>
            <a:spLocks noChangeArrowheads="1"/>
          </p:cNvSpPr>
          <p:nvPr/>
        </p:nvSpPr>
        <p:spPr bwMode="auto">
          <a:xfrm>
            <a:off x="838200" y="2815099"/>
            <a:ext cx="3048000" cy="381000"/>
          </a:xfrm>
          <a:prstGeom prst="rect">
            <a:avLst/>
          </a:prstGeom>
          <a:solidFill>
            <a:srgbClr val="007434"/>
          </a:solidFill>
          <a:ln w="9525">
            <a:solidFill>
              <a:schemeClr val="accent6"/>
            </a:solid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chor="ctr"/>
          <a:lstStyle>
            <a:lvl1pPr>
              <a:defRPr kumimoji="1" sz="2400">
                <a:solidFill>
                  <a:schemeClr val="tx1"/>
                </a:solidFill>
                <a:latin typeface="Arial" pitchFamily="34" charset="0"/>
                <a:ea typeface="ＭＳ Ｐゴシック" pitchFamily="34" charset="-128"/>
              </a:defRPr>
            </a:lvl1pPr>
            <a:lvl2pPr marL="742950" indent="-285750">
              <a:defRPr kumimoji="1" sz="2400">
                <a:solidFill>
                  <a:schemeClr val="tx1"/>
                </a:solidFill>
                <a:latin typeface="Arial" pitchFamily="34" charset="0"/>
                <a:ea typeface="ＭＳ Ｐゴシック" pitchFamily="34" charset="-128"/>
              </a:defRPr>
            </a:lvl2pPr>
            <a:lvl3pPr marL="1143000" indent="-228600">
              <a:defRPr kumimoji="1" sz="2400">
                <a:solidFill>
                  <a:schemeClr val="tx1"/>
                </a:solidFill>
                <a:latin typeface="Arial" pitchFamily="34" charset="0"/>
                <a:ea typeface="ＭＳ Ｐゴシック" pitchFamily="34" charset="-128"/>
              </a:defRPr>
            </a:lvl3pPr>
            <a:lvl4pPr marL="1600200" indent="-228600">
              <a:defRPr kumimoji="1" sz="2400">
                <a:solidFill>
                  <a:schemeClr val="tx1"/>
                </a:solidFill>
                <a:latin typeface="Arial" pitchFamily="34" charset="0"/>
                <a:ea typeface="ＭＳ Ｐゴシック" pitchFamily="34" charset="-128"/>
              </a:defRPr>
            </a:lvl4pPr>
            <a:lvl5pPr marL="2057400" indent="-228600">
              <a:defRPr kumimoji="1" sz="2400">
                <a:solidFill>
                  <a:schemeClr val="tx1"/>
                </a:solidFill>
                <a:latin typeface="Arial" pitchFamily="34" charset="0"/>
                <a:ea typeface="ＭＳ Ｐゴシック" pitchFamily="34" charset="-128"/>
              </a:defRPr>
            </a:lvl5pPr>
            <a:lvl6pPr marL="25146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ea typeface="ＭＳ Ｐゴシック" pitchFamily="34" charset="-128"/>
              </a:defRPr>
            </a:lvl6pPr>
            <a:lvl7pPr marL="29718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ea typeface="ＭＳ Ｐゴシック" pitchFamily="34" charset="-128"/>
              </a:defRPr>
            </a:lvl7pPr>
            <a:lvl8pPr marL="34290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ea typeface="ＭＳ Ｐゴシック" pitchFamily="34" charset="-128"/>
              </a:defRPr>
            </a:lvl8pPr>
            <a:lvl9pPr marL="38862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ea typeface="ＭＳ Ｐゴシック" pitchFamily="34" charset="-128"/>
              </a:defRPr>
            </a:lvl9pPr>
          </a:lstStyle>
          <a:p>
            <a:pPr algn="ctr">
              <a:defRPr/>
            </a:pPr>
            <a:r>
              <a:rPr lang="en-US" sz="2000" dirty="0">
                <a:solidFill>
                  <a:srgbClr val="FFFFFF"/>
                </a:solidFill>
              </a:rPr>
              <a:t>Two (2) Point</a:t>
            </a:r>
          </a:p>
        </p:txBody>
      </p:sp>
      <p:sp>
        <p:nvSpPr>
          <p:cNvPr id="17" name="Content Placeholder 2">
            <a:extLst>
              <a:ext uri="{FF2B5EF4-FFF2-40B4-BE49-F238E27FC236}">
                <a16:creationId xmlns:a16="http://schemas.microsoft.com/office/drawing/2014/main" id="{704D0D84-9647-4CFF-AAB7-D18EC7414548}"/>
              </a:ext>
            </a:extLst>
          </p:cNvPr>
          <p:cNvSpPr txBox="1">
            <a:spLocks/>
          </p:cNvSpPr>
          <p:nvPr/>
        </p:nvSpPr>
        <p:spPr bwMode="auto">
          <a:xfrm>
            <a:off x="96837" y="3211977"/>
            <a:ext cx="4494213" cy="622549"/>
          </a:xfrm>
          <a:prstGeom prst="rect">
            <a:avLst/>
          </a:prstGeom>
          <a:solidFill>
            <a:srgbClr val="FFFFFF">
              <a:alpha val="0"/>
            </a:srgbClr>
          </a:solidFill>
          <a:ln>
            <a:solidFill>
              <a:srgbClr val="000000"/>
            </a:solidFill>
            <a:miter lim="800000"/>
            <a:headEnd/>
            <a:tailEnd/>
          </a:ln>
        </p:spPr>
        <p:txBody>
          <a:bodyPr/>
          <a:lstStyle>
            <a:lvl1pPr marL="342900" indent="-342900" algn="l" rtl="0" eaLnBrk="0" fontAlgn="base" hangingPunct="0">
              <a:spcBef>
                <a:spcPct val="20000"/>
              </a:spcBef>
              <a:spcAft>
                <a:spcPct val="0"/>
              </a:spcAft>
              <a:buClr>
                <a:schemeClr val="tx1"/>
              </a:buClr>
              <a:buFont typeface="Wingdings" pitchFamily="2" charset="2"/>
              <a:buChar char="Ø"/>
              <a:defRPr kumimoji="1"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lr>
                <a:schemeClr val="tx1"/>
              </a:buClr>
              <a:buFont typeface="Wingdings" pitchFamily="2" charset="2"/>
              <a:buChar char="Ø"/>
              <a:defRPr kumimoji="1" sz="2800">
                <a:solidFill>
                  <a:schemeClr val="tx1"/>
                </a:solidFill>
                <a:latin typeface="+mn-lt"/>
                <a:ea typeface="ＭＳ Ｐゴシック" charset="0"/>
              </a:defRPr>
            </a:lvl2pPr>
            <a:lvl3pPr marL="1143000" indent="-228600" algn="l" rtl="0" eaLnBrk="0" fontAlgn="base" hangingPunct="0">
              <a:spcBef>
                <a:spcPct val="20000"/>
              </a:spcBef>
              <a:spcAft>
                <a:spcPct val="0"/>
              </a:spcAft>
              <a:buClr>
                <a:schemeClr val="tx1"/>
              </a:buClr>
              <a:buFont typeface="Wingdings" pitchFamily="2" charset="2"/>
              <a:buChar char="Ø"/>
              <a:defRPr kumimoji="1" sz="2400">
                <a:solidFill>
                  <a:schemeClr val="tx1"/>
                </a:solidFill>
                <a:latin typeface="+mn-lt"/>
                <a:ea typeface="ＭＳ Ｐゴシック" charset="0"/>
              </a:defRPr>
            </a:lvl3pPr>
            <a:lvl4pPr marL="1600200" indent="-228600" algn="l" rtl="0" eaLnBrk="0" fontAlgn="base" hangingPunct="0">
              <a:spcBef>
                <a:spcPct val="20000"/>
              </a:spcBef>
              <a:spcAft>
                <a:spcPct val="0"/>
              </a:spcAft>
              <a:buClr>
                <a:schemeClr val="tx1"/>
              </a:buClr>
              <a:buFont typeface="Wingdings" pitchFamily="2" charset="2"/>
              <a:buChar char="Ø"/>
              <a:defRPr kumimoji="1" sz="2000">
                <a:solidFill>
                  <a:schemeClr val="tx1"/>
                </a:solidFill>
                <a:latin typeface="+mn-lt"/>
                <a:ea typeface="ＭＳ Ｐゴシック" charset="0"/>
              </a:defRPr>
            </a:lvl4pPr>
            <a:lvl5pPr marL="2057400" indent="-228600" algn="l" rtl="0" eaLnBrk="0" fontAlgn="base" hangingPunct="0">
              <a:spcBef>
                <a:spcPct val="20000"/>
              </a:spcBef>
              <a:spcAft>
                <a:spcPct val="0"/>
              </a:spcAft>
              <a:buClr>
                <a:schemeClr val="tx1"/>
              </a:buClr>
              <a:buFont typeface="Wingdings" pitchFamily="2" charset="2"/>
              <a:buChar char="Ø"/>
              <a:defRPr kumimoji="1" sz="2000">
                <a:solidFill>
                  <a:schemeClr val="tx1"/>
                </a:solidFill>
                <a:latin typeface="+mn-lt"/>
                <a:ea typeface="ＭＳ Ｐゴシック" charset="0"/>
              </a:defRPr>
            </a:lvl5pPr>
            <a:lvl6pPr marL="2514600" indent="-228600" algn="l" rtl="0" eaLnBrk="0" fontAlgn="base" hangingPunct="0">
              <a:spcBef>
                <a:spcPct val="20000"/>
              </a:spcBef>
              <a:spcAft>
                <a:spcPct val="0"/>
              </a:spcAft>
              <a:buClr>
                <a:schemeClr val="tx1"/>
              </a:buClr>
              <a:buFont typeface="Wingdings" pitchFamily="2" charset="2"/>
              <a:buChar char="Ø"/>
              <a:defRPr kumimoji="1" sz="2000">
                <a:solidFill>
                  <a:schemeClr val="tx1"/>
                </a:solidFill>
                <a:latin typeface="+mn-lt"/>
              </a:defRPr>
            </a:lvl6pPr>
            <a:lvl7pPr marL="2971800" indent="-228600" algn="l" rtl="0" eaLnBrk="0" fontAlgn="base" hangingPunct="0">
              <a:spcBef>
                <a:spcPct val="20000"/>
              </a:spcBef>
              <a:spcAft>
                <a:spcPct val="0"/>
              </a:spcAft>
              <a:buClr>
                <a:schemeClr val="tx1"/>
              </a:buClr>
              <a:buFont typeface="Wingdings" pitchFamily="2" charset="2"/>
              <a:buChar char="Ø"/>
              <a:defRPr kumimoji="1" sz="2000">
                <a:solidFill>
                  <a:schemeClr val="tx1"/>
                </a:solidFill>
                <a:latin typeface="+mn-lt"/>
              </a:defRPr>
            </a:lvl7pPr>
            <a:lvl8pPr marL="3429000" indent="-228600" algn="l" rtl="0" eaLnBrk="0" fontAlgn="base" hangingPunct="0">
              <a:spcBef>
                <a:spcPct val="20000"/>
              </a:spcBef>
              <a:spcAft>
                <a:spcPct val="0"/>
              </a:spcAft>
              <a:buClr>
                <a:schemeClr val="tx1"/>
              </a:buClr>
              <a:buFont typeface="Wingdings" pitchFamily="2" charset="2"/>
              <a:buChar char="Ø"/>
              <a:defRPr kumimoji="1" sz="2000">
                <a:solidFill>
                  <a:schemeClr val="tx1"/>
                </a:solidFill>
                <a:latin typeface="+mn-lt"/>
              </a:defRPr>
            </a:lvl8pPr>
            <a:lvl9pPr marL="3886200" indent="-228600" algn="l" rtl="0" eaLnBrk="0" fontAlgn="base" hangingPunct="0">
              <a:spcBef>
                <a:spcPct val="20000"/>
              </a:spcBef>
              <a:spcAft>
                <a:spcPct val="0"/>
              </a:spcAft>
              <a:buClr>
                <a:schemeClr val="tx1"/>
              </a:buClr>
              <a:buFont typeface="Wingdings" pitchFamily="2" charset="2"/>
              <a:buChar char="Ø"/>
              <a:defRPr kumimoji="1" sz="2000">
                <a:solidFill>
                  <a:schemeClr val="tx1"/>
                </a:solidFill>
                <a:latin typeface="+mn-lt"/>
              </a:defRPr>
            </a:lvl9pPr>
          </a:lstStyle>
          <a:p>
            <a:pPr marL="457200" indent="-457200">
              <a:lnSpc>
                <a:spcPct val="100000"/>
              </a:lnSpc>
              <a:buClrTx/>
              <a:buSzTx/>
              <a:defRPr/>
            </a:pPr>
            <a:r>
              <a:rPr lang="en-US" sz="1800" kern="0" dirty="0">
                <a:solidFill>
                  <a:srgbClr val="FF0000"/>
                </a:solidFill>
                <a:ea typeface="ＭＳ Ｐゴシック" pitchFamily="34" charset="-128"/>
              </a:rPr>
              <a:t>Any legal non-turning foot technique  to the legal trunk area</a:t>
            </a:r>
            <a:endParaRPr lang="en-US" sz="800" kern="0" dirty="0">
              <a:solidFill>
                <a:srgbClr val="FF0000"/>
              </a:solidFill>
              <a:ea typeface="ＭＳ Ｐゴシック" pitchFamily="34" charset="-128"/>
            </a:endParaRPr>
          </a:p>
        </p:txBody>
      </p:sp>
    </p:spTree>
    <p:extLst>
      <p:ext uri="{BB962C8B-B14F-4D97-AF65-F5344CB8AC3E}">
        <p14:creationId xmlns:p14="http://schemas.microsoft.com/office/powerpoint/2010/main" val="180529644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par>
                          <p:cTn id="10" fill="hold">
                            <p:stCondLst>
                              <p:cond delay="500"/>
                            </p:stCondLst>
                            <p:childTnLst>
                              <p:par>
                                <p:cTn id="11" presetID="1" presetClass="entr" presetSubtype="0" fill="hold" grpId="0" nodeType="afterEffect">
                                  <p:stCondLst>
                                    <p:cond delay="0"/>
                                  </p:stCondLst>
                                  <p:childTnLst>
                                    <p:set>
                                      <p:cBhvr>
                                        <p:cTn id="12" dur="1" fill="hold">
                                          <p:stCondLst>
                                            <p:cond delay="0"/>
                                          </p:stCondLst>
                                        </p:cTn>
                                        <p:tgtEl>
                                          <p:spTgt spid="390147">
                                            <p:bg/>
                                          </p:spTgt>
                                        </p:tgtEl>
                                        <p:attrNameLst>
                                          <p:attrName>style.visibility</p:attrName>
                                        </p:attrNameLst>
                                      </p:cBhvr>
                                      <p:to>
                                        <p:strVal val="visible"/>
                                      </p:to>
                                    </p:set>
                                  </p:childTnLst>
                                </p:cTn>
                              </p:par>
                            </p:childTnLst>
                          </p:cTn>
                        </p:par>
                        <p:par>
                          <p:cTn id="13" fill="hold">
                            <p:stCondLst>
                              <p:cond delay="500"/>
                            </p:stCondLst>
                            <p:childTnLst>
                              <p:par>
                                <p:cTn id="14" presetID="1" presetClass="entr" presetSubtype="0" fill="hold" grpId="0" nodeType="afterEffect">
                                  <p:stCondLst>
                                    <p:cond delay="0"/>
                                  </p:stCondLst>
                                  <p:childTnLst>
                                    <p:set>
                                      <p:cBhvr>
                                        <p:cTn id="15" dur="1" fill="hold">
                                          <p:stCondLst>
                                            <p:cond delay="0"/>
                                          </p:stCondLst>
                                        </p:cTn>
                                        <p:tgtEl>
                                          <p:spTgt spid="390147">
                                            <p:txEl>
                                              <p:pRg st="0" end="0"/>
                                            </p:txEl>
                                          </p:spTgt>
                                        </p:tgtEl>
                                        <p:attrNameLst>
                                          <p:attrName>style.visibility</p:attrName>
                                        </p:attrNameLst>
                                      </p:cBhvr>
                                      <p:to>
                                        <p:strVal val="visible"/>
                                      </p:to>
                                    </p:set>
                                  </p:childTnLst>
                                </p:cTn>
                              </p:par>
                            </p:childTnLst>
                          </p:cTn>
                        </p:par>
                        <p:par>
                          <p:cTn id="16" fill="hold">
                            <p:stCondLst>
                              <p:cond delay="500"/>
                            </p:stCondLst>
                            <p:childTnLst>
                              <p:par>
                                <p:cTn id="17" presetID="1" presetClass="entr" presetSubtype="0" fill="hold" grpId="0" nodeType="afterEffect">
                                  <p:stCondLst>
                                    <p:cond delay="0"/>
                                  </p:stCondLst>
                                  <p:childTnLst>
                                    <p:set>
                                      <p:cBhvr>
                                        <p:cTn id="18" dur="1" fill="hold">
                                          <p:stCondLst>
                                            <p:cond delay="0"/>
                                          </p:stCondLst>
                                        </p:cTn>
                                        <p:tgtEl>
                                          <p:spTgt spid="390147">
                                            <p:txEl>
                                              <p:pRg st="1" end="1"/>
                                            </p:txEl>
                                          </p:spTgt>
                                        </p:tgtEl>
                                        <p:attrNameLst>
                                          <p:attrName>style.visibility</p:attrName>
                                        </p:attrNameLst>
                                      </p:cBhvr>
                                      <p:to>
                                        <p:strVal val="visible"/>
                                      </p:to>
                                    </p:set>
                                  </p:childTnLst>
                                </p:cTn>
                              </p:par>
                            </p:childTnLst>
                          </p:cTn>
                        </p:par>
                        <p:par>
                          <p:cTn id="19" fill="hold">
                            <p:stCondLst>
                              <p:cond delay="500"/>
                            </p:stCondLst>
                            <p:childTnLst>
                              <p:par>
                                <p:cTn id="20" presetID="1" presetClass="entr" presetSubtype="0" fill="hold" grpId="0" nodeType="afterEffect">
                                  <p:stCondLst>
                                    <p:cond delay="0"/>
                                  </p:stCondLst>
                                  <p:childTnLst>
                                    <p:set>
                                      <p:cBhvr>
                                        <p:cTn id="21" dur="1" fill="hold">
                                          <p:stCondLst>
                                            <p:cond delay="0"/>
                                          </p:stCondLst>
                                        </p:cTn>
                                        <p:tgtEl>
                                          <p:spTgt spid="7"/>
                                        </p:tgtEl>
                                        <p:attrNameLst>
                                          <p:attrName>style.visibility</p:attrName>
                                        </p:attrNameLst>
                                      </p:cBhvr>
                                      <p:to>
                                        <p:strVal val="visible"/>
                                      </p:to>
                                    </p:set>
                                  </p:childTnLst>
                                </p:cTn>
                              </p:par>
                            </p:childTnLst>
                          </p:cTn>
                        </p:par>
                        <p:par>
                          <p:cTn id="22" fill="hold">
                            <p:stCondLst>
                              <p:cond delay="500"/>
                            </p:stCondLst>
                            <p:childTnLst>
                              <p:par>
                                <p:cTn id="23" presetID="1" presetClass="entr" presetSubtype="0" fill="hold" grpId="0" nodeType="afterEffect">
                                  <p:stCondLst>
                                    <p:cond delay="0"/>
                                  </p:stCondLst>
                                  <p:childTnLst>
                                    <p:set>
                                      <p:cBhvr>
                                        <p:cTn id="24" dur="1" fill="hold">
                                          <p:stCondLst>
                                            <p:cond delay="0"/>
                                          </p:stCondLst>
                                        </p:cTn>
                                        <p:tgtEl>
                                          <p:spTgt spid="8"/>
                                        </p:tgtEl>
                                        <p:attrNameLst>
                                          <p:attrName>style.visibility</p:attrName>
                                        </p:attrNameLst>
                                      </p:cBhvr>
                                      <p:to>
                                        <p:strVal val="visible"/>
                                      </p:to>
                                    </p:set>
                                  </p:childTnLst>
                                </p:cTn>
                              </p:par>
                            </p:childTnLst>
                          </p:cTn>
                        </p:par>
                        <p:par>
                          <p:cTn id="25" fill="hold">
                            <p:stCondLst>
                              <p:cond delay="500"/>
                            </p:stCondLst>
                            <p:childTnLst>
                              <p:par>
                                <p:cTn id="26" presetID="1" presetClass="entr" presetSubtype="0" fill="hold" grpId="0" nodeType="afterEffect">
                                  <p:stCondLst>
                                    <p:cond delay="0"/>
                                  </p:stCondLst>
                                  <p:childTnLst>
                                    <p:set>
                                      <p:cBhvr>
                                        <p:cTn id="27" dur="1" fill="hold">
                                          <p:stCondLst>
                                            <p:cond delay="0"/>
                                          </p:stCondLst>
                                        </p:cTn>
                                        <p:tgtEl>
                                          <p:spTgt spid="9"/>
                                        </p:tgtEl>
                                        <p:attrNameLst>
                                          <p:attrName>style.visibility</p:attrName>
                                        </p:attrNameLst>
                                      </p:cBhvr>
                                      <p:to>
                                        <p:strVal val="visible"/>
                                      </p:to>
                                    </p:set>
                                  </p:childTnLst>
                                </p:cTn>
                              </p:par>
                            </p:childTnLst>
                          </p:cTn>
                        </p:par>
                        <p:par>
                          <p:cTn id="28" fill="hold">
                            <p:stCondLst>
                              <p:cond delay="500"/>
                            </p:stCondLst>
                            <p:childTnLst>
                              <p:par>
                                <p:cTn id="29" presetID="1" presetClass="entr" presetSubtype="0" fill="hold" grpId="0" nodeType="after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par>
                          <p:cTn id="31" fill="hold">
                            <p:stCondLst>
                              <p:cond delay="500"/>
                            </p:stCondLst>
                            <p:childTnLst>
                              <p:par>
                                <p:cTn id="32" presetID="1" presetClass="entr" presetSubtype="0" fill="hold" grpId="0" nodeType="afterEffect">
                                  <p:stCondLst>
                                    <p:cond delay="0"/>
                                  </p:stCondLst>
                                  <p:childTnLst>
                                    <p:set>
                                      <p:cBhvr>
                                        <p:cTn id="33" dur="1" fill="hold">
                                          <p:stCondLst>
                                            <p:cond delay="0"/>
                                          </p:stCondLst>
                                        </p:cTn>
                                        <p:tgtEl>
                                          <p:spTgt spid="11"/>
                                        </p:tgtEl>
                                        <p:attrNameLst>
                                          <p:attrName>style.visibility</p:attrName>
                                        </p:attrNameLst>
                                      </p:cBhvr>
                                      <p:to>
                                        <p:strVal val="visible"/>
                                      </p:to>
                                    </p:set>
                                  </p:childTnLst>
                                </p:cTn>
                              </p:par>
                            </p:childTnLst>
                          </p:cTn>
                        </p:par>
                        <p:par>
                          <p:cTn id="34" fill="hold">
                            <p:stCondLst>
                              <p:cond delay="500"/>
                            </p:stCondLst>
                            <p:childTnLst>
                              <p:par>
                                <p:cTn id="35" presetID="1" presetClass="entr" presetSubtype="0" fill="hold" grpId="0" nodeType="afterEffect">
                                  <p:stCondLst>
                                    <p:cond delay="0"/>
                                  </p:stCondLst>
                                  <p:childTnLst>
                                    <p:set>
                                      <p:cBhvr>
                                        <p:cTn id="36" dur="1" fill="hold">
                                          <p:stCondLst>
                                            <p:cond delay="0"/>
                                          </p:stCondLst>
                                        </p:cTn>
                                        <p:tgtEl>
                                          <p:spTgt spid="12"/>
                                        </p:tgtEl>
                                        <p:attrNameLst>
                                          <p:attrName>style.visibility</p:attrName>
                                        </p:attrNameLst>
                                      </p:cBhvr>
                                      <p:to>
                                        <p:strVal val="visible"/>
                                      </p:to>
                                    </p:set>
                                  </p:childTnLst>
                                </p:cTn>
                              </p:par>
                            </p:childTnLst>
                          </p:cTn>
                        </p:par>
                        <p:par>
                          <p:cTn id="37" fill="hold">
                            <p:stCondLst>
                              <p:cond delay="500"/>
                            </p:stCondLst>
                            <p:childTnLst>
                              <p:par>
                                <p:cTn id="38" presetID="1" presetClass="entr" presetSubtype="0" fill="hold" grpId="0" nodeType="afterEffect">
                                  <p:stCondLst>
                                    <p:cond delay="0"/>
                                  </p:stCondLst>
                                  <p:childTnLst>
                                    <p:set>
                                      <p:cBhvr>
                                        <p:cTn id="39" dur="1" fill="hold">
                                          <p:stCondLst>
                                            <p:cond delay="0"/>
                                          </p:stCondLst>
                                        </p:cTn>
                                        <p:tgtEl>
                                          <p:spTgt spid="13"/>
                                        </p:tgtEl>
                                        <p:attrNameLst>
                                          <p:attrName>style.visibility</p:attrName>
                                        </p:attrNameLst>
                                      </p:cBhvr>
                                      <p:to>
                                        <p:strVal val="visible"/>
                                      </p:to>
                                    </p:set>
                                  </p:childTnLst>
                                </p:cTn>
                              </p:par>
                            </p:childTnLst>
                          </p:cTn>
                        </p:par>
                        <p:par>
                          <p:cTn id="40" fill="hold">
                            <p:stCondLst>
                              <p:cond delay="500"/>
                            </p:stCondLst>
                            <p:childTnLst>
                              <p:par>
                                <p:cTn id="41" presetID="1" presetClass="entr" presetSubtype="0" fill="hold" grpId="0" nodeType="afterEffect">
                                  <p:stCondLst>
                                    <p:cond delay="0"/>
                                  </p:stCondLst>
                                  <p:childTnLst>
                                    <p:set>
                                      <p:cBhvr>
                                        <p:cTn id="42" dur="1" fill="hold">
                                          <p:stCondLst>
                                            <p:cond delay="0"/>
                                          </p:stCondLst>
                                        </p:cTn>
                                        <p:tgtEl>
                                          <p:spTgt spid="14"/>
                                        </p:tgtEl>
                                        <p:attrNameLst>
                                          <p:attrName>style.visibility</p:attrName>
                                        </p:attrNameLst>
                                      </p:cBhvr>
                                      <p:to>
                                        <p:strVal val="visible"/>
                                      </p:to>
                                    </p:set>
                                  </p:childTnLst>
                                </p:cTn>
                              </p:par>
                            </p:childTnLst>
                          </p:cTn>
                        </p:par>
                        <p:par>
                          <p:cTn id="43" fill="hold">
                            <p:stCondLst>
                              <p:cond delay="500"/>
                            </p:stCondLst>
                            <p:childTnLst>
                              <p:par>
                                <p:cTn id="44" presetID="1" presetClass="entr" presetSubtype="0" fill="hold" grpId="0" nodeType="afterEffect">
                                  <p:stCondLst>
                                    <p:cond delay="0"/>
                                  </p:stCondLst>
                                  <p:childTnLst>
                                    <p:set>
                                      <p:cBhvr>
                                        <p:cTn id="45" dur="1" fill="hold">
                                          <p:stCondLst>
                                            <p:cond delay="0"/>
                                          </p:stCondLst>
                                        </p:cTn>
                                        <p:tgtEl>
                                          <p:spTgt spid="15"/>
                                        </p:tgtEl>
                                        <p:attrNameLst>
                                          <p:attrName>style.visibility</p:attrName>
                                        </p:attrNameLst>
                                      </p:cBhvr>
                                      <p:to>
                                        <p:strVal val="visible"/>
                                      </p:to>
                                    </p:set>
                                  </p:childTnLst>
                                </p:cTn>
                              </p:par>
                            </p:childTnLst>
                          </p:cTn>
                        </p:par>
                        <p:par>
                          <p:cTn id="46" fill="hold">
                            <p:stCondLst>
                              <p:cond delay="500"/>
                            </p:stCondLst>
                            <p:childTnLst>
                              <p:par>
                                <p:cTn id="47" presetID="1" presetClass="entr" presetSubtype="0" fill="hold" grpId="0" nodeType="afterEffect">
                                  <p:stCondLst>
                                    <p:cond delay="0"/>
                                  </p:stCondLst>
                                  <p:childTnLst>
                                    <p:set>
                                      <p:cBhvr>
                                        <p:cTn id="48" dur="1" fill="hold">
                                          <p:stCondLst>
                                            <p:cond delay="0"/>
                                          </p:stCondLst>
                                        </p:cTn>
                                        <p:tgtEl>
                                          <p:spTgt spid="16"/>
                                        </p:tgtEl>
                                        <p:attrNameLst>
                                          <p:attrName>style.visibility</p:attrName>
                                        </p:attrNameLst>
                                      </p:cBhvr>
                                      <p:to>
                                        <p:strVal val="visible"/>
                                      </p:to>
                                    </p:set>
                                  </p:childTnLst>
                                </p:cTn>
                              </p:par>
                            </p:childTnLst>
                          </p:cTn>
                        </p:par>
                        <p:par>
                          <p:cTn id="49" fill="hold">
                            <p:stCondLst>
                              <p:cond delay="500"/>
                            </p:stCondLst>
                            <p:childTnLst>
                              <p:par>
                                <p:cTn id="50" presetID="1" presetClass="entr" presetSubtype="0" fill="hold" grpId="0" nodeType="afterEffect">
                                  <p:stCondLst>
                                    <p:cond delay="0"/>
                                  </p:stCondLst>
                                  <p:childTnLst>
                                    <p:set>
                                      <p:cBhvr>
                                        <p:cTn id="51" dur="1" fill="hold">
                                          <p:stCondLst>
                                            <p:cond delay="0"/>
                                          </p:stCondLst>
                                        </p:cTn>
                                        <p:tgtEl>
                                          <p:spTgt spid="17">
                                            <p:bg/>
                                          </p:spTgt>
                                        </p:tgtEl>
                                        <p:attrNameLst>
                                          <p:attrName>style.visibility</p:attrName>
                                        </p:attrNameLst>
                                      </p:cBhvr>
                                      <p:to>
                                        <p:strVal val="visible"/>
                                      </p:to>
                                    </p:set>
                                  </p:childTnLst>
                                </p:cTn>
                              </p:par>
                            </p:childTnLst>
                          </p:cTn>
                        </p:par>
                        <p:par>
                          <p:cTn id="52" fill="hold">
                            <p:stCondLst>
                              <p:cond delay="500"/>
                            </p:stCondLst>
                            <p:childTnLst>
                              <p:par>
                                <p:cTn id="53" presetID="1" presetClass="entr" presetSubtype="0" fill="hold" grpId="0" nodeType="afterEffect">
                                  <p:stCondLst>
                                    <p:cond delay="0"/>
                                  </p:stCondLst>
                                  <p:childTnLst>
                                    <p:set>
                                      <p:cBhvr>
                                        <p:cTn id="54" dur="1" fill="hold">
                                          <p:stCondLst>
                                            <p:cond delay="0"/>
                                          </p:stCondLst>
                                        </p:cTn>
                                        <p:tgtEl>
                                          <p:spTgt spid="1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0147" grpId="0" build="p"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build="p"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gradFill rotWithShape="0">
          <a:gsLst>
            <a:gs pos="0">
              <a:srgbClr val="FFCCCC"/>
            </a:gs>
            <a:gs pos="100000">
              <a:srgbClr val="FFD6D6"/>
            </a:gs>
          </a:gsLst>
          <a:lin ang="5400000" scaled="1"/>
        </a:gra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bwMode="auto">
          <a:xfrm>
            <a:off x="457200" y="-21080"/>
            <a:ext cx="8229600" cy="53340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vert="horz" wrap="square" lIns="91440" tIns="45720" rIns="91440" bIns="45720" numCol="1" anchor="t" anchorCtr="0" compatLnSpc="1">
            <a:prstTxWarp prst="textNoShape">
              <a:avLst/>
            </a:prstTxWarp>
          </a:bodyPr>
          <a:lstStyle/>
          <a:p>
            <a:pPr>
              <a:defRPr/>
            </a:pPr>
            <a:r>
              <a:rPr lang="en-US" dirty="0">
                <a:solidFill>
                  <a:schemeClr val="tx1"/>
                </a:solidFill>
                <a:cs typeface="+mj-cs"/>
              </a:rPr>
              <a:t>2018 Rule Changes</a:t>
            </a:r>
          </a:p>
        </p:txBody>
      </p:sp>
      <p:sp>
        <p:nvSpPr>
          <p:cNvPr id="740355" name="Rectangle 3"/>
          <p:cNvSpPr>
            <a:spLocks noGrp="1" noChangeArrowheads="1"/>
          </p:cNvSpPr>
          <p:nvPr>
            <p:ph type="body" idx="1"/>
          </p:nvPr>
        </p:nvSpPr>
        <p:spPr bwMode="auto">
          <a:xfrm>
            <a:off x="0" y="1324708"/>
            <a:ext cx="9144000" cy="5533292"/>
          </a:xfrm>
          <a:prstGeom prst="rect">
            <a:avLst/>
          </a:prstGeom>
          <a:ln>
            <a:solidFill>
              <a:schemeClr val="tx1"/>
            </a:solidFill>
            <a:miter lim="800000"/>
            <a:headEnd/>
            <a:tailEnd/>
          </a:ln>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vert="horz" wrap="square" lIns="91440" tIns="45720" rIns="91440" bIns="45720" numCol="1" anchor="t" anchorCtr="0" compatLnSpc="1">
            <a:prstTxWarp prst="textNoShape">
              <a:avLst/>
            </a:prstTxWarp>
          </a:bodyPr>
          <a:lstStyle/>
          <a:p>
            <a:pPr marL="347472" lvl="2">
              <a:buFont typeface="Wingdings" pitchFamily="2" charset="2"/>
              <a:buChar char="Ø"/>
              <a:defRPr/>
            </a:pPr>
            <a:r>
              <a:rPr lang="en-US" sz="1700" dirty="0">
                <a:ea typeface="ＭＳ Ｐゴシック" pitchFamily="34" charset="-128"/>
              </a:rPr>
              <a:t>When using non E-headgear, if there is a legal attack to the head area and no point is scored, any of the officials or coaches may ask for confirmation of the head kick. </a:t>
            </a:r>
          </a:p>
          <a:p>
            <a:pPr marL="347472" lvl="2">
              <a:buFont typeface="Wingdings" pitchFamily="2" charset="2"/>
              <a:buChar char="Ø"/>
              <a:defRPr/>
            </a:pPr>
            <a:endParaRPr lang="en-US" sz="600" dirty="0">
              <a:ea typeface="ＭＳ Ｐゴシック" pitchFamily="34" charset="-128"/>
            </a:endParaRPr>
          </a:p>
          <a:p>
            <a:pPr marL="347472" lvl="2">
              <a:buFont typeface="Wingdings" pitchFamily="2" charset="2"/>
              <a:buChar char="Ø"/>
              <a:defRPr/>
            </a:pPr>
            <a:r>
              <a:rPr lang="en-US" sz="1700" dirty="0">
                <a:ea typeface="ＭＳ Ｐゴシック" pitchFamily="34" charset="-128"/>
              </a:rPr>
              <a:t>When using E-headgear, only the face may be challenged. If there is a legal attack to the </a:t>
            </a:r>
            <a:r>
              <a:rPr lang="en-US" sz="1700" b="1" dirty="0">
                <a:ea typeface="ＭＳ Ｐゴシック" pitchFamily="34" charset="-128"/>
              </a:rPr>
              <a:t>face</a:t>
            </a:r>
            <a:r>
              <a:rPr lang="en-US" sz="1700" b="1" i="1" dirty="0">
                <a:ea typeface="ＭＳ Ｐゴシック" pitchFamily="34" charset="-128"/>
              </a:rPr>
              <a:t> </a:t>
            </a:r>
            <a:r>
              <a:rPr lang="en-US" sz="1700" dirty="0">
                <a:ea typeface="ＭＳ Ｐゴシック" pitchFamily="34" charset="-128"/>
              </a:rPr>
              <a:t>area and no point is scored, any of the officials or coaches may ask for confirmation of the ‘face kick’.</a:t>
            </a:r>
            <a:endParaRPr lang="en-US" sz="1700" b="1" i="1" dirty="0">
              <a:ea typeface="ＭＳ Ｐゴシック" pitchFamily="34" charset="-128"/>
            </a:endParaRPr>
          </a:p>
          <a:p>
            <a:pPr marL="347472" lvl="2">
              <a:buFont typeface="Wingdings" pitchFamily="2" charset="2"/>
              <a:buChar char="Ø"/>
              <a:defRPr/>
            </a:pPr>
            <a:endParaRPr lang="en-US" sz="600" dirty="0">
              <a:ea typeface="ＭＳ Ｐゴシック" pitchFamily="34" charset="-128"/>
            </a:endParaRPr>
          </a:p>
          <a:p>
            <a:pPr marL="347472" lvl="2">
              <a:buFont typeface="Wingdings" pitchFamily="2" charset="2"/>
              <a:buChar char="Ø"/>
              <a:defRPr/>
            </a:pPr>
            <a:r>
              <a:rPr lang="en-US" sz="1700" dirty="0">
                <a:ea typeface="ＭＳ Ｐゴシック" pitchFamily="34" charset="-128"/>
              </a:rPr>
              <a:t>The Referee shall gather the Judges to ask for statements. After discussion, the Referee will add the point if it is confirmed by the corner judges. If not confirmed by the corner judges, and if the challenge came from the coach, a challenge card will be taken away from the coach who challenged the kick.</a:t>
            </a:r>
          </a:p>
          <a:p>
            <a:pPr marL="347472" lvl="2">
              <a:buFont typeface="Wingdings" pitchFamily="2" charset="2"/>
              <a:buChar char="Ø"/>
              <a:defRPr/>
            </a:pPr>
            <a:endParaRPr lang="en-US" sz="600" dirty="0">
              <a:ea typeface="ＭＳ Ｐゴシック" pitchFamily="34" charset="-128"/>
            </a:endParaRPr>
          </a:p>
          <a:p>
            <a:pPr marL="347472" lvl="2">
              <a:buFont typeface="Wingdings" pitchFamily="2" charset="2"/>
              <a:buChar char="Ø"/>
              <a:defRPr/>
            </a:pPr>
            <a:r>
              <a:rPr lang="en-US" sz="1700" b="1" u="sng" dirty="0">
                <a:ea typeface="ＭＳ Ｐゴシック" pitchFamily="34" charset="-128"/>
              </a:rPr>
              <a:t>Challenge Cards. </a:t>
            </a:r>
            <a:r>
              <a:rPr lang="en-US" sz="1700" dirty="0">
                <a:ea typeface="ＭＳ Ｐゴシック" pitchFamily="34" charset="-128"/>
              </a:rPr>
              <a:t>Coaches will be given two (2) challenge cards each, with the challenge card color being dependent on the fighter’s color (i.e. two blue challenge cards will be given to the blue player’s coach, and two red challenge cards will be given to the red player’s coach). These will be given at the beginning of each match to have the center referee pull the judges and question a head kick.</a:t>
            </a:r>
          </a:p>
          <a:p>
            <a:pPr marL="804672" lvl="3">
              <a:buFont typeface="Wingdings" pitchFamily="2" charset="2"/>
              <a:buChar char="Ø"/>
              <a:defRPr/>
            </a:pPr>
            <a:r>
              <a:rPr lang="en-US" sz="1700" dirty="0">
                <a:ea typeface="ＭＳ Ｐゴシック" pitchFamily="34" charset="-128"/>
              </a:rPr>
              <a:t>If the red player’s coach loses his request, he will lose a red challenge card. If both challenge cards are lost, the coach is no longer allowed to question a head kick.</a:t>
            </a:r>
          </a:p>
          <a:p>
            <a:pPr marL="804672" lvl="3">
              <a:buFont typeface="Wingdings" pitchFamily="2" charset="2"/>
              <a:buChar char="Ø"/>
              <a:defRPr/>
            </a:pPr>
            <a:endParaRPr lang="en-US" sz="600" dirty="0">
              <a:ea typeface="ＭＳ Ｐゴシック" pitchFamily="34" charset="-128"/>
            </a:endParaRPr>
          </a:p>
          <a:p>
            <a:pPr marL="347472" lvl="2">
              <a:spcBef>
                <a:spcPts val="0"/>
              </a:spcBef>
              <a:buFont typeface="Wingdings" pitchFamily="2" charset="2"/>
              <a:buChar char="Ø"/>
              <a:defRPr/>
            </a:pPr>
            <a:r>
              <a:rPr lang="en-US" sz="1700" dirty="0">
                <a:ea typeface="ＭＳ Ｐゴシック" pitchFamily="34" charset="-128"/>
              </a:rPr>
              <a:t>If the match goes to a Golden Point round, the coaches will be permitted one (1) challenge card </a:t>
            </a:r>
            <a:r>
              <a:rPr lang="en-US" sz="1700" b="1" dirty="0">
                <a:ea typeface="ＭＳ Ｐゴシック" pitchFamily="34" charset="-128"/>
              </a:rPr>
              <a:t>each</a:t>
            </a:r>
            <a:r>
              <a:rPr lang="en-US" sz="1700" dirty="0">
                <a:ea typeface="ＭＳ Ｐゴシック" pitchFamily="34" charset="-128"/>
              </a:rPr>
              <a:t>.</a:t>
            </a:r>
          </a:p>
        </p:txBody>
      </p:sp>
      <p:sp>
        <p:nvSpPr>
          <p:cNvPr id="4" name="Rectangle 3"/>
          <p:cNvSpPr>
            <a:spLocks noChangeArrowheads="1"/>
          </p:cNvSpPr>
          <p:nvPr/>
        </p:nvSpPr>
        <p:spPr bwMode="auto">
          <a:xfrm>
            <a:off x="103760" y="651373"/>
            <a:ext cx="8915400" cy="477982"/>
          </a:xfrm>
          <a:prstGeom prst="rect">
            <a:avLst/>
          </a:prstGeom>
          <a:solidFill>
            <a:srgbClr val="C00000">
              <a:shade val="30000"/>
              <a:satMod val="115000"/>
            </a:srgbClr>
          </a:solidFill>
          <a:ln w="9525">
            <a:solidFill>
              <a:schemeClr val="accent6"/>
            </a:solid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chor="ctr"/>
          <a:lstStyle/>
          <a:p>
            <a:pPr algn="ctr">
              <a:defRPr/>
            </a:pPr>
            <a:r>
              <a:rPr lang="en-US" dirty="0">
                <a:solidFill>
                  <a:srgbClr val="FFFFFF"/>
                </a:solidFill>
                <a:ea typeface="ＭＳ Ｐゴシック" pitchFamily="34" charset="-128"/>
              </a:rPr>
              <a:t>Challenge Cards for Olympic Sparring</a:t>
            </a:r>
          </a:p>
        </p:txBody>
      </p:sp>
    </p:spTree>
    <p:extLst>
      <p:ext uri="{BB962C8B-B14F-4D97-AF65-F5344CB8AC3E}">
        <p14:creationId xmlns:p14="http://schemas.microsoft.com/office/powerpoint/2010/main" val="4289260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p:stCondLst>
                              <p:cond delay="500"/>
                            </p:stCondLst>
                            <p:childTnLst>
                              <p:par>
                                <p:cTn id="11" presetID="1" presetClass="entr" presetSubtype="0" fill="hold" grpId="0" nodeType="afterEffect">
                                  <p:stCondLst>
                                    <p:cond delay="0"/>
                                  </p:stCondLst>
                                  <p:childTnLst>
                                    <p:set>
                                      <p:cBhvr>
                                        <p:cTn id="12" dur="1" fill="hold">
                                          <p:stCondLst>
                                            <p:cond delay="0"/>
                                          </p:stCondLst>
                                        </p:cTn>
                                        <p:tgtEl>
                                          <p:spTgt spid="740355">
                                            <p:bg/>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0355" grpId="0" build="p" animBg="1"/>
      <p:bldP spid="4"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5267" name="Content Placeholder 2"/>
          <p:cNvSpPr>
            <a:spLocks noGrp="1"/>
          </p:cNvSpPr>
          <p:nvPr>
            <p:ph idx="4294967295"/>
          </p:nvPr>
        </p:nvSpPr>
        <p:spPr bwMode="auto">
          <a:xfrm>
            <a:off x="527142" y="1219200"/>
            <a:ext cx="8077200" cy="5105400"/>
          </a:xfrm>
          <a:prstGeom prst="rect">
            <a:avLst/>
          </a:prstGeom>
          <a:solidFill>
            <a:srgbClr val="FFFFFF">
              <a:alpha val="0"/>
            </a:srgbClr>
          </a:solidFill>
          <a:ln>
            <a:solidFill>
              <a:srgbClr val="000000"/>
            </a:solidFill>
            <a:miter lim="800000"/>
            <a:headEnd/>
            <a:tailEnd/>
          </a:ln>
          <a:extLst/>
        </p:spPr>
        <p:txBody>
          <a:bodyPr/>
          <a:lstStyle/>
          <a:p>
            <a:pPr marL="0" indent="0">
              <a:buClrTx/>
              <a:defRPr/>
            </a:pPr>
            <a:r>
              <a:rPr lang="en-US" sz="1800" dirty="0">
                <a:solidFill>
                  <a:schemeClr val="bg2"/>
                </a:solidFill>
                <a:ea typeface="ＭＳ Ｐゴシック" pitchFamily="34" charset="-128"/>
              </a:rPr>
              <a:t>There are three valid methods of scoring</a:t>
            </a:r>
          </a:p>
          <a:p>
            <a:pPr marL="0" indent="0">
              <a:buClrTx/>
              <a:defRPr/>
            </a:pPr>
            <a:endParaRPr lang="en-US" sz="800" dirty="0">
              <a:solidFill>
                <a:schemeClr val="bg2"/>
              </a:solidFill>
              <a:ea typeface="ＭＳ Ｐゴシック" pitchFamily="34" charset="-128"/>
            </a:endParaRPr>
          </a:p>
          <a:p>
            <a:pPr marL="514350">
              <a:buClrTx/>
              <a:buFont typeface="Wingdings" pitchFamily="2" charset="2"/>
              <a:buChar char="q"/>
              <a:defRPr/>
            </a:pPr>
            <a:r>
              <a:rPr lang="en-US" sz="1800" dirty="0">
                <a:solidFill>
                  <a:schemeClr val="bg2"/>
                </a:solidFill>
                <a:ea typeface="ＭＳ Ｐゴシック" pitchFamily="34" charset="-128"/>
              </a:rPr>
              <a:t>Paper scoring sheets - This was the method of scoring used in prehistoric times</a:t>
            </a:r>
          </a:p>
          <a:p>
            <a:pPr marL="0" indent="0">
              <a:buClrTx/>
              <a:defRPr/>
            </a:pPr>
            <a:endParaRPr lang="en-US" sz="800" dirty="0">
              <a:solidFill>
                <a:schemeClr val="bg2"/>
              </a:solidFill>
              <a:ea typeface="ＭＳ Ｐゴシック" pitchFamily="34" charset="-128"/>
            </a:endParaRPr>
          </a:p>
          <a:p>
            <a:pPr marL="514350">
              <a:buClrTx/>
              <a:buFont typeface="Wingdings" pitchFamily="2" charset="2"/>
              <a:buChar char="q"/>
              <a:defRPr/>
            </a:pPr>
            <a:r>
              <a:rPr lang="en-US" sz="1800" dirty="0">
                <a:solidFill>
                  <a:schemeClr val="bg2"/>
                </a:solidFill>
                <a:ea typeface="ＭＳ Ｐゴシック" pitchFamily="34" charset="-128"/>
              </a:rPr>
              <a:t>Electronic scoring equipment - Currently most widespread method of scoring</a:t>
            </a:r>
          </a:p>
          <a:p>
            <a:pPr lvl="2">
              <a:buClrTx/>
              <a:buFont typeface="Wingdings" pitchFamily="2" charset="2"/>
              <a:buChar char="§"/>
              <a:defRPr/>
            </a:pPr>
            <a:r>
              <a:rPr lang="en-US" sz="1800" dirty="0">
                <a:solidFill>
                  <a:schemeClr val="bg2"/>
                </a:solidFill>
              </a:rPr>
              <a:t>Judges use hand held electronic controllers to award scores</a:t>
            </a:r>
          </a:p>
          <a:p>
            <a:pPr lvl="2">
              <a:buClrTx/>
              <a:buFont typeface="Wingdings" pitchFamily="2" charset="2"/>
              <a:buChar char="§"/>
              <a:defRPr/>
            </a:pPr>
            <a:r>
              <a:rPr lang="en-US" sz="1800" dirty="0">
                <a:solidFill>
                  <a:schemeClr val="bg2"/>
                </a:solidFill>
              </a:rPr>
              <a:t>If using two controllers, the blue controller is always held in the right hand, the red in the left hand</a:t>
            </a:r>
          </a:p>
          <a:p>
            <a:pPr lvl="2">
              <a:buClrTx/>
              <a:buFont typeface="Wingdings" pitchFamily="2" charset="2"/>
              <a:buChar char="§"/>
              <a:defRPr/>
            </a:pPr>
            <a:r>
              <a:rPr lang="en-US" sz="1800" dirty="0">
                <a:solidFill>
                  <a:schemeClr val="bg2"/>
                </a:solidFill>
              </a:rPr>
              <a:t>Two or more judges must agree on the same competitor scoring the same number of points within the assigned computer programmed time frame for the system to accept the score</a:t>
            </a:r>
          </a:p>
          <a:p>
            <a:pPr lvl="2">
              <a:buClrTx/>
              <a:buFont typeface="Wingdings" pitchFamily="2" charset="2"/>
              <a:buChar char="§"/>
              <a:defRPr/>
            </a:pPr>
            <a:r>
              <a:rPr lang="en-US" sz="1800" dirty="0">
                <a:solidFill>
                  <a:schemeClr val="bg2"/>
                </a:solidFill>
              </a:rPr>
              <a:t>Scores are immediately displayed on the monitor screen</a:t>
            </a:r>
            <a:endParaRPr lang="en-US" sz="1800" dirty="0">
              <a:solidFill>
                <a:schemeClr val="bg2"/>
              </a:solidFill>
              <a:ea typeface="ＭＳ Ｐゴシック" pitchFamily="34" charset="-128"/>
            </a:endParaRPr>
          </a:p>
          <a:p>
            <a:pPr marL="0" indent="0">
              <a:buClrTx/>
              <a:defRPr/>
            </a:pPr>
            <a:endParaRPr lang="en-US" sz="800" dirty="0">
              <a:solidFill>
                <a:schemeClr val="bg2"/>
              </a:solidFill>
              <a:ea typeface="ＭＳ Ｐゴシック" pitchFamily="34" charset="-128"/>
            </a:endParaRPr>
          </a:p>
          <a:p>
            <a:pPr marL="514350">
              <a:buClrTx/>
              <a:buFont typeface="Wingdings" pitchFamily="2" charset="2"/>
              <a:buChar char="q"/>
              <a:defRPr/>
            </a:pPr>
            <a:r>
              <a:rPr lang="en-US" sz="1800" dirty="0">
                <a:solidFill>
                  <a:schemeClr val="bg2"/>
                </a:solidFill>
                <a:ea typeface="ＭＳ Ｐゴシック" pitchFamily="34" charset="-128"/>
              </a:rPr>
              <a:t>PSS (protector and scoring system) - Will be used at Nationals for the Cadet, Junior &amp; Senior divisions and for Team Trials. PSS is optional for local events. Must be AAU TKD approved supplier.</a:t>
            </a:r>
          </a:p>
        </p:txBody>
      </p:sp>
      <p:sp>
        <p:nvSpPr>
          <p:cNvPr id="5" name="Rectangle 4"/>
          <p:cNvSpPr>
            <a:spLocks noChangeArrowheads="1"/>
          </p:cNvSpPr>
          <p:nvPr/>
        </p:nvSpPr>
        <p:spPr bwMode="auto">
          <a:xfrm>
            <a:off x="533400" y="228600"/>
            <a:ext cx="8077200" cy="533400"/>
          </a:xfrm>
          <a:prstGeom prst="rect">
            <a:avLst/>
          </a:prstGeom>
          <a:solidFill>
            <a:srgbClr val="C00000">
              <a:shade val="30000"/>
              <a:satMod val="115000"/>
            </a:srgbClr>
          </a:solidFill>
          <a:ln w="9525">
            <a:solidFill>
              <a:schemeClr val="accent6"/>
            </a:solid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chor="ctr"/>
          <a:lstStyle/>
          <a:p>
            <a:pPr algn="ctr">
              <a:defRPr/>
            </a:pPr>
            <a:r>
              <a:rPr lang="en-US" dirty="0">
                <a:solidFill>
                  <a:srgbClr val="FFFFFF"/>
                </a:solidFill>
                <a:ea typeface="ＭＳ Ｐゴシック" pitchFamily="34" charset="-128"/>
              </a:rPr>
              <a:t>Valid Scoring Methods for Olympic Sparring</a:t>
            </a:r>
          </a:p>
        </p:txBody>
      </p:sp>
    </p:spTree>
    <p:extLst>
      <p:ext uri="{BB962C8B-B14F-4D97-AF65-F5344CB8AC3E}">
        <p14:creationId xmlns:p14="http://schemas.microsoft.com/office/powerpoint/2010/main" val="44632325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par>
                          <p:cTn id="10" fill="hold">
                            <p:stCondLst>
                              <p:cond delay="500"/>
                            </p:stCondLst>
                            <p:childTnLst>
                              <p:par>
                                <p:cTn id="11" presetID="1" presetClass="entr" presetSubtype="0" fill="hold" grpId="0" nodeType="afterEffect">
                                  <p:stCondLst>
                                    <p:cond delay="0"/>
                                  </p:stCondLst>
                                  <p:childTnLst>
                                    <p:set>
                                      <p:cBhvr>
                                        <p:cTn id="12" dur="1" fill="hold">
                                          <p:stCondLst>
                                            <p:cond delay="0"/>
                                          </p:stCondLst>
                                        </p:cTn>
                                        <p:tgtEl>
                                          <p:spTgt spid="395267">
                                            <p:bg/>
                                          </p:spTgt>
                                        </p:tgtEl>
                                        <p:attrNameLst>
                                          <p:attrName>style.visibility</p:attrName>
                                        </p:attrNameLst>
                                      </p:cBhvr>
                                      <p:to>
                                        <p:strVal val="visible"/>
                                      </p:to>
                                    </p:set>
                                  </p:childTnLst>
                                </p:cTn>
                              </p:par>
                            </p:childTnLst>
                          </p:cTn>
                        </p:par>
                        <p:par>
                          <p:cTn id="13" fill="hold">
                            <p:stCondLst>
                              <p:cond delay="500"/>
                            </p:stCondLst>
                            <p:childTnLst>
                              <p:par>
                                <p:cTn id="14" presetID="1" presetClass="entr" presetSubtype="0" fill="hold" grpId="0" nodeType="afterEffect">
                                  <p:stCondLst>
                                    <p:cond delay="0"/>
                                  </p:stCondLst>
                                  <p:childTnLst>
                                    <p:set>
                                      <p:cBhvr>
                                        <p:cTn id="15" dur="1" fill="hold">
                                          <p:stCondLst>
                                            <p:cond delay="0"/>
                                          </p:stCondLst>
                                        </p:cTn>
                                        <p:tgtEl>
                                          <p:spTgt spid="395267">
                                            <p:txEl>
                                              <p:pRg st="0" end="0"/>
                                            </p:txEl>
                                          </p:spTgt>
                                        </p:tgtEl>
                                        <p:attrNameLst>
                                          <p:attrName>style.visibility</p:attrName>
                                        </p:attrNameLst>
                                      </p:cBhvr>
                                      <p:to>
                                        <p:strVal val="visible"/>
                                      </p:to>
                                    </p:set>
                                  </p:childTnLst>
                                </p:cTn>
                              </p:par>
                            </p:childTnLst>
                          </p:cTn>
                        </p:par>
                        <p:par>
                          <p:cTn id="16" fill="hold">
                            <p:stCondLst>
                              <p:cond delay="500"/>
                            </p:stCondLst>
                            <p:childTnLst>
                              <p:par>
                                <p:cTn id="17" presetID="1" presetClass="entr" presetSubtype="0" fill="hold" grpId="0" nodeType="afterEffect">
                                  <p:stCondLst>
                                    <p:cond delay="0"/>
                                  </p:stCondLst>
                                  <p:childTnLst>
                                    <p:set>
                                      <p:cBhvr>
                                        <p:cTn id="18" dur="1" fill="hold">
                                          <p:stCondLst>
                                            <p:cond delay="0"/>
                                          </p:stCondLst>
                                        </p:cTn>
                                        <p:tgtEl>
                                          <p:spTgt spid="395267">
                                            <p:txEl>
                                              <p:pRg st="2" end="2"/>
                                            </p:txEl>
                                          </p:spTgt>
                                        </p:tgtEl>
                                        <p:attrNameLst>
                                          <p:attrName>style.visibility</p:attrName>
                                        </p:attrNameLst>
                                      </p:cBhvr>
                                      <p:to>
                                        <p:strVal val="visible"/>
                                      </p:to>
                                    </p:set>
                                  </p:childTnLst>
                                </p:cTn>
                              </p:par>
                            </p:childTnLst>
                          </p:cTn>
                        </p:par>
                        <p:par>
                          <p:cTn id="19" fill="hold">
                            <p:stCondLst>
                              <p:cond delay="500"/>
                            </p:stCondLst>
                            <p:childTnLst>
                              <p:par>
                                <p:cTn id="20" presetID="1" presetClass="entr" presetSubtype="0" fill="hold" grpId="0" nodeType="afterEffect">
                                  <p:stCondLst>
                                    <p:cond delay="0"/>
                                  </p:stCondLst>
                                  <p:childTnLst>
                                    <p:set>
                                      <p:cBhvr>
                                        <p:cTn id="21" dur="1" fill="hold">
                                          <p:stCondLst>
                                            <p:cond delay="0"/>
                                          </p:stCondLst>
                                        </p:cTn>
                                        <p:tgtEl>
                                          <p:spTgt spid="395267">
                                            <p:txEl>
                                              <p:pRg st="4" end="4"/>
                                            </p:txEl>
                                          </p:spTgt>
                                        </p:tgtEl>
                                        <p:attrNameLst>
                                          <p:attrName>style.visibility</p:attrName>
                                        </p:attrNameLst>
                                      </p:cBhvr>
                                      <p:to>
                                        <p:strVal val="visible"/>
                                      </p:to>
                                    </p:set>
                                  </p:childTnLst>
                                </p:cTn>
                              </p:par>
                            </p:childTnLst>
                          </p:cTn>
                        </p:par>
                        <p:par>
                          <p:cTn id="22" fill="hold">
                            <p:stCondLst>
                              <p:cond delay="500"/>
                            </p:stCondLst>
                            <p:childTnLst>
                              <p:par>
                                <p:cTn id="23" presetID="1" presetClass="entr" presetSubtype="0" fill="hold" grpId="0" nodeType="afterEffect">
                                  <p:stCondLst>
                                    <p:cond delay="0"/>
                                  </p:stCondLst>
                                  <p:childTnLst>
                                    <p:set>
                                      <p:cBhvr>
                                        <p:cTn id="24" dur="1" fill="hold">
                                          <p:stCondLst>
                                            <p:cond delay="0"/>
                                          </p:stCondLst>
                                        </p:cTn>
                                        <p:tgtEl>
                                          <p:spTgt spid="395267">
                                            <p:txEl>
                                              <p:pRg st="5" end="5"/>
                                            </p:txEl>
                                          </p:spTgt>
                                        </p:tgtEl>
                                        <p:attrNameLst>
                                          <p:attrName>style.visibility</p:attrName>
                                        </p:attrNameLst>
                                      </p:cBhvr>
                                      <p:to>
                                        <p:strVal val="visible"/>
                                      </p:to>
                                    </p:set>
                                  </p:childTnLst>
                                </p:cTn>
                              </p:par>
                            </p:childTnLst>
                          </p:cTn>
                        </p:par>
                        <p:par>
                          <p:cTn id="25" fill="hold">
                            <p:stCondLst>
                              <p:cond delay="500"/>
                            </p:stCondLst>
                            <p:childTnLst>
                              <p:par>
                                <p:cTn id="26" presetID="1" presetClass="entr" presetSubtype="0" fill="hold" grpId="0" nodeType="afterEffect">
                                  <p:stCondLst>
                                    <p:cond delay="0"/>
                                  </p:stCondLst>
                                  <p:childTnLst>
                                    <p:set>
                                      <p:cBhvr>
                                        <p:cTn id="27" dur="1" fill="hold">
                                          <p:stCondLst>
                                            <p:cond delay="0"/>
                                          </p:stCondLst>
                                        </p:cTn>
                                        <p:tgtEl>
                                          <p:spTgt spid="395267">
                                            <p:txEl>
                                              <p:pRg st="6" end="6"/>
                                            </p:txEl>
                                          </p:spTgt>
                                        </p:tgtEl>
                                        <p:attrNameLst>
                                          <p:attrName>style.visibility</p:attrName>
                                        </p:attrNameLst>
                                      </p:cBhvr>
                                      <p:to>
                                        <p:strVal val="visible"/>
                                      </p:to>
                                    </p:set>
                                  </p:childTnLst>
                                </p:cTn>
                              </p:par>
                            </p:childTnLst>
                          </p:cTn>
                        </p:par>
                        <p:par>
                          <p:cTn id="28" fill="hold">
                            <p:stCondLst>
                              <p:cond delay="500"/>
                            </p:stCondLst>
                            <p:childTnLst>
                              <p:par>
                                <p:cTn id="29" presetID="1" presetClass="entr" presetSubtype="0" fill="hold" grpId="0" nodeType="afterEffect">
                                  <p:stCondLst>
                                    <p:cond delay="0"/>
                                  </p:stCondLst>
                                  <p:childTnLst>
                                    <p:set>
                                      <p:cBhvr>
                                        <p:cTn id="30" dur="1" fill="hold">
                                          <p:stCondLst>
                                            <p:cond delay="0"/>
                                          </p:stCondLst>
                                        </p:cTn>
                                        <p:tgtEl>
                                          <p:spTgt spid="395267">
                                            <p:txEl>
                                              <p:pRg st="7" end="7"/>
                                            </p:txEl>
                                          </p:spTgt>
                                        </p:tgtEl>
                                        <p:attrNameLst>
                                          <p:attrName>style.visibility</p:attrName>
                                        </p:attrNameLst>
                                      </p:cBhvr>
                                      <p:to>
                                        <p:strVal val="visible"/>
                                      </p:to>
                                    </p:set>
                                  </p:childTnLst>
                                </p:cTn>
                              </p:par>
                            </p:childTnLst>
                          </p:cTn>
                        </p:par>
                        <p:par>
                          <p:cTn id="31" fill="hold">
                            <p:stCondLst>
                              <p:cond delay="500"/>
                            </p:stCondLst>
                            <p:childTnLst>
                              <p:par>
                                <p:cTn id="32" presetID="1" presetClass="entr" presetSubtype="0" fill="hold" grpId="0" nodeType="afterEffect">
                                  <p:stCondLst>
                                    <p:cond delay="0"/>
                                  </p:stCondLst>
                                  <p:childTnLst>
                                    <p:set>
                                      <p:cBhvr>
                                        <p:cTn id="33" dur="1" fill="hold">
                                          <p:stCondLst>
                                            <p:cond delay="0"/>
                                          </p:stCondLst>
                                        </p:cTn>
                                        <p:tgtEl>
                                          <p:spTgt spid="395267">
                                            <p:txEl>
                                              <p:pRg st="8" end="8"/>
                                            </p:txEl>
                                          </p:spTgt>
                                        </p:tgtEl>
                                        <p:attrNameLst>
                                          <p:attrName>style.visibility</p:attrName>
                                        </p:attrNameLst>
                                      </p:cBhvr>
                                      <p:to>
                                        <p:strVal val="visible"/>
                                      </p:to>
                                    </p:set>
                                  </p:childTnLst>
                                </p:cTn>
                              </p:par>
                            </p:childTnLst>
                          </p:cTn>
                        </p:par>
                        <p:par>
                          <p:cTn id="34" fill="hold">
                            <p:stCondLst>
                              <p:cond delay="500"/>
                            </p:stCondLst>
                            <p:childTnLst>
                              <p:par>
                                <p:cTn id="35" presetID="1" presetClass="entr" presetSubtype="0" fill="hold" grpId="0" nodeType="afterEffect">
                                  <p:stCondLst>
                                    <p:cond delay="0"/>
                                  </p:stCondLst>
                                  <p:childTnLst>
                                    <p:set>
                                      <p:cBhvr>
                                        <p:cTn id="36" dur="1" fill="hold">
                                          <p:stCondLst>
                                            <p:cond delay="0"/>
                                          </p:stCondLst>
                                        </p:cTn>
                                        <p:tgtEl>
                                          <p:spTgt spid="395267">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5267" grpId="0" build="p" animBg="1"/>
      <p:bldP spid="5"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a:spLocks noChangeArrowheads="1"/>
          </p:cNvSpPr>
          <p:nvPr/>
        </p:nvSpPr>
        <p:spPr bwMode="auto">
          <a:xfrm>
            <a:off x="609600" y="252655"/>
            <a:ext cx="8115300" cy="737937"/>
          </a:xfrm>
          <a:prstGeom prst="rect">
            <a:avLst/>
          </a:prstGeom>
          <a:solidFill>
            <a:srgbClr val="C00000">
              <a:shade val="30000"/>
              <a:satMod val="115000"/>
            </a:srgbClr>
          </a:solidFill>
          <a:ln w="9525">
            <a:solidFill>
              <a:schemeClr val="accent6"/>
            </a:solid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chor="ctr"/>
          <a:lstStyle>
            <a:lvl1pPr>
              <a:defRPr kumimoji="1" sz="2400">
                <a:solidFill>
                  <a:schemeClr val="tx1"/>
                </a:solidFill>
                <a:latin typeface="Arial" pitchFamily="34" charset="0"/>
                <a:ea typeface="ＭＳ Ｐゴシック" pitchFamily="34" charset="-128"/>
              </a:defRPr>
            </a:lvl1pPr>
            <a:lvl2pPr marL="742950" indent="-285750">
              <a:defRPr kumimoji="1" sz="2400">
                <a:solidFill>
                  <a:schemeClr val="tx1"/>
                </a:solidFill>
                <a:latin typeface="Arial" pitchFamily="34" charset="0"/>
                <a:ea typeface="ＭＳ Ｐゴシック" pitchFamily="34" charset="-128"/>
              </a:defRPr>
            </a:lvl2pPr>
            <a:lvl3pPr marL="1143000" indent="-228600">
              <a:defRPr kumimoji="1" sz="2400">
                <a:solidFill>
                  <a:schemeClr val="tx1"/>
                </a:solidFill>
                <a:latin typeface="Arial" pitchFamily="34" charset="0"/>
                <a:ea typeface="ＭＳ Ｐゴシック" pitchFamily="34" charset="-128"/>
              </a:defRPr>
            </a:lvl3pPr>
            <a:lvl4pPr marL="1600200" indent="-228600">
              <a:defRPr kumimoji="1" sz="2400">
                <a:solidFill>
                  <a:schemeClr val="tx1"/>
                </a:solidFill>
                <a:latin typeface="Arial" pitchFamily="34" charset="0"/>
                <a:ea typeface="ＭＳ Ｐゴシック" pitchFamily="34" charset="-128"/>
              </a:defRPr>
            </a:lvl4pPr>
            <a:lvl5pPr marL="2057400" indent="-228600">
              <a:defRPr kumimoji="1" sz="2400">
                <a:solidFill>
                  <a:schemeClr val="tx1"/>
                </a:solidFill>
                <a:latin typeface="Arial" pitchFamily="34" charset="0"/>
                <a:ea typeface="ＭＳ Ｐゴシック" pitchFamily="34" charset="-128"/>
              </a:defRPr>
            </a:lvl5pPr>
            <a:lvl6pPr marL="25146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ea typeface="ＭＳ Ｐゴシック" pitchFamily="34" charset="-128"/>
              </a:defRPr>
            </a:lvl6pPr>
            <a:lvl7pPr marL="29718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ea typeface="ＭＳ Ｐゴシック" pitchFamily="34" charset="-128"/>
              </a:defRPr>
            </a:lvl7pPr>
            <a:lvl8pPr marL="34290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ea typeface="ＭＳ Ｐゴシック" pitchFamily="34" charset="-128"/>
              </a:defRPr>
            </a:lvl8pPr>
            <a:lvl9pPr marL="38862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ea typeface="ＭＳ Ｐゴシック" pitchFamily="34" charset="-128"/>
              </a:defRPr>
            </a:lvl9pPr>
          </a:lstStyle>
          <a:p>
            <a:pPr algn="ctr">
              <a:defRPr/>
            </a:pPr>
            <a:r>
              <a:rPr lang="en-US" dirty="0">
                <a:solidFill>
                  <a:srgbClr val="FFFFFF"/>
                </a:solidFill>
              </a:rPr>
              <a:t>Electronic Scoring – PSS Controller Box</a:t>
            </a:r>
          </a:p>
        </p:txBody>
      </p:sp>
      <p:pic>
        <p:nvPicPr>
          <p:cNvPr id="7" name="Picture 4" descr="page_image_judgebox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9588" y="1367492"/>
            <a:ext cx="3084512"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Box 6"/>
          <p:cNvSpPr txBox="1">
            <a:spLocks noChangeArrowheads="1"/>
          </p:cNvSpPr>
          <p:nvPr/>
        </p:nvSpPr>
        <p:spPr bwMode="auto">
          <a:xfrm>
            <a:off x="6826037" y="2285999"/>
            <a:ext cx="1752600" cy="3139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lvl1pPr>
              <a:defRPr kumimoji="1" sz="2400">
                <a:solidFill>
                  <a:schemeClr val="tx1"/>
                </a:solidFill>
                <a:latin typeface="Arial" charset="0"/>
                <a:ea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eaLnBrk="0" fontAlgn="base" hangingPunct="0">
              <a:lnSpc>
                <a:spcPct val="90000"/>
              </a:lnSpc>
              <a:spcBef>
                <a:spcPct val="20000"/>
              </a:spcBef>
              <a:spcAft>
                <a:spcPct val="0"/>
              </a:spcAft>
              <a:buSzPct val="75000"/>
              <a:buFont typeface="Arial" charset="0"/>
              <a:defRPr kumimoji="1" sz="2400">
                <a:solidFill>
                  <a:schemeClr val="tx1"/>
                </a:solidFill>
                <a:latin typeface="Arial" charset="0"/>
                <a:ea typeface="ＭＳ Ｐゴシック" charset="0"/>
              </a:defRPr>
            </a:lvl6pPr>
            <a:lvl7pPr marL="2971800" indent="-228600" eaLnBrk="0" fontAlgn="base" hangingPunct="0">
              <a:lnSpc>
                <a:spcPct val="90000"/>
              </a:lnSpc>
              <a:spcBef>
                <a:spcPct val="20000"/>
              </a:spcBef>
              <a:spcAft>
                <a:spcPct val="0"/>
              </a:spcAft>
              <a:buSzPct val="75000"/>
              <a:buFont typeface="Arial" charset="0"/>
              <a:defRPr kumimoji="1" sz="2400">
                <a:solidFill>
                  <a:schemeClr val="tx1"/>
                </a:solidFill>
                <a:latin typeface="Arial" charset="0"/>
                <a:ea typeface="ＭＳ Ｐゴシック" charset="0"/>
              </a:defRPr>
            </a:lvl7pPr>
            <a:lvl8pPr marL="3429000" indent="-228600" eaLnBrk="0" fontAlgn="base" hangingPunct="0">
              <a:lnSpc>
                <a:spcPct val="90000"/>
              </a:lnSpc>
              <a:spcBef>
                <a:spcPct val="20000"/>
              </a:spcBef>
              <a:spcAft>
                <a:spcPct val="0"/>
              </a:spcAft>
              <a:buSzPct val="75000"/>
              <a:buFont typeface="Arial" charset="0"/>
              <a:defRPr kumimoji="1" sz="2400">
                <a:solidFill>
                  <a:schemeClr val="tx1"/>
                </a:solidFill>
                <a:latin typeface="Arial" charset="0"/>
                <a:ea typeface="ＭＳ Ｐゴシック" charset="0"/>
              </a:defRPr>
            </a:lvl8pPr>
            <a:lvl9pPr marL="3886200" indent="-228600" eaLnBrk="0" fontAlgn="base" hangingPunct="0">
              <a:lnSpc>
                <a:spcPct val="90000"/>
              </a:lnSpc>
              <a:spcBef>
                <a:spcPct val="20000"/>
              </a:spcBef>
              <a:spcAft>
                <a:spcPct val="0"/>
              </a:spcAft>
              <a:buSzPct val="75000"/>
              <a:buFont typeface="Arial" charset="0"/>
              <a:defRPr kumimoji="1" sz="2400">
                <a:solidFill>
                  <a:schemeClr val="tx1"/>
                </a:solidFill>
                <a:latin typeface="Arial" charset="0"/>
                <a:ea typeface="ＭＳ Ｐゴシック" charset="0"/>
              </a:defRPr>
            </a:lvl9pPr>
          </a:lstStyle>
          <a:p>
            <a:pPr>
              <a:spcBef>
                <a:spcPct val="50000"/>
              </a:spcBef>
              <a:buFont typeface="Arial" charset="0"/>
              <a:buNone/>
              <a:defRPr/>
            </a:pPr>
            <a:r>
              <a:rPr lang="en-US" sz="1600" dirty="0">
                <a:solidFill>
                  <a:srgbClr val="000000"/>
                </a:solidFill>
              </a:rPr>
              <a:t>1 Technical Point </a:t>
            </a:r>
          </a:p>
        </p:txBody>
      </p:sp>
      <p:sp>
        <p:nvSpPr>
          <p:cNvPr id="9" name="Line 7"/>
          <p:cNvSpPr>
            <a:spLocks noChangeShapeType="1"/>
          </p:cNvSpPr>
          <p:nvPr/>
        </p:nvSpPr>
        <p:spPr bwMode="auto">
          <a:xfrm flipH="1">
            <a:off x="5498122" y="1590675"/>
            <a:ext cx="1188426" cy="318423"/>
          </a:xfrm>
          <a:prstGeom prst="line">
            <a:avLst/>
          </a:prstGeom>
          <a:noFill/>
          <a:ln w="12700">
            <a:solidFill>
              <a:srgbClr val="00008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buFont typeface="Arial" charset="0"/>
              <a:buNone/>
              <a:defRPr/>
            </a:pPr>
            <a:endParaRPr lang="en-US">
              <a:solidFill>
                <a:srgbClr val="000000"/>
              </a:solidFill>
              <a:latin typeface="Arial" charset="0"/>
              <a:ea typeface="ＭＳ Ｐゴシック" charset="0"/>
              <a:cs typeface="ＭＳ Ｐゴシック" charset="0"/>
            </a:endParaRPr>
          </a:p>
        </p:txBody>
      </p:sp>
      <p:sp>
        <p:nvSpPr>
          <p:cNvPr id="10" name="Text Box 8"/>
          <p:cNvSpPr txBox="1">
            <a:spLocks noChangeArrowheads="1"/>
          </p:cNvSpPr>
          <p:nvPr/>
        </p:nvSpPr>
        <p:spPr bwMode="auto">
          <a:xfrm>
            <a:off x="6705600" y="1447800"/>
            <a:ext cx="2201732" cy="7571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square">
            <a:spAutoFit/>
          </a:bodyPr>
          <a:lstStyle>
            <a:lvl1pPr>
              <a:defRPr kumimoji="1" sz="2400">
                <a:solidFill>
                  <a:schemeClr val="tx1"/>
                </a:solidFill>
                <a:latin typeface="Arial" charset="0"/>
                <a:ea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eaLnBrk="0" fontAlgn="base" hangingPunct="0">
              <a:lnSpc>
                <a:spcPct val="90000"/>
              </a:lnSpc>
              <a:spcBef>
                <a:spcPct val="20000"/>
              </a:spcBef>
              <a:spcAft>
                <a:spcPct val="0"/>
              </a:spcAft>
              <a:buSzPct val="75000"/>
              <a:buFont typeface="Arial" charset="0"/>
              <a:defRPr kumimoji="1" sz="2400">
                <a:solidFill>
                  <a:schemeClr val="tx1"/>
                </a:solidFill>
                <a:latin typeface="Arial" charset="0"/>
                <a:ea typeface="ＭＳ Ｐゴシック" charset="0"/>
              </a:defRPr>
            </a:lvl6pPr>
            <a:lvl7pPr marL="2971800" indent="-228600" eaLnBrk="0" fontAlgn="base" hangingPunct="0">
              <a:lnSpc>
                <a:spcPct val="90000"/>
              </a:lnSpc>
              <a:spcBef>
                <a:spcPct val="20000"/>
              </a:spcBef>
              <a:spcAft>
                <a:spcPct val="0"/>
              </a:spcAft>
              <a:buSzPct val="75000"/>
              <a:buFont typeface="Arial" charset="0"/>
              <a:defRPr kumimoji="1" sz="2400">
                <a:solidFill>
                  <a:schemeClr val="tx1"/>
                </a:solidFill>
                <a:latin typeface="Arial" charset="0"/>
                <a:ea typeface="ＭＳ Ｐゴシック" charset="0"/>
              </a:defRPr>
            </a:lvl7pPr>
            <a:lvl8pPr marL="3429000" indent="-228600" eaLnBrk="0" fontAlgn="base" hangingPunct="0">
              <a:lnSpc>
                <a:spcPct val="90000"/>
              </a:lnSpc>
              <a:spcBef>
                <a:spcPct val="20000"/>
              </a:spcBef>
              <a:spcAft>
                <a:spcPct val="0"/>
              </a:spcAft>
              <a:buSzPct val="75000"/>
              <a:buFont typeface="Arial" charset="0"/>
              <a:defRPr kumimoji="1" sz="2400">
                <a:solidFill>
                  <a:schemeClr val="tx1"/>
                </a:solidFill>
                <a:latin typeface="Arial" charset="0"/>
                <a:ea typeface="ＭＳ Ｐゴシック" charset="0"/>
              </a:defRPr>
            </a:lvl8pPr>
            <a:lvl9pPr marL="3886200" indent="-228600" eaLnBrk="0" fontAlgn="base" hangingPunct="0">
              <a:lnSpc>
                <a:spcPct val="90000"/>
              </a:lnSpc>
              <a:spcBef>
                <a:spcPct val="20000"/>
              </a:spcBef>
              <a:spcAft>
                <a:spcPct val="0"/>
              </a:spcAft>
              <a:buSzPct val="75000"/>
              <a:buFont typeface="Arial" charset="0"/>
              <a:defRPr kumimoji="1" sz="2400">
                <a:solidFill>
                  <a:schemeClr val="tx1"/>
                </a:solidFill>
                <a:latin typeface="Arial" charset="0"/>
                <a:ea typeface="ＭＳ Ｐゴシック" charset="0"/>
              </a:defRPr>
            </a:lvl9pPr>
          </a:lstStyle>
          <a:p>
            <a:pPr>
              <a:spcBef>
                <a:spcPct val="50000"/>
              </a:spcBef>
              <a:buFont typeface="Arial" charset="0"/>
              <a:buNone/>
              <a:defRPr/>
            </a:pPr>
            <a:r>
              <a:rPr lang="en-US" sz="1600" dirty="0">
                <a:solidFill>
                  <a:srgbClr val="000000"/>
                </a:solidFill>
              </a:rPr>
              <a:t>3 Point – Non-turning head Kick  or 3 Point turning body kick</a:t>
            </a:r>
          </a:p>
        </p:txBody>
      </p:sp>
      <p:sp>
        <p:nvSpPr>
          <p:cNvPr id="11" name="Line 9"/>
          <p:cNvSpPr>
            <a:spLocks noChangeShapeType="1"/>
          </p:cNvSpPr>
          <p:nvPr/>
        </p:nvSpPr>
        <p:spPr bwMode="auto">
          <a:xfrm flipH="1" flipV="1">
            <a:off x="5329988" y="2285998"/>
            <a:ext cx="1530942" cy="121107"/>
          </a:xfrm>
          <a:prstGeom prst="line">
            <a:avLst/>
          </a:prstGeom>
          <a:noFill/>
          <a:ln w="12700">
            <a:solidFill>
              <a:srgbClr val="00008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buFont typeface="Arial" charset="0"/>
              <a:buNone/>
              <a:defRPr/>
            </a:pPr>
            <a:endParaRPr lang="en-US">
              <a:solidFill>
                <a:srgbClr val="000000"/>
              </a:solidFill>
              <a:latin typeface="Arial" charset="0"/>
              <a:ea typeface="ＭＳ Ｐゴシック" charset="0"/>
              <a:cs typeface="ＭＳ Ｐゴシック" charset="0"/>
            </a:endParaRPr>
          </a:p>
        </p:txBody>
      </p:sp>
      <p:sp>
        <p:nvSpPr>
          <p:cNvPr id="12" name="Line 10"/>
          <p:cNvSpPr>
            <a:spLocks noChangeShapeType="1"/>
          </p:cNvSpPr>
          <p:nvPr/>
        </p:nvSpPr>
        <p:spPr bwMode="auto">
          <a:xfrm flipH="1" flipV="1">
            <a:off x="5181600" y="2635543"/>
            <a:ext cx="1182688" cy="291695"/>
          </a:xfrm>
          <a:prstGeom prst="line">
            <a:avLst/>
          </a:prstGeom>
          <a:noFill/>
          <a:ln w="12700">
            <a:solidFill>
              <a:srgbClr val="00008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buFont typeface="Arial" charset="0"/>
              <a:buNone/>
              <a:defRPr/>
            </a:pPr>
            <a:endParaRPr lang="en-US">
              <a:solidFill>
                <a:srgbClr val="000000"/>
              </a:solidFill>
              <a:latin typeface="Arial" charset="0"/>
              <a:ea typeface="ＭＳ Ｐゴシック" charset="0"/>
              <a:cs typeface="ＭＳ Ｐゴシック" charset="0"/>
            </a:endParaRPr>
          </a:p>
        </p:txBody>
      </p:sp>
      <p:sp>
        <p:nvSpPr>
          <p:cNvPr id="13" name="Text Box 11"/>
          <p:cNvSpPr txBox="1">
            <a:spLocks noChangeArrowheads="1"/>
          </p:cNvSpPr>
          <p:nvPr/>
        </p:nvSpPr>
        <p:spPr bwMode="auto">
          <a:xfrm>
            <a:off x="6366738" y="2828370"/>
            <a:ext cx="2358162" cy="3139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square">
            <a:spAutoFit/>
          </a:bodyPr>
          <a:lstStyle>
            <a:lvl1pPr>
              <a:defRPr kumimoji="1" sz="2400">
                <a:solidFill>
                  <a:schemeClr val="tx1"/>
                </a:solidFill>
                <a:latin typeface="Arial" charset="0"/>
                <a:ea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eaLnBrk="0" fontAlgn="base" hangingPunct="0">
              <a:lnSpc>
                <a:spcPct val="90000"/>
              </a:lnSpc>
              <a:spcBef>
                <a:spcPct val="20000"/>
              </a:spcBef>
              <a:spcAft>
                <a:spcPct val="0"/>
              </a:spcAft>
              <a:buSzPct val="75000"/>
              <a:buFont typeface="Arial" charset="0"/>
              <a:defRPr kumimoji="1" sz="2400">
                <a:solidFill>
                  <a:schemeClr val="tx1"/>
                </a:solidFill>
                <a:latin typeface="Arial" charset="0"/>
                <a:ea typeface="ＭＳ Ｐゴシック" charset="0"/>
              </a:defRPr>
            </a:lvl6pPr>
            <a:lvl7pPr marL="2971800" indent="-228600" eaLnBrk="0" fontAlgn="base" hangingPunct="0">
              <a:lnSpc>
                <a:spcPct val="90000"/>
              </a:lnSpc>
              <a:spcBef>
                <a:spcPct val="20000"/>
              </a:spcBef>
              <a:spcAft>
                <a:spcPct val="0"/>
              </a:spcAft>
              <a:buSzPct val="75000"/>
              <a:buFont typeface="Arial" charset="0"/>
              <a:defRPr kumimoji="1" sz="2400">
                <a:solidFill>
                  <a:schemeClr val="tx1"/>
                </a:solidFill>
                <a:latin typeface="Arial" charset="0"/>
                <a:ea typeface="ＭＳ Ｐゴシック" charset="0"/>
              </a:defRPr>
            </a:lvl7pPr>
            <a:lvl8pPr marL="3429000" indent="-228600" eaLnBrk="0" fontAlgn="base" hangingPunct="0">
              <a:lnSpc>
                <a:spcPct val="90000"/>
              </a:lnSpc>
              <a:spcBef>
                <a:spcPct val="20000"/>
              </a:spcBef>
              <a:spcAft>
                <a:spcPct val="0"/>
              </a:spcAft>
              <a:buSzPct val="75000"/>
              <a:buFont typeface="Arial" charset="0"/>
              <a:defRPr kumimoji="1" sz="2400">
                <a:solidFill>
                  <a:schemeClr val="tx1"/>
                </a:solidFill>
                <a:latin typeface="Arial" charset="0"/>
                <a:ea typeface="ＭＳ Ｐゴシック" charset="0"/>
              </a:defRPr>
            </a:lvl8pPr>
            <a:lvl9pPr marL="3886200" indent="-228600" eaLnBrk="0" fontAlgn="base" hangingPunct="0">
              <a:lnSpc>
                <a:spcPct val="90000"/>
              </a:lnSpc>
              <a:spcBef>
                <a:spcPct val="20000"/>
              </a:spcBef>
              <a:spcAft>
                <a:spcPct val="0"/>
              </a:spcAft>
              <a:buSzPct val="75000"/>
              <a:buFont typeface="Arial" charset="0"/>
              <a:defRPr kumimoji="1" sz="2400">
                <a:solidFill>
                  <a:schemeClr val="tx1"/>
                </a:solidFill>
                <a:latin typeface="Arial" charset="0"/>
                <a:ea typeface="ＭＳ Ｐゴシック" charset="0"/>
              </a:defRPr>
            </a:lvl9pPr>
          </a:lstStyle>
          <a:p>
            <a:pPr>
              <a:spcBef>
                <a:spcPct val="50000"/>
              </a:spcBef>
              <a:buFont typeface="Arial" charset="0"/>
              <a:buNone/>
              <a:defRPr/>
            </a:pPr>
            <a:r>
              <a:rPr lang="en-US" sz="1600" dirty="0">
                <a:solidFill>
                  <a:srgbClr val="000000"/>
                </a:solidFill>
              </a:rPr>
              <a:t>1 Point - Punch </a:t>
            </a:r>
          </a:p>
        </p:txBody>
      </p:sp>
      <p:sp>
        <p:nvSpPr>
          <p:cNvPr id="14" name="Text Box 12"/>
          <p:cNvSpPr txBox="1">
            <a:spLocks noChangeArrowheads="1"/>
          </p:cNvSpPr>
          <p:nvPr/>
        </p:nvSpPr>
        <p:spPr bwMode="auto">
          <a:xfrm>
            <a:off x="406400" y="1524000"/>
            <a:ext cx="2413000" cy="9787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square">
            <a:spAutoFit/>
          </a:bodyPr>
          <a:lstStyle>
            <a:lvl1pPr>
              <a:defRPr kumimoji="1" sz="2400">
                <a:solidFill>
                  <a:schemeClr val="tx1"/>
                </a:solidFill>
                <a:latin typeface="Arial" charset="0"/>
                <a:ea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eaLnBrk="0" fontAlgn="base" hangingPunct="0">
              <a:lnSpc>
                <a:spcPct val="90000"/>
              </a:lnSpc>
              <a:spcBef>
                <a:spcPct val="20000"/>
              </a:spcBef>
              <a:spcAft>
                <a:spcPct val="0"/>
              </a:spcAft>
              <a:buSzPct val="75000"/>
              <a:buFont typeface="Arial" charset="0"/>
              <a:defRPr kumimoji="1" sz="2400">
                <a:solidFill>
                  <a:schemeClr val="tx1"/>
                </a:solidFill>
                <a:latin typeface="Arial" charset="0"/>
                <a:ea typeface="ＭＳ Ｐゴシック" charset="0"/>
              </a:defRPr>
            </a:lvl6pPr>
            <a:lvl7pPr marL="2971800" indent="-228600" eaLnBrk="0" fontAlgn="base" hangingPunct="0">
              <a:lnSpc>
                <a:spcPct val="90000"/>
              </a:lnSpc>
              <a:spcBef>
                <a:spcPct val="20000"/>
              </a:spcBef>
              <a:spcAft>
                <a:spcPct val="0"/>
              </a:spcAft>
              <a:buSzPct val="75000"/>
              <a:buFont typeface="Arial" charset="0"/>
              <a:defRPr kumimoji="1" sz="2400">
                <a:solidFill>
                  <a:schemeClr val="tx1"/>
                </a:solidFill>
                <a:latin typeface="Arial" charset="0"/>
                <a:ea typeface="ＭＳ Ｐゴシック" charset="0"/>
              </a:defRPr>
            </a:lvl7pPr>
            <a:lvl8pPr marL="3429000" indent="-228600" eaLnBrk="0" fontAlgn="base" hangingPunct="0">
              <a:lnSpc>
                <a:spcPct val="90000"/>
              </a:lnSpc>
              <a:spcBef>
                <a:spcPct val="20000"/>
              </a:spcBef>
              <a:spcAft>
                <a:spcPct val="0"/>
              </a:spcAft>
              <a:buSzPct val="75000"/>
              <a:buFont typeface="Arial" charset="0"/>
              <a:defRPr kumimoji="1" sz="2400">
                <a:solidFill>
                  <a:schemeClr val="tx1"/>
                </a:solidFill>
                <a:latin typeface="Arial" charset="0"/>
                <a:ea typeface="ＭＳ Ｐゴシック" charset="0"/>
              </a:defRPr>
            </a:lvl8pPr>
            <a:lvl9pPr marL="3886200" indent="-228600" eaLnBrk="0" fontAlgn="base" hangingPunct="0">
              <a:lnSpc>
                <a:spcPct val="90000"/>
              </a:lnSpc>
              <a:spcBef>
                <a:spcPct val="20000"/>
              </a:spcBef>
              <a:spcAft>
                <a:spcPct val="0"/>
              </a:spcAft>
              <a:buSzPct val="75000"/>
              <a:buFont typeface="Arial" charset="0"/>
              <a:defRPr kumimoji="1" sz="2400">
                <a:solidFill>
                  <a:schemeClr val="tx1"/>
                </a:solidFill>
                <a:latin typeface="Arial" charset="0"/>
                <a:ea typeface="ＭＳ Ｐゴシック" charset="0"/>
              </a:defRPr>
            </a:lvl9pPr>
          </a:lstStyle>
          <a:p>
            <a:pPr>
              <a:spcBef>
                <a:spcPct val="50000"/>
              </a:spcBef>
              <a:buFont typeface="Arial" charset="0"/>
              <a:buNone/>
              <a:defRPr/>
            </a:pPr>
            <a:r>
              <a:rPr lang="en-US" sz="1600" dirty="0">
                <a:solidFill>
                  <a:srgbClr val="000000"/>
                </a:solidFill>
              </a:rPr>
              <a:t>4 Point – Turning head kick. Simultaneously press both 3 point and technical point buttons.</a:t>
            </a:r>
          </a:p>
        </p:txBody>
      </p:sp>
      <p:sp>
        <p:nvSpPr>
          <p:cNvPr id="15" name="Line 13"/>
          <p:cNvSpPr>
            <a:spLocks noChangeShapeType="1"/>
          </p:cNvSpPr>
          <p:nvPr/>
        </p:nvSpPr>
        <p:spPr bwMode="auto">
          <a:xfrm flipH="1">
            <a:off x="2574758" y="1943100"/>
            <a:ext cx="1062788" cy="0"/>
          </a:xfrm>
          <a:prstGeom prst="line">
            <a:avLst/>
          </a:prstGeom>
          <a:noFill/>
          <a:ln w="12700">
            <a:solidFill>
              <a:srgbClr val="FF00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buFont typeface="Arial" charset="0"/>
              <a:buNone/>
              <a:defRPr/>
            </a:pPr>
            <a:endParaRPr lang="en-US">
              <a:solidFill>
                <a:srgbClr val="000000"/>
              </a:solidFill>
              <a:latin typeface="Arial" charset="0"/>
              <a:ea typeface="ＭＳ Ｐゴシック" charset="0"/>
              <a:cs typeface="ＭＳ Ｐゴシック" charset="0"/>
            </a:endParaRPr>
          </a:p>
        </p:txBody>
      </p:sp>
      <p:sp>
        <p:nvSpPr>
          <p:cNvPr id="16" name="Line 14"/>
          <p:cNvSpPr>
            <a:spLocks noChangeShapeType="1"/>
          </p:cNvSpPr>
          <p:nvPr/>
        </p:nvSpPr>
        <p:spPr bwMode="auto">
          <a:xfrm flipH="1" flipV="1">
            <a:off x="2574758" y="1943100"/>
            <a:ext cx="1082842" cy="266700"/>
          </a:xfrm>
          <a:prstGeom prst="line">
            <a:avLst/>
          </a:prstGeom>
          <a:noFill/>
          <a:ln w="12700">
            <a:solidFill>
              <a:srgbClr val="FF00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buFont typeface="Arial" charset="0"/>
              <a:buNone/>
              <a:defRPr/>
            </a:pPr>
            <a:endParaRPr lang="en-US">
              <a:solidFill>
                <a:srgbClr val="000000"/>
              </a:solidFill>
              <a:latin typeface="Arial" charset="0"/>
              <a:ea typeface="ＭＳ Ｐゴシック" charset="0"/>
              <a:cs typeface="ＭＳ Ｐゴシック" charset="0"/>
            </a:endParaRPr>
          </a:p>
        </p:txBody>
      </p:sp>
      <p:sp>
        <p:nvSpPr>
          <p:cNvPr id="17" name="Content Placeholder 2"/>
          <p:cNvSpPr txBox="1">
            <a:spLocks/>
          </p:cNvSpPr>
          <p:nvPr/>
        </p:nvSpPr>
        <p:spPr bwMode="auto">
          <a:xfrm>
            <a:off x="685800" y="4419600"/>
            <a:ext cx="8039100" cy="2209800"/>
          </a:xfrm>
          <a:prstGeom prst="rect">
            <a:avLst/>
          </a:prstGeom>
          <a:solidFill>
            <a:srgbClr val="FFFFFF">
              <a:alpha val="0"/>
            </a:srgbClr>
          </a:solidFill>
          <a:ln w="9525">
            <a:solidFill>
              <a:srgbClr val="000000"/>
            </a:solidFill>
            <a:miter lim="800000"/>
            <a:headEnd/>
            <a:tailEnd/>
          </a:ln>
        </p:spPr>
        <p:txBody>
          <a:bodyPr/>
          <a:lstStyle>
            <a:lvl1pPr marL="342900" indent="-342900">
              <a:defRPr kumimoji="1" sz="2400">
                <a:solidFill>
                  <a:schemeClr val="tx1"/>
                </a:solidFill>
                <a:latin typeface="Arial" pitchFamily="34" charset="0"/>
                <a:ea typeface="ＭＳ Ｐゴシック" pitchFamily="34" charset="-128"/>
              </a:defRPr>
            </a:lvl1pPr>
            <a:lvl2pPr marL="742950" indent="-285750">
              <a:defRPr kumimoji="1" sz="2400">
                <a:solidFill>
                  <a:schemeClr val="tx1"/>
                </a:solidFill>
                <a:latin typeface="Arial" pitchFamily="34" charset="0"/>
                <a:ea typeface="ＭＳ Ｐゴシック" pitchFamily="34" charset="-128"/>
              </a:defRPr>
            </a:lvl2pPr>
            <a:lvl3pPr marL="1143000" indent="-228600">
              <a:defRPr kumimoji="1" sz="2400">
                <a:solidFill>
                  <a:schemeClr val="tx1"/>
                </a:solidFill>
                <a:latin typeface="Arial" pitchFamily="34" charset="0"/>
                <a:ea typeface="ＭＳ Ｐゴシック" pitchFamily="34" charset="-128"/>
              </a:defRPr>
            </a:lvl3pPr>
            <a:lvl4pPr marL="1600200" indent="-228600">
              <a:defRPr kumimoji="1" sz="2400">
                <a:solidFill>
                  <a:schemeClr val="tx1"/>
                </a:solidFill>
                <a:latin typeface="Arial" pitchFamily="34" charset="0"/>
                <a:ea typeface="ＭＳ Ｐゴシック" pitchFamily="34" charset="-128"/>
              </a:defRPr>
            </a:lvl4pPr>
            <a:lvl5pPr marL="2057400" indent="-228600">
              <a:defRPr kumimoji="1" sz="2400">
                <a:solidFill>
                  <a:schemeClr val="tx1"/>
                </a:solidFill>
                <a:latin typeface="Arial" pitchFamily="34" charset="0"/>
                <a:ea typeface="ＭＳ Ｐゴシック" pitchFamily="34" charset="-128"/>
              </a:defRPr>
            </a:lvl5pPr>
            <a:lvl6pPr marL="25146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ea typeface="ＭＳ Ｐゴシック" pitchFamily="34" charset="-128"/>
              </a:defRPr>
            </a:lvl6pPr>
            <a:lvl7pPr marL="29718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ea typeface="ＭＳ Ｐゴシック" pitchFamily="34" charset="-128"/>
              </a:defRPr>
            </a:lvl7pPr>
            <a:lvl8pPr marL="34290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ea typeface="ＭＳ Ｐゴシック" pitchFamily="34" charset="-128"/>
              </a:defRPr>
            </a:lvl8pPr>
            <a:lvl9pPr marL="38862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ea typeface="ＭＳ Ｐゴシック" pitchFamily="34" charset="-128"/>
              </a:defRPr>
            </a:lvl9pPr>
          </a:lstStyle>
          <a:p>
            <a:pPr>
              <a:spcBef>
                <a:spcPct val="0"/>
              </a:spcBef>
              <a:spcAft>
                <a:spcPts val="1200"/>
              </a:spcAft>
              <a:buSzPct val="120000"/>
              <a:buFont typeface="Wingdings" pitchFamily="2" charset="2"/>
              <a:buChar char="Ø"/>
            </a:pPr>
            <a:r>
              <a:rPr lang="en-US" altLang="en-US" sz="1800" dirty="0">
                <a:solidFill>
                  <a:srgbClr val="000000"/>
                </a:solidFill>
              </a:rPr>
              <a:t>If a judge presses the wrong button, he/she should immediately press the correct button.</a:t>
            </a:r>
          </a:p>
          <a:p>
            <a:pPr>
              <a:spcBef>
                <a:spcPct val="0"/>
              </a:spcBef>
              <a:spcAft>
                <a:spcPts val="1200"/>
              </a:spcAft>
              <a:buSzPct val="120000"/>
              <a:buFont typeface="Wingdings" pitchFamily="2" charset="2"/>
              <a:buChar char="Ø"/>
            </a:pPr>
            <a:r>
              <a:rPr lang="en-US" altLang="en-US" sz="1800" dirty="0">
                <a:solidFill>
                  <a:srgbClr val="000000"/>
                </a:solidFill>
              </a:rPr>
              <a:t>If the judge sees that the error resulted in no-score, he/she should stand up immediately.</a:t>
            </a:r>
          </a:p>
          <a:p>
            <a:pPr>
              <a:spcBef>
                <a:spcPct val="0"/>
              </a:spcBef>
              <a:spcAft>
                <a:spcPts val="1200"/>
              </a:spcAft>
              <a:buSzPct val="120000"/>
              <a:buFont typeface="Wingdings" pitchFamily="2" charset="2"/>
              <a:buChar char="Ø"/>
            </a:pPr>
            <a:r>
              <a:rPr lang="en-US" altLang="en-US" sz="1800" dirty="0">
                <a:solidFill>
                  <a:srgbClr val="000000"/>
                </a:solidFill>
              </a:rPr>
              <a:t>When one judge stands, all should stand.</a:t>
            </a:r>
          </a:p>
          <a:p>
            <a:pPr>
              <a:spcBef>
                <a:spcPct val="0"/>
              </a:spcBef>
              <a:spcAft>
                <a:spcPts val="1200"/>
              </a:spcAft>
              <a:buSzPct val="120000"/>
              <a:buFont typeface="Wingdings" pitchFamily="2" charset="2"/>
              <a:buChar char="Ø"/>
            </a:pPr>
            <a:r>
              <a:rPr lang="en-US" altLang="en-US" sz="1800" dirty="0">
                <a:solidFill>
                  <a:srgbClr val="000000"/>
                </a:solidFill>
              </a:rPr>
              <a:t>When the Referee calls for a conference, it should be short, no involved discussions. Referee should not influence the judges.</a:t>
            </a:r>
          </a:p>
        </p:txBody>
      </p:sp>
      <p:sp>
        <p:nvSpPr>
          <p:cNvPr id="18" name="Rectangle 17"/>
          <p:cNvSpPr>
            <a:spLocks noChangeArrowheads="1"/>
          </p:cNvSpPr>
          <p:nvPr/>
        </p:nvSpPr>
        <p:spPr bwMode="auto">
          <a:xfrm>
            <a:off x="647700" y="3962400"/>
            <a:ext cx="8077200" cy="324971"/>
          </a:xfrm>
          <a:prstGeom prst="rect">
            <a:avLst/>
          </a:prstGeom>
          <a:solidFill>
            <a:srgbClr val="C00000">
              <a:shade val="30000"/>
              <a:satMod val="115000"/>
            </a:srgbClr>
          </a:solidFill>
          <a:ln w="9525">
            <a:solidFill>
              <a:schemeClr val="accent6"/>
            </a:solid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chor="ctr"/>
          <a:lstStyle>
            <a:lvl1pPr>
              <a:defRPr kumimoji="1" sz="2400">
                <a:solidFill>
                  <a:schemeClr val="tx1"/>
                </a:solidFill>
                <a:latin typeface="Arial" pitchFamily="34" charset="0"/>
                <a:ea typeface="ＭＳ Ｐゴシック" pitchFamily="34" charset="-128"/>
              </a:defRPr>
            </a:lvl1pPr>
            <a:lvl2pPr marL="742950" indent="-285750">
              <a:defRPr kumimoji="1" sz="2400">
                <a:solidFill>
                  <a:schemeClr val="tx1"/>
                </a:solidFill>
                <a:latin typeface="Arial" pitchFamily="34" charset="0"/>
                <a:ea typeface="ＭＳ Ｐゴシック" pitchFamily="34" charset="-128"/>
              </a:defRPr>
            </a:lvl2pPr>
            <a:lvl3pPr marL="1143000" indent="-228600">
              <a:defRPr kumimoji="1" sz="2400">
                <a:solidFill>
                  <a:schemeClr val="tx1"/>
                </a:solidFill>
                <a:latin typeface="Arial" pitchFamily="34" charset="0"/>
                <a:ea typeface="ＭＳ Ｐゴシック" pitchFamily="34" charset="-128"/>
              </a:defRPr>
            </a:lvl3pPr>
            <a:lvl4pPr marL="1600200" indent="-228600">
              <a:defRPr kumimoji="1" sz="2400">
                <a:solidFill>
                  <a:schemeClr val="tx1"/>
                </a:solidFill>
                <a:latin typeface="Arial" pitchFamily="34" charset="0"/>
                <a:ea typeface="ＭＳ Ｐゴシック" pitchFamily="34" charset="-128"/>
              </a:defRPr>
            </a:lvl4pPr>
            <a:lvl5pPr marL="2057400" indent="-228600">
              <a:defRPr kumimoji="1" sz="2400">
                <a:solidFill>
                  <a:schemeClr val="tx1"/>
                </a:solidFill>
                <a:latin typeface="Arial" pitchFamily="34" charset="0"/>
                <a:ea typeface="ＭＳ Ｐゴシック" pitchFamily="34" charset="-128"/>
              </a:defRPr>
            </a:lvl5pPr>
            <a:lvl6pPr marL="25146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ea typeface="ＭＳ Ｐゴシック" pitchFamily="34" charset="-128"/>
              </a:defRPr>
            </a:lvl6pPr>
            <a:lvl7pPr marL="29718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ea typeface="ＭＳ Ｐゴシック" pitchFamily="34" charset="-128"/>
              </a:defRPr>
            </a:lvl7pPr>
            <a:lvl8pPr marL="34290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ea typeface="ＭＳ Ｐゴシック" pitchFamily="34" charset="-128"/>
              </a:defRPr>
            </a:lvl8pPr>
            <a:lvl9pPr marL="38862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ea typeface="ＭＳ Ｐゴシック" pitchFamily="34" charset="-128"/>
              </a:defRPr>
            </a:lvl9pPr>
          </a:lstStyle>
          <a:p>
            <a:pPr algn="ctr">
              <a:defRPr/>
            </a:pPr>
            <a:r>
              <a:rPr lang="en-US" dirty="0">
                <a:solidFill>
                  <a:srgbClr val="FFFFFF"/>
                </a:solidFill>
              </a:rPr>
              <a:t>Electronic Scoring – Correcting Scoring Errors</a:t>
            </a:r>
          </a:p>
        </p:txBody>
      </p:sp>
      <p:sp>
        <p:nvSpPr>
          <p:cNvPr id="2" name="TextBox 1">
            <a:extLst>
              <a:ext uri="{FF2B5EF4-FFF2-40B4-BE49-F238E27FC236}">
                <a16:creationId xmlns:a16="http://schemas.microsoft.com/office/drawing/2014/main" id="{F5F2B5A7-31C9-40AA-9F8D-29CE4686488C}"/>
              </a:ext>
            </a:extLst>
          </p:cNvPr>
          <p:cNvSpPr txBox="1"/>
          <p:nvPr/>
        </p:nvSpPr>
        <p:spPr>
          <a:xfrm>
            <a:off x="161758" y="2599931"/>
            <a:ext cx="2845692" cy="1089529"/>
          </a:xfrm>
          <a:prstGeom prst="rect">
            <a:avLst/>
          </a:prstGeom>
          <a:noFill/>
        </p:spPr>
        <p:txBody>
          <a:bodyPr wrap="square" rtlCol="0">
            <a:spAutoFit/>
          </a:bodyPr>
          <a:lstStyle/>
          <a:p>
            <a:pPr algn="ctr"/>
            <a:r>
              <a:rPr lang="en-US" b="1" dirty="0">
                <a:solidFill>
                  <a:srgbClr val="FF0000"/>
                </a:solidFill>
              </a:rPr>
              <a:t>KP&amp;P equipment scores 2 points for a body kick</a:t>
            </a:r>
          </a:p>
        </p:txBody>
      </p:sp>
    </p:spTree>
    <p:extLst>
      <p:ext uri="{BB962C8B-B14F-4D97-AF65-F5344CB8AC3E}">
        <p14:creationId xmlns:p14="http://schemas.microsoft.com/office/powerpoint/2010/main" val="162629614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par>
                          <p:cTn id="10" fill="hold">
                            <p:stCondLst>
                              <p:cond delay="500"/>
                            </p:stCondLst>
                            <p:childTnLst>
                              <p:par>
                                <p:cTn id="11" presetID="1" presetClass="entr" presetSubtype="0"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par>
                          <p:cTn id="13" fill="hold" nodeType="withGroup">
                            <p:stCondLst>
                              <p:cond delay="500"/>
                            </p:stCondLst>
                            <p:childTnLst>
                              <p:par>
                                <p:cTn id="14" presetID="1" presetClass="entr" presetSubtype="0" fill="hold" grpId="0" nodeType="afterEffect">
                                  <p:stCondLst>
                                    <p:cond delay="0"/>
                                  </p:stCondLst>
                                  <p:childTnLst>
                                    <p:set>
                                      <p:cBhvr>
                                        <p:cTn id="15" dur="1" fill="hold">
                                          <p:stCondLst>
                                            <p:cond delay="0"/>
                                          </p:stCondLst>
                                        </p:cTn>
                                        <p:tgtEl>
                                          <p:spTgt spid="13"/>
                                        </p:tgtEl>
                                        <p:attrNameLst>
                                          <p:attrName>style.visibility</p:attrName>
                                        </p:attrNameLst>
                                      </p:cBhvr>
                                      <p:to>
                                        <p:strVal val="visible"/>
                                      </p:to>
                                    </p:set>
                                  </p:childTnLst>
                                </p:cTn>
                              </p:par>
                            </p:childTnLst>
                          </p:cTn>
                        </p:par>
                        <p:par>
                          <p:cTn id="16" fill="hold">
                            <p:stCondLst>
                              <p:cond delay="500"/>
                            </p:stCondLst>
                            <p:childTnLst>
                              <p:par>
                                <p:cTn id="17" presetID="1" presetClass="entr" presetSubtype="0" fill="hold" nodeType="after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par>
                          <p:cTn id="19" fill="hold" nodeType="withGroup">
                            <p:stCondLst>
                              <p:cond delay="500"/>
                            </p:stCondLst>
                            <p:childTnLst>
                              <p:par>
                                <p:cTn id="20" presetID="1" presetClass="entr" presetSubtype="0" fill="hold" grpId="0" nodeType="afterEffect">
                                  <p:stCondLst>
                                    <p:cond delay="0"/>
                                  </p:stCondLst>
                                  <p:childTnLst>
                                    <p:set>
                                      <p:cBhvr>
                                        <p:cTn id="21" dur="1" fill="hold">
                                          <p:stCondLst>
                                            <p:cond delay="0"/>
                                          </p:stCondLst>
                                        </p:cTn>
                                        <p:tgtEl>
                                          <p:spTgt spid="8"/>
                                        </p:tgtEl>
                                        <p:attrNameLst>
                                          <p:attrName>style.visibility</p:attrName>
                                        </p:attrNameLst>
                                      </p:cBhvr>
                                      <p:to>
                                        <p:strVal val="visible"/>
                                      </p:to>
                                    </p:set>
                                  </p:childTnLst>
                                </p:cTn>
                              </p:par>
                            </p:childTnLst>
                          </p:cTn>
                        </p:par>
                        <p:par>
                          <p:cTn id="22" fill="hold">
                            <p:stCondLst>
                              <p:cond delay="500"/>
                            </p:stCondLst>
                            <p:childTnLst>
                              <p:par>
                                <p:cTn id="23" presetID="1" presetClass="entr" presetSubtype="0" fill="hold" nodeType="after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childTnLst>
                          </p:cTn>
                        </p:par>
                        <p:par>
                          <p:cTn id="25" fill="hold" nodeType="withGroup">
                            <p:stCondLst>
                              <p:cond delay="500"/>
                            </p:stCondLst>
                            <p:childTnLst>
                              <p:par>
                                <p:cTn id="26" presetID="1" presetClass="entr" presetSubtype="0" fill="hold" grpId="0" nodeType="afterEffect">
                                  <p:stCondLst>
                                    <p:cond delay="0"/>
                                  </p:stCondLst>
                                  <p:childTnLst>
                                    <p:set>
                                      <p:cBhvr>
                                        <p:cTn id="27" dur="1" fill="hold">
                                          <p:stCondLst>
                                            <p:cond delay="0"/>
                                          </p:stCondLst>
                                        </p:cTn>
                                        <p:tgtEl>
                                          <p:spTgt spid="10"/>
                                        </p:tgtEl>
                                        <p:attrNameLst>
                                          <p:attrName>style.visibility</p:attrName>
                                        </p:attrNameLst>
                                      </p:cBhvr>
                                      <p:to>
                                        <p:strVal val="visible"/>
                                      </p:to>
                                    </p:set>
                                  </p:childTnLst>
                                </p:cTn>
                              </p:par>
                            </p:childTnLst>
                          </p:cTn>
                        </p:par>
                        <p:par>
                          <p:cTn id="28" fill="hold">
                            <p:stCondLst>
                              <p:cond delay="500"/>
                            </p:stCondLst>
                            <p:childTnLst>
                              <p:par>
                                <p:cTn id="29" presetID="1" presetClass="entr" presetSubtype="0" fill="hold" nodeType="afterEffect">
                                  <p:stCondLst>
                                    <p:cond delay="0"/>
                                  </p:stCondLst>
                                  <p:childTnLst>
                                    <p:set>
                                      <p:cBhvr>
                                        <p:cTn id="30" dur="1" fill="hold">
                                          <p:stCondLst>
                                            <p:cond delay="0"/>
                                          </p:stCondLst>
                                        </p:cTn>
                                        <p:tgtEl>
                                          <p:spTgt spid="9"/>
                                        </p:tgtEl>
                                        <p:attrNameLst>
                                          <p:attrName>style.visibility</p:attrName>
                                        </p:attrNameLst>
                                      </p:cBhvr>
                                      <p:to>
                                        <p:strVal val="visible"/>
                                      </p:to>
                                    </p:set>
                                  </p:childTnLst>
                                </p:cTn>
                              </p:par>
                            </p:childTnLst>
                          </p:cTn>
                        </p:par>
                        <p:par>
                          <p:cTn id="31" fill="hold" nodeType="withGroup">
                            <p:stCondLst>
                              <p:cond delay="500"/>
                            </p:stCondLst>
                            <p:childTnLst>
                              <p:par>
                                <p:cTn id="32" presetID="1" presetClass="entr" presetSubtype="0" fill="hold" grpId="0" nodeType="afterEffect">
                                  <p:stCondLst>
                                    <p:cond delay="0"/>
                                  </p:stCondLst>
                                  <p:childTnLst>
                                    <p:set>
                                      <p:cBhvr>
                                        <p:cTn id="33" dur="1" fill="hold">
                                          <p:stCondLst>
                                            <p:cond delay="0"/>
                                          </p:stCondLst>
                                        </p:cTn>
                                        <p:tgtEl>
                                          <p:spTgt spid="14"/>
                                        </p:tgtEl>
                                        <p:attrNameLst>
                                          <p:attrName>style.visibility</p:attrName>
                                        </p:attrNameLst>
                                      </p:cBhvr>
                                      <p:to>
                                        <p:strVal val="visible"/>
                                      </p:to>
                                    </p:set>
                                  </p:childTnLst>
                                </p:cTn>
                              </p:par>
                            </p:childTnLst>
                          </p:cTn>
                        </p:par>
                        <p:par>
                          <p:cTn id="34" fill="hold">
                            <p:stCondLst>
                              <p:cond delay="500"/>
                            </p:stCondLst>
                            <p:childTnLst>
                              <p:par>
                                <p:cTn id="35" presetID="1" presetClass="entr" presetSubtype="0" fill="hold" nodeType="afterEffect">
                                  <p:stCondLst>
                                    <p:cond delay="0"/>
                                  </p:stCondLst>
                                  <p:childTnLst>
                                    <p:set>
                                      <p:cBhvr>
                                        <p:cTn id="36" dur="1" fill="hold">
                                          <p:stCondLst>
                                            <p:cond delay="0"/>
                                          </p:stCondLst>
                                        </p:cTn>
                                        <p:tgtEl>
                                          <p:spTgt spid="15"/>
                                        </p:tgtEl>
                                        <p:attrNameLst>
                                          <p:attrName>style.visibility</p:attrName>
                                        </p:attrNameLst>
                                      </p:cBhvr>
                                      <p:to>
                                        <p:strVal val="visible"/>
                                      </p:to>
                                    </p:set>
                                  </p:childTnLst>
                                </p:cTn>
                              </p:par>
                            </p:childTnLst>
                          </p:cTn>
                        </p:par>
                        <p:par>
                          <p:cTn id="37" fill="hold">
                            <p:stCondLst>
                              <p:cond delay="500"/>
                            </p:stCondLst>
                            <p:childTnLst>
                              <p:par>
                                <p:cTn id="38" presetID="1" presetClass="entr" presetSubtype="0" fill="hold" nodeType="afterEffect">
                                  <p:stCondLst>
                                    <p:cond delay="0"/>
                                  </p:stCondLst>
                                  <p:childTnLst>
                                    <p:set>
                                      <p:cBhvr>
                                        <p:cTn id="39" dur="1" fill="hold">
                                          <p:stCondLst>
                                            <p:cond delay="0"/>
                                          </p:stCondLst>
                                        </p:cTn>
                                        <p:tgtEl>
                                          <p:spTgt spid="16"/>
                                        </p:tgtEl>
                                        <p:attrNameLst>
                                          <p:attrName>style.visibility</p:attrName>
                                        </p:attrNameLst>
                                      </p:cBhvr>
                                      <p:to>
                                        <p:strVal val="visible"/>
                                      </p:to>
                                    </p:set>
                                  </p:childTnLst>
                                </p:cTn>
                              </p:par>
                            </p:childTnLst>
                          </p:cTn>
                        </p:par>
                        <p:par>
                          <p:cTn id="40" fill="hold" nodeType="afterGroup">
                            <p:stCondLst>
                              <p:cond delay="500"/>
                            </p:stCondLst>
                            <p:childTnLst>
                              <p:par>
                                <p:cTn id="41" presetID="1" presetClass="entr" presetSubtype="0" fill="hold" grpId="0" nodeType="afterEffect">
                                  <p:stCondLst>
                                    <p:cond delay="0"/>
                                  </p:stCondLst>
                                  <p:childTnLst>
                                    <p:set>
                                      <p:cBhvr>
                                        <p:cTn id="42" dur="1" fill="hold">
                                          <p:stCondLst>
                                            <p:cond delay="0"/>
                                          </p:stCondLst>
                                        </p:cTn>
                                        <p:tgtEl>
                                          <p:spTgt spid="18"/>
                                        </p:tgtEl>
                                        <p:attrNameLst>
                                          <p:attrName>style.visibility</p:attrName>
                                        </p:attrNameLst>
                                      </p:cBhvr>
                                      <p:to>
                                        <p:strVal val="visible"/>
                                      </p:to>
                                    </p:set>
                                  </p:childTnLst>
                                </p:cTn>
                              </p:par>
                            </p:childTnLst>
                          </p:cTn>
                        </p:par>
                        <p:par>
                          <p:cTn id="43" fill="hold">
                            <p:stCondLst>
                              <p:cond delay="500"/>
                            </p:stCondLst>
                            <p:childTnLst>
                              <p:par>
                                <p:cTn id="44" presetID="1" presetClass="entr" presetSubtype="0" fill="hold" grpId="0" nodeType="afterEffect">
                                  <p:stCondLst>
                                    <p:cond delay="0"/>
                                  </p:stCondLst>
                                  <p:childTnLst>
                                    <p:set>
                                      <p:cBhvr>
                                        <p:cTn id="45"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p:bldP spid="10" grpId="0"/>
      <p:bldP spid="13" grpId="0"/>
      <p:bldP spid="14" grpId="0"/>
      <p:bldP spid="17" grpId="0" animBg="1"/>
      <p:bldP spid="18"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a:spLocks noChangeArrowheads="1"/>
          </p:cNvSpPr>
          <p:nvPr/>
        </p:nvSpPr>
        <p:spPr bwMode="auto">
          <a:xfrm>
            <a:off x="228600" y="304800"/>
            <a:ext cx="8610600" cy="609600"/>
          </a:xfrm>
          <a:prstGeom prst="rect">
            <a:avLst/>
          </a:prstGeom>
          <a:solidFill>
            <a:srgbClr val="C00000">
              <a:shade val="30000"/>
              <a:satMod val="115000"/>
            </a:srgbClr>
          </a:solidFill>
          <a:ln w="9525">
            <a:solidFill>
              <a:schemeClr val="accent6"/>
            </a:solid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chor="ctr"/>
          <a:lstStyle/>
          <a:p>
            <a:pPr algn="ctr">
              <a:defRPr/>
            </a:pPr>
            <a:r>
              <a:rPr lang="en-US" sz="3600" dirty="0">
                <a:solidFill>
                  <a:srgbClr val="FFFFFF"/>
                </a:solidFill>
                <a:ea typeface="ＭＳ Ｐゴシック" pitchFamily="34" charset="-128"/>
              </a:rPr>
              <a:t>Knock Down</a:t>
            </a:r>
          </a:p>
        </p:txBody>
      </p:sp>
      <p:sp>
        <p:nvSpPr>
          <p:cNvPr id="4" name="Rectangle 3"/>
          <p:cNvSpPr/>
          <p:nvPr/>
        </p:nvSpPr>
        <p:spPr>
          <a:xfrm>
            <a:off x="228600" y="1371600"/>
            <a:ext cx="8610600" cy="4579715"/>
          </a:xfrm>
          <a:prstGeom prst="rect">
            <a:avLst/>
          </a:prstGeom>
          <a:ln>
            <a:solidFill>
              <a:srgbClr val="000000"/>
            </a:solidFill>
          </a:ln>
        </p:spPr>
        <p:txBody>
          <a:bodyPr wrap="square">
            <a:spAutoFit/>
          </a:bodyPr>
          <a:lstStyle/>
          <a:p>
            <a:pPr indent="9525">
              <a:spcBef>
                <a:spcPts val="0"/>
              </a:spcBef>
              <a:spcAft>
                <a:spcPts val="0"/>
              </a:spcAft>
            </a:pPr>
            <a:r>
              <a:rPr lang="en-US" sz="2800" dirty="0">
                <a:solidFill>
                  <a:srgbClr val="000000"/>
                </a:solidFill>
                <a:latin typeface="Arial"/>
                <a:ea typeface="Times New Roman"/>
              </a:rPr>
              <a:t>A knock down shall be declared when a legitimate attack is scored and any of the following criteria are met:</a:t>
            </a:r>
            <a:endParaRPr lang="en-US" sz="2800" dirty="0">
              <a:solidFill>
                <a:srgbClr val="000000"/>
              </a:solidFill>
              <a:latin typeface="Times New Roman"/>
              <a:ea typeface="Times New Roman"/>
            </a:endParaRPr>
          </a:p>
          <a:p>
            <a:pPr marL="708660" indent="-342900">
              <a:spcBef>
                <a:spcPts val="0"/>
              </a:spcBef>
              <a:spcAft>
                <a:spcPts val="0"/>
              </a:spcAft>
              <a:buFont typeface="Wingdings" panose="05000000000000000000" pitchFamily="2" charset="2"/>
              <a:buChar char="Ø"/>
            </a:pPr>
            <a:r>
              <a:rPr lang="en-US" sz="2800" dirty="0">
                <a:solidFill>
                  <a:srgbClr val="000000"/>
                </a:solidFill>
                <a:latin typeface="Arial"/>
                <a:ea typeface="Times New Roman"/>
              </a:rPr>
              <a:t>When any part of the body other than the sole of the foot touches the floor due to the force of the opponent’s scored attack</a:t>
            </a:r>
          </a:p>
          <a:p>
            <a:pPr marL="708660" indent="-342900">
              <a:spcBef>
                <a:spcPts val="0"/>
              </a:spcBef>
              <a:spcAft>
                <a:spcPts val="0"/>
              </a:spcAft>
              <a:buFont typeface="Wingdings" panose="05000000000000000000" pitchFamily="2" charset="2"/>
              <a:buChar char="Ø"/>
            </a:pPr>
            <a:endParaRPr lang="en-US" sz="800" dirty="0">
              <a:solidFill>
                <a:srgbClr val="000000"/>
              </a:solidFill>
              <a:latin typeface="Times New Roman"/>
              <a:ea typeface="Times New Roman"/>
            </a:endParaRPr>
          </a:p>
          <a:p>
            <a:pPr marL="708660" indent="-342900">
              <a:spcBef>
                <a:spcPts val="0"/>
              </a:spcBef>
              <a:spcAft>
                <a:spcPts val="0"/>
              </a:spcAft>
              <a:buFont typeface="Wingdings" panose="05000000000000000000" pitchFamily="2" charset="2"/>
              <a:buChar char="Ø"/>
            </a:pPr>
            <a:r>
              <a:rPr lang="en-US" sz="2800" dirty="0">
                <a:solidFill>
                  <a:srgbClr val="000000"/>
                </a:solidFill>
                <a:latin typeface="Arial"/>
                <a:ea typeface="Times New Roman"/>
              </a:rPr>
              <a:t>When a contestant is staggered, showing no intention or ability to pursue the match following the opponent’s scored attack </a:t>
            </a:r>
          </a:p>
          <a:p>
            <a:pPr marL="708660" indent="-342900">
              <a:spcBef>
                <a:spcPts val="0"/>
              </a:spcBef>
              <a:spcAft>
                <a:spcPts val="0"/>
              </a:spcAft>
              <a:buFont typeface="Wingdings" panose="05000000000000000000" pitchFamily="2" charset="2"/>
              <a:buChar char="Ø"/>
            </a:pPr>
            <a:endParaRPr lang="en-US" sz="800" dirty="0">
              <a:solidFill>
                <a:srgbClr val="000000"/>
              </a:solidFill>
              <a:latin typeface="Times New Roman"/>
              <a:ea typeface="Times New Roman"/>
            </a:endParaRPr>
          </a:p>
          <a:p>
            <a:pPr marL="708660" indent="-342900">
              <a:spcBef>
                <a:spcPts val="0"/>
              </a:spcBef>
              <a:spcAft>
                <a:spcPts val="0"/>
              </a:spcAft>
              <a:buFont typeface="Wingdings" panose="05000000000000000000" pitchFamily="2" charset="2"/>
              <a:buChar char="Ø"/>
            </a:pPr>
            <a:r>
              <a:rPr lang="en-US" sz="2800" dirty="0">
                <a:solidFill>
                  <a:srgbClr val="000000"/>
                </a:solidFill>
                <a:latin typeface="Arial"/>
                <a:ea typeface="Times New Roman"/>
              </a:rPr>
              <a:t>The Referee determines that the contest cannot continue as the result of any scoring technique</a:t>
            </a:r>
            <a:endParaRPr lang="en-US" sz="2800" dirty="0">
              <a:solidFill>
                <a:srgbClr val="000000"/>
              </a:solidFill>
              <a:latin typeface="Times New Roman"/>
              <a:ea typeface="Times New Roman"/>
            </a:endParaRPr>
          </a:p>
        </p:txBody>
      </p:sp>
    </p:spTree>
    <p:extLst>
      <p:ext uri="{BB962C8B-B14F-4D97-AF65-F5344CB8AC3E}">
        <p14:creationId xmlns:p14="http://schemas.microsoft.com/office/powerpoint/2010/main" val="175017722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4"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152400" y="914400"/>
            <a:ext cx="8915400" cy="57912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marL="342900" indent="-342900">
              <a:defRPr kumimoji="1" sz="2400">
                <a:solidFill>
                  <a:schemeClr val="tx1"/>
                </a:solidFill>
                <a:latin typeface="Arial" pitchFamily="34" charset="0"/>
                <a:ea typeface="ＭＳ Ｐゴシック" pitchFamily="34" charset="-128"/>
              </a:defRPr>
            </a:lvl1pPr>
            <a:lvl2pPr marL="628650" indent="-285750">
              <a:defRPr kumimoji="1" sz="2400">
                <a:solidFill>
                  <a:schemeClr val="tx1"/>
                </a:solidFill>
                <a:latin typeface="Arial" pitchFamily="34" charset="0"/>
                <a:ea typeface="ＭＳ Ｐゴシック" pitchFamily="34" charset="-128"/>
              </a:defRPr>
            </a:lvl2pPr>
            <a:lvl3pPr marL="1143000" indent="-228600">
              <a:defRPr kumimoji="1" sz="2400">
                <a:solidFill>
                  <a:schemeClr val="tx1"/>
                </a:solidFill>
                <a:latin typeface="Arial" pitchFamily="34" charset="0"/>
                <a:ea typeface="ＭＳ Ｐゴシック" pitchFamily="34" charset="-128"/>
              </a:defRPr>
            </a:lvl3pPr>
            <a:lvl4pPr marL="1600200" indent="-228600">
              <a:defRPr kumimoji="1" sz="2400">
                <a:solidFill>
                  <a:schemeClr val="tx1"/>
                </a:solidFill>
                <a:latin typeface="Arial" pitchFamily="34" charset="0"/>
                <a:ea typeface="ＭＳ Ｐゴシック" pitchFamily="34" charset="-128"/>
              </a:defRPr>
            </a:lvl4pPr>
            <a:lvl5pPr marL="2057400" indent="-228600">
              <a:defRPr kumimoji="1" sz="2400">
                <a:solidFill>
                  <a:schemeClr val="tx1"/>
                </a:solidFill>
                <a:latin typeface="Arial" pitchFamily="34" charset="0"/>
                <a:ea typeface="ＭＳ Ｐゴシック" pitchFamily="34" charset="-128"/>
              </a:defRPr>
            </a:lvl5pPr>
            <a:lvl6pPr marL="25146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ea typeface="ＭＳ Ｐゴシック" pitchFamily="34" charset="-128"/>
              </a:defRPr>
            </a:lvl6pPr>
            <a:lvl7pPr marL="29718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ea typeface="ＭＳ Ｐゴシック" pitchFamily="34" charset="-128"/>
              </a:defRPr>
            </a:lvl7pPr>
            <a:lvl8pPr marL="34290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ea typeface="ＭＳ Ｐゴシック" pitchFamily="34" charset="-128"/>
              </a:defRPr>
            </a:lvl8pPr>
            <a:lvl9pPr marL="38862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ea typeface="ＭＳ Ｐゴシック" pitchFamily="34" charset="-128"/>
              </a:defRPr>
            </a:lvl9pPr>
          </a:lstStyle>
          <a:p>
            <a:pPr eaLnBrk="1" hangingPunct="1">
              <a:lnSpc>
                <a:spcPct val="100000"/>
              </a:lnSpc>
              <a:spcBef>
                <a:spcPct val="0"/>
              </a:spcBef>
              <a:buSzPct val="100000"/>
              <a:buFont typeface="Wingdings" pitchFamily="2" charset="2"/>
              <a:buChar char="Ø"/>
            </a:pPr>
            <a:endParaRPr kumimoji="0" lang="en-US" altLang="en-US" sz="1600" dirty="0">
              <a:solidFill>
                <a:srgbClr val="000000"/>
              </a:solidFill>
            </a:endParaRPr>
          </a:p>
        </p:txBody>
      </p:sp>
      <p:sp>
        <p:nvSpPr>
          <p:cNvPr id="5" name="Rectangle 4"/>
          <p:cNvSpPr>
            <a:spLocks noChangeArrowheads="1"/>
          </p:cNvSpPr>
          <p:nvPr/>
        </p:nvSpPr>
        <p:spPr bwMode="auto">
          <a:xfrm>
            <a:off x="152400" y="76200"/>
            <a:ext cx="8915400" cy="685800"/>
          </a:xfrm>
          <a:prstGeom prst="rect">
            <a:avLst/>
          </a:prstGeom>
          <a:solidFill>
            <a:srgbClr val="C00000">
              <a:shade val="30000"/>
              <a:satMod val="115000"/>
            </a:srgbClr>
          </a:solidFill>
          <a:ln w="9525">
            <a:solidFill>
              <a:schemeClr val="accent6"/>
            </a:solid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chor="ctr"/>
          <a:lstStyle/>
          <a:p>
            <a:pPr algn="ctr">
              <a:defRPr/>
            </a:pPr>
            <a:r>
              <a:rPr lang="en-US" sz="3200" dirty="0">
                <a:solidFill>
                  <a:srgbClr val="FFFFFF"/>
                </a:solidFill>
                <a:ea typeface="ＭＳ Ｐゴシック" pitchFamily="34" charset="-128"/>
              </a:rPr>
              <a:t>Procedure In The Event</a:t>
            </a:r>
            <a:r>
              <a:rPr lang="en-US" sz="4400" dirty="0">
                <a:solidFill>
                  <a:srgbClr val="FFFFFF"/>
                </a:solidFill>
                <a:ea typeface="ＭＳ Ｐゴシック" pitchFamily="34" charset="-128"/>
              </a:rPr>
              <a:t> </a:t>
            </a:r>
            <a:r>
              <a:rPr lang="en-US" sz="3200" dirty="0">
                <a:solidFill>
                  <a:srgbClr val="FFFFFF"/>
                </a:solidFill>
                <a:ea typeface="ＭＳ Ｐゴシック" pitchFamily="34" charset="-128"/>
              </a:rPr>
              <a:t>Of  a Knock Down</a:t>
            </a:r>
          </a:p>
        </p:txBody>
      </p:sp>
      <p:sp>
        <p:nvSpPr>
          <p:cNvPr id="2" name="Rectangle 1">
            <a:extLst>
              <a:ext uri="{FF2B5EF4-FFF2-40B4-BE49-F238E27FC236}">
                <a16:creationId xmlns:a16="http://schemas.microsoft.com/office/drawing/2014/main" id="{DBBD2FED-493C-484F-BDAE-ED69DA35F0DC}"/>
              </a:ext>
            </a:extLst>
          </p:cNvPr>
          <p:cNvSpPr/>
          <p:nvPr/>
        </p:nvSpPr>
        <p:spPr>
          <a:xfrm>
            <a:off x="152400" y="914400"/>
            <a:ext cx="8915400" cy="5909310"/>
          </a:xfrm>
          <a:prstGeom prst="rect">
            <a:avLst/>
          </a:prstGeom>
        </p:spPr>
        <p:txBody>
          <a:bodyPr wrap="square">
            <a:spAutoFit/>
          </a:bodyPr>
          <a:lstStyle/>
          <a:p>
            <a:pPr eaLnBrk="1" hangingPunct="1">
              <a:lnSpc>
                <a:spcPct val="100000"/>
              </a:lnSpc>
              <a:spcBef>
                <a:spcPts val="0"/>
              </a:spcBef>
              <a:buSzPct val="125000"/>
              <a:buFont typeface="Wingdings" pitchFamily="2" charset="2"/>
              <a:buChar char="Ø"/>
            </a:pPr>
            <a:r>
              <a:rPr kumimoji="0" lang="en-US" altLang="en-US" sz="1800" dirty="0">
                <a:solidFill>
                  <a:srgbClr val="000000"/>
                </a:solidFill>
                <a:latin typeface="+mn-lt"/>
              </a:rPr>
              <a:t> When a knock down occurs and the referee deems that an eight-count is warranted, the following measures shall be taken:</a:t>
            </a:r>
          </a:p>
          <a:p>
            <a:pPr lvl="1" eaLnBrk="1" hangingPunct="1">
              <a:lnSpc>
                <a:spcPct val="100000"/>
              </a:lnSpc>
              <a:spcBef>
                <a:spcPts val="0"/>
              </a:spcBef>
              <a:buSzPct val="100000"/>
              <a:buFont typeface="Wingdings" pitchFamily="2" charset="2"/>
              <a:buChar char="q"/>
            </a:pPr>
            <a:r>
              <a:rPr kumimoji="0" lang="en-US" altLang="en-US" sz="1800" dirty="0">
                <a:solidFill>
                  <a:srgbClr val="000000"/>
                </a:solidFill>
                <a:latin typeface="+mn-lt"/>
              </a:rPr>
              <a:t> The referee shall keep the attacker away from the downed contestant by declaration of Kal-yeo (break).</a:t>
            </a:r>
            <a:endParaRPr kumimoji="0" lang="en-US" altLang="en-US" sz="600" dirty="0">
              <a:solidFill>
                <a:srgbClr val="000000"/>
              </a:solidFill>
              <a:latin typeface="+mn-lt"/>
            </a:endParaRPr>
          </a:p>
          <a:p>
            <a:pPr lvl="1" eaLnBrk="1" hangingPunct="1">
              <a:lnSpc>
                <a:spcPct val="100000"/>
              </a:lnSpc>
              <a:spcBef>
                <a:spcPts val="0"/>
              </a:spcBef>
              <a:buSzPct val="100000"/>
              <a:buFont typeface="Wingdings" pitchFamily="2" charset="2"/>
              <a:buChar char="q"/>
            </a:pPr>
            <a:r>
              <a:rPr kumimoji="0" lang="en-US" altLang="en-US" sz="1800" dirty="0">
                <a:solidFill>
                  <a:srgbClr val="000000"/>
                </a:solidFill>
                <a:latin typeface="+mn-lt"/>
              </a:rPr>
              <a:t> The referee shall begin to count aloud from Ha-nah (one) up to Yeo-</a:t>
            </a:r>
            <a:r>
              <a:rPr kumimoji="0" lang="en-US" altLang="en-US" sz="1800" dirty="0" err="1">
                <a:solidFill>
                  <a:srgbClr val="000000"/>
                </a:solidFill>
                <a:latin typeface="+mn-lt"/>
              </a:rPr>
              <a:t>dul</a:t>
            </a:r>
            <a:r>
              <a:rPr kumimoji="0" lang="en-US" altLang="en-US" sz="1800" dirty="0">
                <a:solidFill>
                  <a:srgbClr val="000000"/>
                </a:solidFill>
                <a:latin typeface="+mn-lt"/>
              </a:rPr>
              <a:t> (</a:t>
            </a:r>
            <a:r>
              <a:rPr kumimoji="0" lang="en-US" altLang="en-US" sz="1800" dirty="0" err="1">
                <a:solidFill>
                  <a:srgbClr val="000000"/>
                </a:solidFill>
                <a:latin typeface="+mn-lt"/>
              </a:rPr>
              <a:t>Yeol</a:t>
            </a:r>
            <a:r>
              <a:rPr kumimoji="0" lang="en-US" altLang="en-US" sz="1800" dirty="0">
                <a:solidFill>
                  <a:srgbClr val="000000"/>
                </a:solidFill>
                <a:latin typeface="+mn-lt"/>
              </a:rPr>
              <a:t> (ten) if competitor does not recover by Yeo-</a:t>
            </a:r>
            <a:r>
              <a:rPr kumimoji="0" lang="en-US" altLang="en-US" sz="1800" dirty="0" err="1">
                <a:solidFill>
                  <a:srgbClr val="000000"/>
                </a:solidFill>
                <a:latin typeface="+mn-lt"/>
              </a:rPr>
              <a:t>dul</a:t>
            </a:r>
            <a:r>
              <a:rPr kumimoji="0" lang="en-US" altLang="en-US" sz="1800" dirty="0">
                <a:solidFill>
                  <a:srgbClr val="000000"/>
                </a:solidFill>
                <a:latin typeface="+mn-lt"/>
              </a:rPr>
              <a:t>) at one-second intervals towards the downed contestant, making hand signals indicating the passage of time.</a:t>
            </a:r>
          </a:p>
          <a:p>
            <a:pPr lvl="1" eaLnBrk="1" hangingPunct="1">
              <a:lnSpc>
                <a:spcPct val="100000"/>
              </a:lnSpc>
              <a:spcBef>
                <a:spcPts val="0"/>
              </a:spcBef>
              <a:buSzPct val="100000"/>
              <a:buFont typeface="Wingdings" pitchFamily="2" charset="2"/>
              <a:buChar char="q"/>
            </a:pPr>
            <a:r>
              <a:rPr kumimoji="0" lang="en-US" altLang="en-US" sz="1800" dirty="0">
                <a:solidFill>
                  <a:srgbClr val="000000"/>
                </a:solidFill>
                <a:latin typeface="+mn-lt"/>
              </a:rPr>
              <a:t> The count shall be continued even after the end of the round or the expiration of the match time.</a:t>
            </a:r>
          </a:p>
          <a:p>
            <a:pPr lvl="1" eaLnBrk="1" hangingPunct="1">
              <a:lnSpc>
                <a:spcPct val="100000"/>
              </a:lnSpc>
              <a:spcBef>
                <a:spcPts val="0"/>
              </a:spcBef>
              <a:buSzPct val="125000"/>
              <a:buFont typeface="Wingdings" pitchFamily="2" charset="2"/>
              <a:buChar char="q"/>
            </a:pPr>
            <a:endParaRPr kumimoji="0" lang="en-US" altLang="en-US" sz="1800" dirty="0">
              <a:solidFill>
                <a:srgbClr val="000000"/>
              </a:solidFill>
              <a:latin typeface="+mn-lt"/>
            </a:endParaRPr>
          </a:p>
          <a:p>
            <a:pPr>
              <a:lnSpc>
                <a:spcPct val="100000"/>
              </a:lnSpc>
              <a:spcBef>
                <a:spcPts val="0"/>
              </a:spcBef>
              <a:buSzPct val="125000"/>
              <a:buFont typeface="Wingdings" pitchFamily="2" charset="2"/>
              <a:buChar char="Ø"/>
            </a:pPr>
            <a:r>
              <a:rPr lang="en-US" altLang="en-US" sz="1800" dirty="0">
                <a:solidFill>
                  <a:srgbClr val="000000"/>
                </a:solidFill>
                <a:latin typeface="+mn-lt"/>
              </a:rPr>
              <a:t> If the referee begins an eight-count for a legal body kick: </a:t>
            </a:r>
          </a:p>
          <a:p>
            <a:pPr lvl="1">
              <a:lnSpc>
                <a:spcPct val="100000"/>
              </a:lnSpc>
              <a:spcBef>
                <a:spcPts val="0"/>
              </a:spcBef>
              <a:buSzPct val="100000"/>
              <a:buFont typeface="Wingdings" pitchFamily="2" charset="2"/>
              <a:buChar char="q"/>
            </a:pPr>
            <a:r>
              <a:rPr lang="en-US" altLang="en-US" sz="1800" dirty="0">
                <a:solidFill>
                  <a:srgbClr val="000000"/>
                </a:solidFill>
                <a:latin typeface="+mn-lt"/>
              </a:rPr>
              <a:t> When using PSS, but points are not scored by PSS, the referee will continue the count. If the competitor has recovered and assumed a fighting posture by Yeo-</a:t>
            </a:r>
            <a:r>
              <a:rPr lang="en-US" altLang="en-US" sz="1800" dirty="0" err="1">
                <a:solidFill>
                  <a:srgbClr val="000000"/>
                </a:solidFill>
                <a:latin typeface="+mn-lt"/>
              </a:rPr>
              <a:t>dul</a:t>
            </a:r>
            <a:r>
              <a:rPr lang="en-US" altLang="en-US" sz="1800" dirty="0">
                <a:solidFill>
                  <a:srgbClr val="000000"/>
                </a:solidFill>
                <a:latin typeface="+mn-lt"/>
              </a:rPr>
              <a:t>, the match will continue on the referees </a:t>
            </a:r>
            <a:r>
              <a:rPr lang="en-US" altLang="en-US" sz="1800" dirty="0" err="1">
                <a:solidFill>
                  <a:srgbClr val="000000"/>
                </a:solidFill>
                <a:latin typeface="+mn-lt"/>
              </a:rPr>
              <a:t>Kye-sok</a:t>
            </a:r>
            <a:r>
              <a:rPr lang="en-US" altLang="en-US" sz="1800" dirty="0">
                <a:solidFill>
                  <a:srgbClr val="000000"/>
                </a:solidFill>
                <a:latin typeface="+mn-lt"/>
              </a:rPr>
              <a:t> command. If the competitor has not recovered by Yeo-</a:t>
            </a:r>
            <a:r>
              <a:rPr lang="en-US" altLang="en-US" sz="1800" dirty="0" err="1">
                <a:solidFill>
                  <a:srgbClr val="000000"/>
                </a:solidFill>
                <a:latin typeface="+mn-lt"/>
              </a:rPr>
              <a:t>dul</a:t>
            </a:r>
            <a:r>
              <a:rPr lang="en-US" altLang="en-US" sz="1800" dirty="0">
                <a:solidFill>
                  <a:srgbClr val="000000"/>
                </a:solidFill>
                <a:latin typeface="+mn-lt"/>
              </a:rPr>
              <a:t>, the referee will continue the count to </a:t>
            </a:r>
            <a:r>
              <a:rPr lang="en-US" altLang="en-US" sz="1800" dirty="0" err="1">
                <a:solidFill>
                  <a:srgbClr val="000000"/>
                </a:solidFill>
                <a:latin typeface="+mn-lt"/>
              </a:rPr>
              <a:t>Yeol</a:t>
            </a:r>
            <a:r>
              <a:rPr lang="en-US" altLang="en-US" sz="1800" dirty="0">
                <a:solidFill>
                  <a:srgbClr val="000000"/>
                </a:solidFill>
                <a:latin typeface="+mn-lt"/>
              </a:rPr>
              <a:t> and the match will be over.</a:t>
            </a:r>
          </a:p>
          <a:p>
            <a:pPr lvl="1">
              <a:lnSpc>
                <a:spcPct val="100000"/>
              </a:lnSpc>
              <a:spcBef>
                <a:spcPts val="0"/>
              </a:spcBef>
              <a:buSzPct val="100000"/>
              <a:buFont typeface="Wingdings" pitchFamily="2" charset="2"/>
              <a:buChar char="q"/>
            </a:pPr>
            <a:r>
              <a:rPr lang="en-US" altLang="en-US" sz="1800" dirty="0">
                <a:solidFill>
                  <a:srgbClr val="000000"/>
                </a:solidFill>
                <a:latin typeface="+mn-lt"/>
              </a:rPr>
              <a:t> When not using PSS, if points were not scored, the judges should stand to indicate that points should have been scored</a:t>
            </a:r>
          </a:p>
          <a:p>
            <a:pPr lvl="1">
              <a:lnSpc>
                <a:spcPct val="100000"/>
              </a:lnSpc>
              <a:spcBef>
                <a:spcPts val="0"/>
              </a:spcBef>
              <a:buSzPct val="100000"/>
              <a:buFont typeface="Wingdings" pitchFamily="2" charset="2"/>
              <a:buChar char="q"/>
            </a:pPr>
            <a:r>
              <a:rPr lang="en-US" altLang="en-US" sz="1800" dirty="0">
                <a:solidFill>
                  <a:srgbClr val="000000"/>
                </a:solidFill>
                <a:latin typeface="+mn-lt"/>
              </a:rPr>
              <a:t> If the player is able to continue by the count of eight (</a:t>
            </a:r>
            <a:r>
              <a:rPr lang="ja-JP" altLang="en-US" sz="1800" dirty="0">
                <a:solidFill>
                  <a:srgbClr val="000000"/>
                </a:solidFill>
                <a:latin typeface="+mn-lt"/>
              </a:rPr>
              <a:t>“</a:t>
            </a:r>
            <a:r>
              <a:rPr lang="en-US" altLang="ja-JP" sz="1800" dirty="0">
                <a:solidFill>
                  <a:srgbClr val="000000"/>
                </a:solidFill>
                <a:latin typeface="+mn-lt"/>
              </a:rPr>
              <a:t>Yeo-</a:t>
            </a:r>
            <a:r>
              <a:rPr lang="en-US" altLang="ja-JP" sz="1800" dirty="0" err="1">
                <a:solidFill>
                  <a:srgbClr val="000000"/>
                </a:solidFill>
                <a:latin typeface="+mn-lt"/>
              </a:rPr>
              <a:t>dul</a:t>
            </a:r>
            <a:r>
              <a:rPr lang="ja-JP" altLang="en-US" sz="1800" dirty="0">
                <a:solidFill>
                  <a:srgbClr val="000000"/>
                </a:solidFill>
                <a:latin typeface="+mn-lt"/>
              </a:rPr>
              <a:t>”</a:t>
            </a:r>
            <a:r>
              <a:rPr lang="en-US" altLang="ja-JP" sz="1800" dirty="0">
                <a:solidFill>
                  <a:srgbClr val="000000"/>
                </a:solidFill>
                <a:latin typeface="+mn-lt"/>
              </a:rPr>
              <a:t>), the referee declares Shi-gan and confers with judges to determine that points should have been awarded</a:t>
            </a:r>
          </a:p>
        </p:txBody>
      </p:sp>
    </p:spTree>
    <p:extLst>
      <p:ext uri="{BB962C8B-B14F-4D97-AF65-F5344CB8AC3E}">
        <p14:creationId xmlns:p14="http://schemas.microsoft.com/office/powerpoint/2010/main" val="406232083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par>
                          <p:cTn id="10" fill="hold">
                            <p:stCondLst>
                              <p:cond delay="500"/>
                            </p:stCondLst>
                            <p:childTnLst>
                              <p:par>
                                <p:cTn id="11" presetID="1" presetClass="entr" presetSubtype="0"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152400" y="914400"/>
            <a:ext cx="8915400" cy="57912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marL="342900" indent="-342900">
              <a:defRPr kumimoji="1" sz="2400">
                <a:solidFill>
                  <a:schemeClr val="tx1"/>
                </a:solidFill>
                <a:latin typeface="Arial" pitchFamily="34" charset="0"/>
                <a:ea typeface="ＭＳ Ｐゴシック" pitchFamily="34" charset="-128"/>
              </a:defRPr>
            </a:lvl1pPr>
            <a:lvl2pPr marL="628650" indent="-285750">
              <a:defRPr kumimoji="1" sz="2400">
                <a:solidFill>
                  <a:schemeClr val="tx1"/>
                </a:solidFill>
                <a:latin typeface="Arial" pitchFamily="34" charset="0"/>
                <a:ea typeface="ＭＳ Ｐゴシック" pitchFamily="34" charset="-128"/>
              </a:defRPr>
            </a:lvl2pPr>
            <a:lvl3pPr marL="1143000" indent="-228600">
              <a:defRPr kumimoji="1" sz="2400">
                <a:solidFill>
                  <a:schemeClr val="tx1"/>
                </a:solidFill>
                <a:latin typeface="Arial" pitchFamily="34" charset="0"/>
                <a:ea typeface="ＭＳ Ｐゴシック" pitchFamily="34" charset="-128"/>
              </a:defRPr>
            </a:lvl3pPr>
            <a:lvl4pPr marL="1600200" indent="-228600">
              <a:defRPr kumimoji="1" sz="2400">
                <a:solidFill>
                  <a:schemeClr val="tx1"/>
                </a:solidFill>
                <a:latin typeface="Arial" pitchFamily="34" charset="0"/>
                <a:ea typeface="ＭＳ Ｐゴシック" pitchFamily="34" charset="-128"/>
              </a:defRPr>
            </a:lvl4pPr>
            <a:lvl5pPr marL="2057400" indent="-228600">
              <a:defRPr kumimoji="1" sz="2400">
                <a:solidFill>
                  <a:schemeClr val="tx1"/>
                </a:solidFill>
                <a:latin typeface="Arial" pitchFamily="34" charset="0"/>
                <a:ea typeface="ＭＳ Ｐゴシック" pitchFamily="34" charset="-128"/>
              </a:defRPr>
            </a:lvl5pPr>
            <a:lvl6pPr marL="25146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ea typeface="ＭＳ Ｐゴシック" pitchFamily="34" charset="-128"/>
              </a:defRPr>
            </a:lvl6pPr>
            <a:lvl7pPr marL="29718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ea typeface="ＭＳ Ｐゴシック" pitchFamily="34" charset="-128"/>
              </a:defRPr>
            </a:lvl7pPr>
            <a:lvl8pPr marL="34290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ea typeface="ＭＳ Ｐゴシック" pitchFamily="34" charset="-128"/>
              </a:defRPr>
            </a:lvl8pPr>
            <a:lvl9pPr marL="38862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ea typeface="ＭＳ Ｐゴシック" pitchFamily="34" charset="-128"/>
              </a:defRPr>
            </a:lvl9pPr>
          </a:lstStyle>
          <a:p>
            <a:pPr eaLnBrk="1" hangingPunct="1">
              <a:lnSpc>
                <a:spcPct val="100000"/>
              </a:lnSpc>
              <a:spcBef>
                <a:spcPct val="0"/>
              </a:spcBef>
              <a:buSzPct val="100000"/>
              <a:buFont typeface="Wingdings" pitchFamily="2" charset="2"/>
              <a:buChar char="Ø"/>
            </a:pPr>
            <a:endParaRPr kumimoji="0" lang="en-US" altLang="en-US" sz="1600" dirty="0">
              <a:solidFill>
                <a:srgbClr val="000000"/>
              </a:solidFill>
            </a:endParaRPr>
          </a:p>
        </p:txBody>
      </p:sp>
      <p:sp>
        <p:nvSpPr>
          <p:cNvPr id="5" name="Rectangle 4"/>
          <p:cNvSpPr>
            <a:spLocks noChangeArrowheads="1"/>
          </p:cNvSpPr>
          <p:nvPr/>
        </p:nvSpPr>
        <p:spPr bwMode="auto">
          <a:xfrm>
            <a:off x="152400" y="76200"/>
            <a:ext cx="8915400" cy="685800"/>
          </a:xfrm>
          <a:prstGeom prst="rect">
            <a:avLst/>
          </a:prstGeom>
          <a:solidFill>
            <a:srgbClr val="C00000">
              <a:shade val="30000"/>
              <a:satMod val="115000"/>
            </a:srgbClr>
          </a:solidFill>
          <a:ln w="9525">
            <a:solidFill>
              <a:schemeClr val="accent6"/>
            </a:solid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chor="ctr"/>
          <a:lstStyle/>
          <a:p>
            <a:pPr algn="ctr">
              <a:defRPr/>
            </a:pPr>
            <a:r>
              <a:rPr lang="en-US" sz="2800" dirty="0">
                <a:solidFill>
                  <a:srgbClr val="FFFFFF"/>
                </a:solidFill>
                <a:ea typeface="ＭＳ Ｐゴシック" pitchFamily="34" charset="-128"/>
              </a:rPr>
              <a:t>Procedure In The Event Of  a Knock Down (continued)</a:t>
            </a:r>
          </a:p>
        </p:txBody>
      </p:sp>
      <p:sp>
        <p:nvSpPr>
          <p:cNvPr id="2" name="Rectangle 1">
            <a:extLst>
              <a:ext uri="{FF2B5EF4-FFF2-40B4-BE49-F238E27FC236}">
                <a16:creationId xmlns:a16="http://schemas.microsoft.com/office/drawing/2014/main" id="{96A28A94-18A0-4837-9291-C3D02B443393}"/>
              </a:ext>
            </a:extLst>
          </p:cNvPr>
          <p:cNvSpPr/>
          <p:nvPr/>
        </p:nvSpPr>
        <p:spPr>
          <a:xfrm>
            <a:off x="152400" y="920621"/>
            <a:ext cx="8991600" cy="3724096"/>
          </a:xfrm>
          <a:prstGeom prst="rect">
            <a:avLst/>
          </a:prstGeom>
        </p:spPr>
        <p:txBody>
          <a:bodyPr wrap="square">
            <a:spAutoFit/>
          </a:bodyPr>
          <a:lstStyle/>
          <a:p>
            <a:pPr>
              <a:lnSpc>
                <a:spcPct val="100000"/>
              </a:lnSpc>
              <a:spcBef>
                <a:spcPts val="0"/>
              </a:spcBef>
              <a:buSzPct val="105000"/>
              <a:buFont typeface="Wingdings" pitchFamily="2" charset="2"/>
              <a:buChar char="Ø"/>
            </a:pPr>
            <a:r>
              <a:rPr lang="en-US" altLang="en-US" sz="2000" dirty="0">
                <a:solidFill>
                  <a:srgbClr val="000000"/>
                </a:solidFill>
                <a:latin typeface="+mn-lt"/>
              </a:rPr>
              <a:t>If the referee begins an eight-count for a legal head kick: </a:t>
            </a:r>
          </a:p>
          <a:p>
            <a:pPr lvl="1">
              <a:lnSpc>
                <a:spcPct val="100000"/>
              </a:lnSpc>
              <a:spcBef>
                <a:spcPts val="0"/>
              </a:spcBef>
              <a:buSzPct val="100000"/>
              <a:buFont typeface="Wingdings" pitchFamily="2" charset="2"/>
              <a:buChar char="q"/>
            </a:pPr>
            <a:r>
              <a:rPr lang="en-US" altLang="en-US" sz="2000" dirty="0">
                <a:solidFill>
                  <a:srgbClr val="000000"/>
                </a:solidFill>
                <a:latin typeface="+mn-lt"/>
              </a:rPr>
              <a:t> When using e-head gear, but points are not scored by the e-head gear, the referee will continue the count. If the competitor has recovered and assumed a fighting posture by Yeo-</a:t>
            </a:r>
            <a:r>
              <a:rPr lang="en-US" altLang="en-US" sz="2000" dirty="0" err="1">
                <a:solidFill>
                  <a:srgbClr val="000000"/>
                </a:solidFill>
                <a:latin typeface="+mn-lt"/>
              </a:rPr>
              <a:t>dul</a:t>
            </a:r>
            <a:r>
              <a:rPr lang="en-US" altLang="en-US" sz="2000" dirty="0">
                <a:solidFill>
                  <a:srgbClr val="000000"/>
                </a:solidFill>
                <a:latin typeface="+mn-lt"/>
              </a:rPr>
              <a:t>, the match will continue on the referees </a:t>
            </a:r>
            <a:r>
              <a:rPr lang="en-US" altLang="en-US" sz="2000" dirty="0" err="1">
                <a:solidFill>
                  <a:srgbClr val="000000"/>
                </a:solidFill>
                <a:latin typeface="+mn-lt"/>
              </a:rPr>
              <a:t>Kye-sok</a:t>
            </a:r>
            <a:r>
              <a:rPr lang="en-US" altLang="en-US" sz="2000" dirty="0">
                <a:solidFill>
                  <a:srgbClr val="000000"/>
                </a:solidFill>
                <a:latin typeface="+mn-lt"/>
              </a:rPr>
              <a:t> command. If the competitor has not recovered by Yeo-</a:t>
            </a:r>
            <a:r>
              <a:rPr lang="en-US" altLang="en-US" sz="2000" dirty="0" err="1">
                <a:solidFill>
                  <a:srgbClr val="000000"/>
                </a:solidFill>
                <a:latin typeface="+mn-lt"/>
              </a:rPr>
              <a:t>dul</a:t>
            </a:r>
            <a:r>
              <a:rPr lang="en-US" altLang="en-US" sz="2000" dirty="0">
                <a:solidFill>
                  <a:srgbClr val="000000"/>
                </a:solidFill>
                <a:latin typeface="+mn-lt"/>
              </a:rPr>
              <a:t>, the referee will continue the count to </a:t>
            </a:r>
            <a:r>
              <a:rPr lang="en-US" altLang="en-US" sz="2000" dirty="0" err="1">
                <a:solidFill>
                  <a:srgbClr val="000000"/>
                </a:solidFill>
                <a:latin typeface="+mn-lt"/>
              </a:rPr>
              <a:t>Yeol</a:t>
            </a:r>
            <a:r>
              <a:rPr lang="en-US" altLang="en-US" sz="2000" dirty="0">
                <a:solidFill>
                  <a:srgbClr val="000000"/>
                </a:solidFill>
                <a:latin typeface="+mn-lt"/>
              </a:rPr>
              <a:t> and the match will be over.</a:t>
            </a:r>
          </a:p>
          <a:p>
            <a:pPr lvl="1">
              <a:lnSpc>
                <a:spcPct val="100000"/>
              </a:lnSpc>
              <a:spcBef>
                <a:spcPts val="0"/>
              </a:spcBef>
              <a:buSzPct val="100000"/>
              <a:buFont typeface="Wingdings" pitchFamily="2" charset="2"/>
              <a:buChar char="q"/>
            </a:pPr>
            <a:endParaRPr lang="en-US" altLang="en-US" sz="800" dirty="0">
              <a:solidFill>
                <a:srgbClr val="000000"/>
              </a:solidFill>
              <a:latin typeface="+mn-lt"/>
            </a:endParaRPr>
          </a:p>
          <a:p>
            <a:pPr lvl="1">
              <a:lnSpc>
                <a:spcPct val="100000"/>
              </a:lnSpc>
              <a:spcBef>
                <a:spcPts val="0"/>
              </a:spcBef>
              <a:buSzPct val="100000"/>
              <a:buFont typeface="Wingdings" pitchFamily="2" charset="2"/>
              <a:buChar char="q"/>
            </a:pPr>
            <a:r>
              <a:rPr lang="en-US" altLang="en-US" sz="2000" dirty="0">
                <a:solidFill>
                  <a:srgbClr val="000000"/>
                </a:solidFill>
                <a:latin typeface="+mn-lt"/>
              </a:rPr>
              <a:t> When not using e-head gear, if points were not scored, the judges should stand to indicate that points should have been scored</a:t>
            </a:r>
          </a:p>
          <a:p>
            <a:pPr lvl="1">
              <a:lnSpc>
                <a:spcPct val="100000"/>
              </a:lnSpc>
              <a:spcBef>
                <a:spcPts val="0"/>
              </a:spcBef>
              <a:buSzPct val="100000"/>
              <a:buFont typeface="Wingdings" pitchFamily="2" charset="2"/>
              <a:buChar char="q"/>
            </a:pPr>
            <a:endParaRPr lang="en-US" altLang="en-US" sz="800" dirty="0">
              <a:solidFill>
                <a:srgbClr val="000000"/>
              </a:solidFill>
              <a:latin typeface="+mn-lt"/>
            </a:endParaRPr>
          </a:p>
          <a:p>
            <a:pPr lvl="1">
              <a:lnSpc>
                <a:spcPct val="100000"/>
              </a:lnSpc>
              <a:spcBef>
                <a:spcPts val="0"/>
              </a:spcBef>
              <a:buSzPct val="100000"/>
              <a:buFont typeface="Wingdings" pitchFamily="2" charset="2"/>
              <a:buChar char="q"/>
            </a:pPr>
            <a:r>
              <a:rPr lang="en-US" altLang="en-US" sz="2000" dirty="0">
                <a:solidFill>
                  <a:srgbClr val="000000"/>
                </a:solidFill>
                <a:latin typeface="+mn-lt"/>
              </a:rPr>
              <a:t> If the player is able to continue by the count of eight (</a:t>
            </a:r>
            <a:r>
              <a:rPr lang="ja-JP" altLang="en-US" sz="2000" dirty="0">
                <a:solidFill>
                  <a:srgbClr val="000000"/>
                </a:solidFill>
                <a:latin typeface="+mn-lt"/>
              </a:rPr>
              <a:t>“</a:t>
            </a:r>
            <a:r>
              <a:rPr lang="en-US" altLang="ja-JP" sz="2000" dirty="0">
                <a:solidFill>
                  <a:srgbClr val="000000"/>
                </a:solidFill>
                <a:latin typeface="+mn-lt"/>
              </a:rPr>
              <a:t>Yeo-</a:t>
            </a:r>
            <a:r>
              <a:rPr lang="en-US" altLang="ja-JP" sz="2000" dirty="0" err="1">
                <a:solidFill>
                  <a:srgbClr val="000000"/>
                </a:solidFill>
                <a:latin typeface="+mn-lt"/>
              </a:rPr>
              <a:t>dul</a:t>
            </a:r>
            <a:r>
              <a:rPr lang="ja-JP" altLang="en-US" sz="2000" dirty="0">
                <a:solidFill>
                  <a:srgbClr val="000000"/>
                </a:solidFill>
                <a:latin typeface="+mn-lt"/>
              </a:rPr>
              <a:t>”</a:t>
            </a:r>
            <a:r>
              <a:rPr lang="en-US" altLang="ja-JP" sz="2000" dirty="0">
                <a:solidFill>
                  <a:srgbClr val="000000"/>
                </a:solidFill>
                <a:latin typeface="+mn-lt"/>
              </a:rPr>
              <a:t>), the referee declares Shi-gan and confers with judges to determine that points should have been awarded</a:t>
            </a:r>
            <a:endParaRPr lang="en-US" altLang="en-US" sz="2000" dirty="0">
              <a:solidFill>
                <a:srgbClr val="000000"/>
              </a:solidFill>
              <a:latin typeface="+mn-lt"/>
            </a:endParaRPr>
          </a:p>
        </p:txBody>
      </p:sp>
    </p:spTree>
    <p:extLst>
      <p:ext uri="{BB962C8B-B14F-4D97-AF65-F5344CB8AC3E}">
        <p14:creationId xmlns:p14="http://schemas.microsoft.com/office/powerpoint/2010/main" val="360926773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par>
                          <p:cTn id="10" fill="hold">
                            <p:stCondLst>
                              <p:cond delay="500"/>
                            </p:stCondLst>
                            <p:childTnLst>
                              <p:par>
                                <p:cTn id="11" presetID="1" presetClass="entr" presetSubtype="0"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a:spLocks noChangeArrowheads="1"/>
          </p:cNvSpPr>
          <p:nvPr/>
        </p:nvSpPr>
        <p:spPr bwMode="auto">
          <a:xfrm>
            <a:off x="304800" y="152400"/>
            <a:ext cx="8534400" cy="685800"/>
          </a:xfrm>
          <a:prstGeom prst="rect">
            <a:avLst/>
          </a:prstGeom>
          <a:solidFill>
            <a:srgbClr val="C00000">
              <a:shade val="30000"/>
              <a:satMod val="115000"/>
            </a:srgbClr>
          </a:solidFill>
          <a:ln w="9525">
            <a:solidFill>
              <a:schemeClr val="accent6"/>
            </a:solid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chor="ctr"/>
          <a:lstStyle/>
          <a:p>
            <a:pPr algn="ctr">
              <a:defRPr/>
            </a:pPr>
            <a:r>
              <a:rPr lang="en-US" sz="2800" dirty="0">
                <a:solidFill>
                  <a:srgbClr val="FFFFFF"/>
                </a:solidFill>
                <a:ea typeface="ＭＳ Ｐゴシック" pitchFamily="34" charset="-128"/>
              </a:rPr>
              <a:t>Procedure in the event of a Knock Down (continued)</a:t>
            </a:r>
          </a:p>
        </p:txBody>
      </p:sp>
      <p:sp>
        <p:nvSpPr>
          <p:cNvPr id="6" name="Rectangle 5"/>
          <p:cNvSpPr>
            <a:spLocks noChangeArrowheads="1"/>
          </p:cNvSpPr>
          <p:nvPr/>
        </p:nvSpPr>
        <p:spPr bwMode="auto">
          <a:xfrm>
            <a:off x="304800" y="961292"/>
            <a:ext cx="8534400" cy="574430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marL="285750" indent="-285750">
              <a:defRPr kumimoji="1" sz="2400">
                <a:solidFill>
                  <a:schemeClr val="tx1"/>
                </a:solidFill>
                <a:latin typeface="Arial" pitchFamily="34" charset="0"/>
                <a:ea typeface="ＭＳ Ｐゴシック" pitchFamily="34" charset="-128"/>
              </a:defRPr>
            </a:lvl1pPr>
            <a:lvl2pPr marL="742950" indent="-285750">
              <a:defRPr kumimoji="1" sz="2400">
                <a:solidFill>
                  <a:schemeClr val="tx1"/>
                </a:solidFill>
                <a:latin typeface="Arial" pitchFamily="34" charset="0"/>
                <a:ea typeface="ＭＳ Ｐゴシック" pitchFamily="34" charset="-128"/>
              </a:defRPr>
            </a:lvl2pPr>
            <a:lvl3pPr marL="1143000" indent="-228600">
              <a:defRPr kumimoji="1" sz="2400">
                <a:solidFill>
                  <a:schemeClr val="tx1"/>
                </a:solidFill>
                <a:latin typeface="Arial" pitchFamily="34" charset="0"/>
                <a:ea typeface="ＭＳ Ｐゴシック" pitchFamily="34" charset="-128"/>
              </a:defRPr>
            </a:lvl3pPr>
            <a:lvl4pPr marL="1600200" indent="-228600">
              <a:defRPr kumimoji="1" sz="2400">
                <a:solidFill>
                  <a:schemeClr val="tx1"/>
                </a:solidFill>
                <a:latin typeface="Arial" pitchFamily="34" charset="0"/>
                <a:ea typeface="ＭＳ Ｐゴシック" pitchFamily="34" charset="-128"/>
              </a:defRPr>
            </a:lvl4pPr>
            <a:lvl5pPr marL="2057400" indent="-228600">
              <a:defRPr kumimoji="1" sz="2400">
                <a:solidFill>
                  <a:schemeClr val="tx1"/>
                </a:solidFill>
                <a:latin typeface="Arial" pitchFamily="34" charset="0"/>
                <a:ea typeface="ＭＳ Ｐゴシック" pitchFamily="34" charset="-128"/>
              </a:defRPr>
            </a:lvl5pPr>
            <a:lvl6pPr marL="25146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ea typeface="ＭＳ Ｐゴシック" pitchFamily="34" charset="-128"/>
              </a:defRPr>
            </a:lvl6pPr>
            <a:lvl7pPr marL="29718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ea typeface="ＭＳ Ｐゴシック" pitchFamily="34" charset="-128"/>
              </a:defRPr>
            </a:lvl7pPr>
            <a:lvl8pPr marL="34290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ea typeface="ＭＳ Ｐゴシック" pitchFamily="34" charset="-128"/>
              </a:defRPr>
            </a:lvl8pPr>
            <a:lvl9pPr marL="38862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ea typeface="ＭＳ Ｐゴシック" pitchFamily="34" charset="-128"/>
              </a:defRPr>
            </a:lvl9pPr>
          </a:lstStyle>
          <a:p>
            <a:pPr eaLnBrk="1" hangingPunct="1">
              <a:lnSpc>
                <a:spcPct val="100000"/>
              </a:lnSpc>
              <a:spcBef>
                <a:spcPct val="0"/>
              </a:spcBef>
              <a:buSzPct val="125000"/>
              <a:buFont typeface="Wingdings" pitchFamily="2" charset="2"/>
              <a:buChar char="Ø"/>
            </a:pPr>
            <a:r>
              <a:rPr kumimoji="0" lang="en-US" altLang="en-US" sz="1800" dirty="0">
                <a:solidFill>
                  <a:srgbClr val="000000"/>
                </a:solidFill>
                <a:latin typeface="+mn-lt"/>
              </a:rPr>
              <a:t>If the downed contestant stands up during the referee</a:t>
            </a:r>
            <a:r>
              <a:rPr kumimoji="0" lang="ja-JP" altLang="en-US" sz="1800" dirty="0">
                <a:solidFill>
                  <a:srgbClr val="000000"/>
                </a:solidFill>
                <a:latin typeface="+mn-lt"/>
              </a:rPr>
              <a:t>’</a:t>
            </a:r>
            <a:r>
              <a:rPr kumimoji="0" lang="en-US" altLang="ja-JP" sz="1800" dirty="0">
                <a:solidFill>
                  <a:srgbClr val="000000"/>
                </a:solidFill>
                <a:latin typeface="+mn-lt"/>
              </a:rPr>
              <a:t>s count and demonstrates a desire to continue the fight, the referee shall continue the count up to </a:t>
            </a:r>
            <a:r>
              <a:rPr kumimoji="0" lang="en-US" altLang="ja-JP" sz="1800" i="1" dirty="0">
                <a:solidFill>
                  <a:srgbClr val="000000"/>
                </a:solidFill>
                <a:latin typeface="+mn-lt"/>
              </a:rPr>
              <a:t>Yeo-</a:t>
            </a:r>
            <a:r>
              <a:rPr kumimoji="0" lang="en-US" altLang="ja-JP" sz="1800" i="1" dirty="0" err="1">
                <a:solidFill>
                  <a:srgbClr val="000000"/>
                </a:solidFill>
                <a:latin typeface="+mn-lt"/>
              </a:rPr>
              <a:t>dul</a:t>
            </a:r>
            <a:r>
              <a:rPr kumimoji="0" lang="en-US" altLang="ja-JP" sz="1800" dirty="0">
                <a:solidFill>
                  <a:srgbClr val="000000"/>
                </a:solidFill>
                <a:latin typeface="+mn-lt"/>
              </a:rPr>
              <a:t> (eight) for recovery of the downed contestant. </a:t>
            </a:r>
          </a:p>
          <a:p>
            <a:pPr eaLnBrk="1" hangingPunct="1">
              <a:lnSpc>
                <a:spcPct val="100000"/>
              </a:lnSpc>
              <a:spcBef>
                <a:spcPct val="0"/>
              </a:spcBef>
              <a:buSzPct val="125000"/>
              <a:buFont typeface="Wingdings" pitchFamily="2" charset="2"/>
              <a:buChar char="Ø"/>
            </a:pPr>
            <a:endParaRPr kumimoji="0" lang="en-US" altLang="en-US" sz="1800" dirty="0">
              <a:solidFill>
                <a:srgbClr val="000000"/>
              </a:solidFill>
              <a:latin typeface="+mn-lt"/>
            </a:endParaRPr>
          </a:p>
          <a:p>
            <a:pPr eaLnBrk="1" hangingPunct="1">
              <a:lnSpc>
                <a:spcPct val="100000"/>
              </a:lnSpc>
              <a:spcBef>
                <a:spcPct val="0"/>
              </a:spcBef>
              <a:buSzPct val="125000"/>
              <a:buFont typeface="Wingdings" pitchFamily="2" charset="2"/>
              <a:buChar char="Ø"/>
            </a:pPr>
            <a:r>
              <a:rPr kumimoji="0" lang="en-US" altLang="en-US" sz="1800" dirty="0">
                <a:solidFill>
                  <a:srgbClr val="000000"/>
                </a:solidFill>
                <a:latin typeface="+mn-lt"/>
              </a:rPr>
              <a:t>The referee shall then determine if the contestant is recovered and can safely continue. </a:t>
            </a:r>
          </a:p>
          <a:p>
            <a:pPr eaLnBrk="1" hangingPunct="1">
              <a:lnSpc>
                <a:spcPct val="100000"/>
              </a:lnSpc>
              <a:spcBef>
                <a:spcPct val="0"/>
              </a:spcBef>
              <a:buSzPct val="125000"/>
              <a:buFont typeface="Wingdings" pitchFamily="2" charset="2"/>
              <a:buChar char="Ø"/>
            </a:pPr>
            <a:endParaRPr kumimoji="0" lang="en-US" altLang="en-US" sz="1800" dirty="0">
              <a:solidFill>
                <a:srgbClr val="000000"/>
              </a:solidFill>
              <a:latin typeface="+mn-lt"/>
            </a:endParaRPr>
          </a:p>
          <a:p>
            <a:pPr eaLnBrk="1" hangingPunct="1">
              <a:lnSpc>
                <a:spcPct val="100000"/>
              </a:lnSpc>
              <a:spcBef>
                <a:spcPct val="0"/>
              </a:spcBef>
              <a:buSzPct val="125000"/>
              <a:buFont typeface="Wingdings" pitchFamily="2" charset="2"/>
              <a:buChar char="Ø"/>
            </a:pPr>
            <a:r>
              <a:rPr kumimoji="0" lang="en-US" altLang="en-US" sz="1800" dirty="0">
                <a:solidFill>
                  <a:srgbClr val="000000"/>
                </a:solidFill>
                <a:latin typeface="+mn-lt"/>
              </a:rPr>
              <a:t>The Referee will continue the contest  by declaration of </a:t>
            </a:r>
            <a:r>
              <a:rPr kumimoji="0" lang="en-US" altLang="en-US" sz="1800" i="1" dirty="0" err="1">
                <a:solidFill>
                  <a:srgbClr val="000000"/>
                </a:solidFill>
                <a:latin typeface="+mn-lt"/>
              </a:rPr>
              <a:t>Kye-sok</a:t>
            </a:r>
            <a:r>
              <a:rPr kumimoji="0" lang="en-US" altLang="en-US" sz="1800" dirty="0">
                <a:solidFill>
                  <a:srgbClr val="000000"/>
                </a:solidFill>
                <a:latin typeface="+mn-lt"/>
              </a:rPr>
              <a:t> (continue).</a:t>
            </a:r>
          </a:p>
          <a:p>
            <a:pPr eaLnBrk="1" hangingPunct="1">
              <a:lnSpc>
                <a:spcPct val="100000"/>
              </a:lnSpc>
              <a:spcBef>
                <a:spcPct val="0"/>
              </a:spcBef>
              <a:buSzTx/>
              <a:buFont typeface="Wingdings" pitchFamily="2" charset="2"/>
              <a:buChar char="Ø"/>
            </a:pPr>
            <a:endParaRPr kumimoji="0" lang="en-US" altLang="en-US" sz="1800" dirty="0">
              <a:solidFill>
                <a:srgbClr val="000000"/>
              </a:solidFill>
              <a:latin typeface="+mn-lt"/>
            </a:endParaRPr>
          </a:p>
          <a:p>
            <a:pPr eaLnBrk="1" hangingPunct="1">
              <a:lnSpc>
                <a:spcPct val="100000"/>
              </a:lnSpc>
              <a:spcBef>
                <a:spcPct val="0"/>
              </a:spcBef>
              <a:buSzTx/>
              <a:buFont typeface="Wingdings" pitchFamily="2" charset="2"/>
              <a:buChar char="Ø"/>
            </a:pPr>
            <a:r>
              <a:rPr kumimoji="0" lang="en-US" altLang="en-US" sz="1800" dirty="0">
                <a:solidFill>
                  <a:srgbClr val="000000"/>
                </a:solidFill>
                <a:latin typeface="+mn-lt"/>
              </a:rPr>
              <a:t>The primary purpose of counting is to protect the contestant. If the Referee feels there is a need to evaluate the downed competitor, he/she will begin an 8-count. </a:t>
            </a:r>
          </a:p>
          <a:p>
            <a:pPr eaLnBrk="1" hangingPunct="1">
              <a:lnSpc>
                <a:spcPct val="100000"/>
              </a:lnSpc>
              <a:spcBef>
                <a:spcPct val="0"/>
              </a:spcBef>
              <a:buSzTx/>
              <a:buFont typeface="Wingdings" pitchFamily="2" charset="2"/>
              <a:buChar char="Ø"/>
            </a:pPr>
            <a:endParaRPr kumimoji="0" lang="en-US" altLang="en-US" sz="1800" dirty="0">
              <a:solidFill>
                <a:srgbClr val="000000"/>
              </a:solidFill>
              <a:latin typeface="+mn-lt"/>
            </a:endParaRPr>
          </a:p>
          <a:p>
            <a:pPr eaLnBrk="1" hangingPunct="1">
              <a:lnSpc>
                <a:spcPct val="100000"/>
              </a:lnSpc>
              <a:spcBef>
                <a:spcPct val="0"/>
              </a:spcBef>
              <a:buSzTx/>
              <a:buFont typeface="Wingdings" pitchFamily="2" charset="2"/>
              <a:buChar char="Ø"/>
            </a:pPr>
            <a:r>
              <a:rPr kumimoji="0" lang="en-US" altLang="en-US" sz="1800" dirty="0">
                <a:solidFill>
                  <a:srgbClr val="000000"/>
                </a:solidFill>
                <a:latin typeface="+mn-lt"/>
              </a:rPr>
              <a:t>Once an 8-count is started, the Referee must continue the count to </a:t>
            </a:r>
            <a:r>
              <a:rPr kumimoji="0" lang="en-US" altLang="en-US" sz="1800" i="1" dirty="0">
                <a:solidFill>
                  <a:srgbClr val="000000"/>
                </a:solidFill>
                <a:latin typeface="+mn-lt"/>
              </a:rPr>
              <a:t>Yeo-</a:t>
            </a:r>
            <a:r>
              <a:rPr kumimoji="0" lang="en-US" altLang="en-US" sz="1800" i="1" dirty="0" err="1">
                <a:solidFill>
                  <a:srgbClr val="000000"/>
                </a:solidFill>
                <a:latin typeface="+mn-lt"/>
              </a:rPr>
              <a:t>dul</a:t>
            </a:r>
            <a:r>
              <a:rPr kumimoji="0" lang="en-US" altLang="en-US" sz="1800" dirty="0">
                <a:solidFill>
                  <a:srgbClr val="000000"/>
                </a:solidFill>
                <a:latin typeface="+mn-lt"/>
              </a:rPr>
              <a:t>, even if the downed contestant stands up during the referee</a:t>
            </a:r>
            <a:r>
              <a:rPr kumimoji="0" lang="ja-JP" altLang="en-US" sz="1800" dirty="0">
                <a:solidFill>
                  <a:srgbClr val="000000"/>
                </a:solidFill>
                <a:latin typeface="+mn-lt"/>
              </a:rPr>
              <a:t>’</a:t>
            </a:r>
            <a:r>
              <a:rPr kumimoji="0" lang="en-US" altLang="ja-JP" sz="1800" dirty="0">
                <a:solidFill>
                  <a:srgbClr val="000000"/>
                </a:solidFill>
                <a:latin typeface="+mn-lt"/>
              </a:rPr>
              <a:t>s count and desires to continue the fight. </a:t>
            </a:r>
          </a:p>
          <a:p>
            <a:pPr eaLnBrk="1" hangingPunct="1">
              <a:lnSpc>
                <a:spcPct val="100000"/>
              </a:lnSpc>
              <a:spcBef>
                <a:spcPct val="0"/>
              </a:spcBef>
              <a:buSzTx/>
              <a:buFont typeface="Wingdings" pitchFamily="2" charset="2"/>
              <a:buChar char="Ø"/>
            </a:pPr>
            <a:endParaRPr kumimoji="0" lang="en-US" altLang="en-US" sz="1800" dirty="0">
              <a:solidFill>
                <a:srgbClr val="000000"/>
              </a:solidFill>
              <a:latin typeface="+mn-lt"/>
            </a:endParaRPr>
          </a:p>
          <a:p>
            <a:pPr eaLnBrk="1" hangingPunct="1">
              <a:lnSpc>
                <a:spcPct val="100000"/>
              </a:lnSpc>
              <a:spcBef>
                <a:spcPct val="0"/>
              </a:spcBef>
              <a:buSzTx/>
              <a:buFont typeface="Wingdings" pitchFamily="2" charset="2"/>
              <a:buChar char="Ø"/>
            </a:pPr>
            <a:r>
              <a:rPr kumimoji="0" lang="en-US" altLang="en-US" sz="1800" dirty="0">
                <a:solidFill>
                  <a:srgbClr val="000000"/>
                </a:solidFill>
                <a:latin typeface="+mn-lt"/>
              </a:rPr>
              <a:t>If the downed competitor assumes a fighting stance, the Referee may still declare the contest over if he/she determines the contestant is incapable of resuming the match.</a:t>
            </a:r>
          </a:p>
          <a:p>
            <a:pPr eaLnBrk="1" hangingPunct="1">
              <a:lnSpc>
                <a:spcPct val="100000"/>
              </a:lnSpc>
              <a:spcBef>
                <a:spcPct val="0"/>
              </a:spcBef>
              <a:buClr>
                <a:srgbClr val="9900CC"/>
              </a:buClr>
              <a:buSzPct val="125000"/>
              <a:buFont typeface="Wingdings" pitchFamily="2" charset="2"/>
              <a:buChar char="Ø"/>
            </a:pPr>
            <a:endParaRPr kumimoji="0" lang="en-US" altLang="en-US" sz="1800" dirty="0">
              <a:solidFill>
                <a:srgbClr val="000000"/>
              </a:solidFill>
            </a:endParaRPr>
          </a:p>
        </p:txBody>
      </p:sp>
    </p:spTree>
    <p:extLst>
      <p:ext uri="{BB962C8B-B14F-4D97-AF65-F5344CB8AC3E}">
        <p14:creationId xmlns:p14="http://schemas.microsoft.com/office/powerpoint/2010/main" val="426493227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par>
                          <p:cTn id="10" fill="hold">
                            <p:stCondLst>
                              <p:cond delay="500"/>
                            </p:stCondLst>
                            <p:childTnLst>
                              <p:par>
                                <p:cTn id="11" presetID="1" presetClass="entr" presetSubtype="0"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304800" y="1752600"/>
            <a:ext cx="8534400" cy="1754326"/>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marL="452438" indent="-452438">
              <a:defRPr kumimoji="1" sz="2400">
                <a:solidFill>
                  <a:schemeClr val="tx1"/>
                </a:solidFill>
                <a:latin typeface="Arial" pitchFamily="34" charset="0"/>
                <a:ea typeface="ＭＳ Ｐゴシック" pitchFamily="34" charset="-128"/>
              </a:defRPr>
            </a:lvl1pPr>
            <a:lvl2pPr marL="909638" indent="-452438">
              <a:defRPr kumimoji="1" sz="2400">
                <a:solidFill>
                  <a:schemeClr val="tx1"/>
                </a:solidFill>
                <a:latin typeface="Arial" pitchFamily="34" charset="0"/>
                <a:ea typeface="ＭＳ Ｐゴシック" pitchFamily="34" charset="-128"/>
              </a:defRPr>
            </a:lvl2pPr>
            <a:lvl3pPr marL="1143000" indent="-228600">
              <a:defRPr kumimoji="1" sz="2400">
                <a:solidFill>
                  <a:schemeClr val="tx1"/>
                </a:solidFill>
                <a:latin typeface="Arial" pitchFamily="34" charset="0"/>
                <a:ea typeface="ＭＳ Ｐゴシック" pitchFamily="34" charset="-128"/>
              </a:defRPr>
            </a:lvl3pPr>
            <a:lvl4pPr marL="1600200" indent="-228600">
              <a:defRPr kumimoji="1" sz="2400">
                <a:solidFill>
                  <a:schemeClr val="tx1"/>
                </a:solidFill>
                <a:latin typeface="Arial" pitchFamily="34" charset="0"/>
                <a:ea typeface="ＭＳ Ｐゴシック" pitchFamily="34" charset="-128"/>
              </a:defRPr>
            </a:lvl4pPr>
            <a:lvl5pPr marL="2057400" indent="-228600">
              <a:defRPr kumimoji="1" sz="2400">
                <a:solidFill>
                  <a:schemeClr val="tx1"/>
                </a:solidFill>
                <a:latin typeface="Arial" pitchFamily="34" charset="0"/>
                <a:ea typeface="ＭＳ Ｐゴシック" pitchFamily="34" charset="-128"/>
              </a:defRPr>
            </a:lvl5pPr>
            <a:lvl6pPr marL="25146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ea typeface="ＭＳ Ｐゴシック" pitchFamily="34" charset="-128"/>
              </a:defRPr>
            </a:lvl6pPr>
            <a:lvl7pPr marL="29718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ea typeface="ＭＳ Ｐゴシック" pitchFamily="34" charset="-128"/>
              </a:defRPr>
            </a:lvl7pPr>
            <a:lvl8pPr marL="34290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ea typeface="ＭＳ Ｐゴシック" pitchFamily="34" charset="-128"/>
              </a:defRPr>
            </a:lvl8pPr>
            <a:lvl9pPr marL="38862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ea typeface="ＭＳ Ｐゴシック" pitchFamily="34" charset="-128"/>
              </a:defRPr>
            </a:lvl9pPr>
          </a:lstStyle>
          <a:p>
            <a:pPr eaLnBrk="1" hangingPunct="1">
              <a:lnSpc>
                <a:spcPct val="100000"/>
              </a:lnSpc>
              <a:spcBef>
                <a:spcPct val="0"/>
              </a:spcBef>
              <a:buSzTx/>
              <a:buFont typeface="Wingdings" pitchFamily="2" charset="2"/>
              <a:buChar char="Ø"/>
            </a:pPr>
            <a:r>
              <a:rPr kumimoji="0" lang="en-US" altLang="en-US" sz="1800" dirty="0">
                <a:solidFill>
                  <a:srgbClr val="000000"/>
                </a:solidFill>
              </a:rPr>
              <a:t>A contestant expresses the will to continue the match by gesturing several times in a fighting position with the clenched fists. If the contestant cannot display this gesture by the count of Y</a:t>
            </a:r>
            <a:r>
              <a:rPr kumimoji="0" lang="en-US" altLang="en-US" sz="1800" i="1" dirty="0">
                <a:solidFill>
                  <a:srgbClr val="000000"/>
                </a:solidFill>
              </a:rPr>
              <a:t>eo-</a:t>
            </a:r>
            <a:r>
              <a:rPr kumimoji="0" lang="en-US" altLang="en-US" sz="1800" i="1" dirty="0" err="1">
                <a:solidFill>
                  <a:srgbClr val="000000"/>
                </a:solidFill>
              </a:rPr>
              <a:t>dul</a:t>
            </a:r>
            <a:r>
              <a:rPr kumimoji="0" lang="en-US" altLang="en-US" sz="1800" dirty="0">
                <a:solidFill>
                  <a:srgbClr val="000000"/>
                </a:solidFill>
              </a:rPr>
              <a:t>, the referee must declare the other contestant winner after first counting</a:t>
            </a:r>
          </a:p>
          <a:p>
            <a:pPr lvl="1" eaLnBrk="1" hangingPunct="1">
              <a:lnSpc>
                <a:spcPct val="100000"/>
              </a:lnSpc>
              <a:spcBef>
                <a:spcPct val="0"/>
              </a:spcBef>
              <a:buSzTx/>
              <a:buFont typeface="Wingdings" pitchFamily="2" charset="2"/>
              <a:buChar char="v"/>
            </a:pPr>
            <a:r>
              <a:rPr kumimoji="0" lang="en-US" altLang="en-US" sz="1800" dirty="0">
                <a:solidFill>
                  <a:srgbClr val="000000"/>
                </a:solidFill>
              </a:rPr>
              <a:t>A-hop and </a:t>
            </a:r>
            <a:r>
              <a:rPr kumimoji="0" lang="en-US" altLang="en-US" sz="1800" dirty="0" err="1">
                <a:solidFill>
                  <a:srgbClr val="000000"/>
                </a:solidFill>
              </a:rPr>
              <a:t>Yeol</a:t>
            </a:r>
            <a:r>
              <a:rPr kumimoji="0" lang="en-US" altLang="en-US" sz="1800" dirty="0">
                <a:solidFill>
                  <a:srgbClr val="000000"/>
                </a:solidFill>
              </a:rPr>
              <a:t>. Expressing the will to continue after the count of Yeo-</a:t>
            </a:r>
            <a:r>
              <a:rPr kumimoji="0" lang="en-US" altLang="en-US" sz="1800" dirty="0" err="1">
                <a:solidFill>
                  <a:srgbClr val="000000"/>
                </a:solidFill>
              </a:rPr>
              <a:t>dul</a:t>
            </a:r>
            <a:r>
              <a:rPr kumimoji="0" lang="en-US" altLang="en-US" sz="1800" dirty="0">
                <a:solidFill>
                  <a:srgbClr val="000000"/>
                </a:solidFill>
              </a:rPr>
              <a:t> cannot be considered valid.</a:t>
            </a:r>
          </a:p>
        </p:txBody>
      </p:sp>
      <p:sp>
        <p:nvSpPr>
          <p:cNvPr id="5" name="Rectangle 4"/>
          <p:cNvSpPr>
            <a:spLocks noChangeArrowheads="1"/>
          </p:cNvSpPr>
          <p:nvPr/>
        </p:nvSpPr>
        <p:spPr bwMode="auto">
          <a:xfrm>
            <a:off x="304800" y="76200"/>
            <a:ext cx="8534400" cy="609600"/>
          </a:xfrm>
          <a:prstGeom prst="rect">
            <a:avLst/>
          </a:prstGeom>
          <a:solidFill>
            <a:srgbClr val="C00000">
              <a:shade val="30000"/>
              <a:satMod val="115000"/>
            </a:srgbClr>
          </a:solidFill>
          <a:ln w="9525">
            <a:solidFill>
              <a:schemeClr val="accent6"/>
            </a:solid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chor="ctr"/>
          <a:lstStyle/>
          <a:p>
            <a:pPr algn="ctr">
              <a:defRPr/>
            </a:pPr>
            <a:r>
              <a:rPr lang="en-US" sz="2800" dirty="0">
                <a:solidFill>
                  <a:srgbClr val="FFFFFF"/>
                </a:solidFill>
                <a:ea typeface="ＭＳ Ｐゴシック" pitchFamily="34" charset="-128"/>
              </a:rPr>
              <a:t>Procedure in the event of a Knock Down(continued)</a:t>
            </a:r>
          </a:p>
        </p:txBody>
      </p:sp>
      <p:sp>
        <p:nvSpPr>
          <p:cNvPr id="6" name="Rectangle 5"/>
          <p:cNvSpPr>
            <a:spLocks noChangeArrowheads="1"/>
          </p:cNvSpPr>
          <p:nvPr/>
        </p:nvSpPr>
        <p:spPr bwMode="auto">
          <a:xfrm>
            <a:off x="304800" y="1295400"/>
            <a:ext cx="8534400" cy="381000"/>
          </a:xfrm>
          <a:prstGeom prst="rect">
            <a:avLst/>
          </a:prstGeom>
          <a:solidFill>
            <a:srgbClr val="002060"/>
          </a:solidFill>
          <a:ln w="9525">
            <a:solidFill>
              <a:schemeClr val="accent6"/>
            </a:solid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chor="ctr"/>
          <a:lstStyle/>
          <a:p>
            <a:pPr algn="ctr">
              <a:defRPr/>
            </a:pPr>
            <a:r>
              <a:rPr lang="en-US" dirty="0">
                <a:solidFill>
                  <a:srgbClr val="FFFFFF"/>
                </a:solidFill>
                <a:ea typeface="ＭＳ Ｐゴシック" pitchFamily="34" charset="-128"/>
              </a:rPr>
              <a:t>Continuing the Match</a:t>
            </a:r>
          </a:p>
        </p:txBody>
      </p:sp>
      <p:sp>
        <p:nvSpPr>
          <p:cNvPr id="7" name="Rectangle 6"/>
          <p:cNvSpPr>
            <a:spLocks noChangeArrowheads="1"/>
          </p:cNvSpPr>
          <p:nvPr/>
        </p:nvSpPr>
        <p:spPr bwMode="auto">
          <a:xfrm>
            <a:off x="304800" y="4191000"/>
            <a:ext cx="8534400" cy="381000"/>
          </a:xfrm>
          <a:prstGeom prst="rect">
            <a:avLst/>
          </a:prstGeom>
          <a:solidFill>
            <a:srgbClr val="002060"/>
          </a:solidFill>
          <a:ln w="9525">
            <a:solidFill>
              <a:schemeClr val="accent6"/>
            </a:solid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chor="ctr"/>
          <a:lstStyle/>
          <a:p>
            <a:pPr algn="ctr">
              <a:defRPr/>
            </a:pPr>
            <a:r>
              <a:rPr lang="en-US" dirty="0">
                <a:solidFill>
                  <a:srgbClr val="FFFFFF"/>
                </a:solidFill>
                <a:ea typeface="ＭＳ Ｐゴシック" pitchFamily="34" charset="-128"/>
              </a:rPr>
              <a:t>Continuing the Match with Medical Time</a:t>
            </a:r>
          </a:p>
        </p:txBody>
      </p:sp>
      <p:sp>
        <p:nvSpPr>
          <p:cNvPr id="8" name="Rectangle 7"/>
          <p:cNvSpPr>
            <a:spLocks noChangeArrowheads="1"/>
          </p:cNvSpPr>
          <p:nvPr/>
        </p:nvSpPr>
        <p:spPr bwMode="auto">
          <a:xfrm>
            <a:off x="304800" y="4648200"/>
            <a:ext cx="8534400" cy="147796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marL="452438" indent="-452438">
              <a:defRPr kumimoji="1" sz="2400">
                <a:solidFill>
                  <a:schemeClr val="tx1"/>
                </a:solidFill>
                <a:latin typeface="Arial" pitchFamily="34" charset="0"/>
                <a:ea typeface="ＭＳ Ｐゴシック" pitchFamily="34" charset="-128"/>
              </a:defRPr>
            </a:lvl1pPr>
            <a:lvl2pPr marL="742950" indent="-285750">
              <a:defRPr kumimoji="1" sz="2400">
                <a:solidFill>
                  <a:schemeClr val="tx1"/>
                </a:solidFill>
                <a:latin typeface="Arial" pitchFamily="34" charset="0"/>
                <a:ea typeface="ＭＳ Ｐゴシック" pitchFamily="34" charset="-128"/>
              </a:defRPr>
            </a:lvl2pPr>
            <a:lvl3pPr marL="1143000" indent="-228600">
              <a:defRPr kumimoji="1" sz="2400">
                <a:solidFill>
                  <a:schemeClr val="tx1"/>
                </a:solidFill>
                <a:latin typeface="Arial" pitchFamily="34" charset="0"/>
                <a:ea typeface="ＭＳ Ｐゴシック" pitchFamily="34" charset="-128"/>
              </a:defRPr>
            </a:lvl3pPr>
            <a:lvl4pPr marL="1600200" indent="-228600">
              <a:defRPr kumimoji="1" sz="2400">
                <a:solidFill>
                  <a:schemeClr val="tx1"/>
                </a:solidFill>
                <a:latin typeface="Arial" pitchFamily="34" charset="0"/>
                <a:ea typeface="ＭＳ Ｐゴシック" pitchFamily="34" charset="-128"/>
              </a:defRPr>
            </a:lvl4pPr>
            <a:lvl5pPr marL="2057400" indent="-228600">
              <a:defRPr kumimoji="1" sz="2400">
                <a:solidFill>
                  <a:schemeClr val="tx1"/>
                </a:solidFill>
                <a:latin typeface="Arial" pitchFamily="34" charset="0"/>
                <a:ea typeface="ＭＳ Ｐゴシック" pitchFamily="34" charset="-128"/>
              </a:defRPr>
            </a:lvl5pPr>
            <a:lvl6pPr marL="25146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ea typeface="ＭＳ Ｐゴシック" pitchFamily="34" charset="-128"/>
              </a:defRPr>
            </a:lvl6pPr>
            <a:lvl7pPr marL="29718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ea typeface="ＭＳ Ｐゴシック" pitchFamily="34" charset="-128"/>
              </a:defRPr>
            </a:lvl7pPr>
            <a:lvl8pPr marL="34290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ea typeface="ＭＳ Ｐゴシック" pitchFamily="34" charset="-128"/>
              </a:defRPr>
            </a:lvl8pPr>
            <a:lvl9pPr marL="38862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ea typeface="ＭＳ Ｐゴシック" pitchFamily="34" charset="-128"/>
              </a:defRPr>
            </a:lvl9pPr>
          </a:lstStyle>
          <a:p>
            <a:pPr eaLnBrk="1" hangingPunct="1">
              <a:lnSpc>
                <a:spcPct val="100000"/>
              </a:lnSpc>
              <a:spcBef>
                <a:spcPct val="0"/>
              </a:spcBef>
              <a:buSzTx/>
              <a:buFont typeface="Wingdings" pitchFamily="2" charset="2"/>
              <a:buChar char="Ø"/>
            </a:pPr>
            <a:r>
              <a:rPr kumimoji="0" lang="en-US" altLang="en-US" sz="1800" dirty="0">
                <a:solidFill>
                  <a:srgbClr val="000000"/>
                </a:solidFill>
              </a:rPr>
              <a:t>When the contestant recovers before the count of </a:t>
            </a:r>
            <a:r>
              <a:rPr kumimoji="0" lang="en-US" altLang="en-US" sz="1800" i="1" dirty="0">
                <a:solidFill>
                  <a:srgbClr val="000000"/>
                </a:solidFill>
              </a:rPr>
              <a:t>Yeo-</a:t>
            </a:r>
            <a:r>
              <a:rPr kumimoji="0" lang="en-US" altLang="en-US" sz="1800" i="1" dirty="0" err="1">
                <a:solidFill>
                  <a:srgbClr val="000000"/>
                </a:solidFill>
              </a:rPr>
              <a:t>dul</a:t>
            </a:r>
            <a:r>
              <a:rPr kumimoji="0" lang="en-US" altLang="en-US" sz="1800" dirty="0">
                <a:solidFill>
                  <a:srgbClr val="000000"/>
                </a:solidFill>
              </a:rPr>
              <a:t> and expresses the will to resume and the referee can clearly discern the condition of the contestant yet resumption is hampered by the requirement of medical treatment or clean up, the referee will declare Shi-Gan to allow medical to administer treatment and/or cleanup.</a:t>
            </a:r>
          </a:p>
        </p:txBody>
      </p:sp>
    </p:spTree>
    <p:extLst>
      <p:ext uri="{BB962C8B-B14F-4D97-AF65-F5344CB8AC3E}">
        <p14:creationId xmlns:p14="http://schemas.microsoft.com/office/powerpoint/2010/main" val="363047749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par>
                          <p:cTn id="10" fill="hold">
                            <p:stCondLst>
                              <p:cond delay="500"/>
                            </p:stCondLst>
                            <p:childTnLst>
                              <p:par>
                                <p:cTn id="11" presetID="1" presetClass="entr" presetSubtype="0"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par>
                          <p:cTn id="13" fill="hold">
                            <p:stCondLst>
                              <p:cond delay="500"/>
                            </p:stCondLst>
                            <p:childTnLst>
                              <p:par>
                                <p:cTn id="14" presetID="1" presetClass="entr" presetSubtype="0" fill="hold" grpId="0" nodeType="afterEffect">
                                  <p:stCondLst>
                                    <p:cond delay="0"/>
                                  </p:stCondLst>
                                  <p:childTnLst>
                                    <p:set>
                                      <p:cBhvr>
                                        <p:cTn id="15" dur="1" fill="hold">
                                          <p:stCondLst>
                                            <p:cond delay="0"/>
                                          </p:stCondLst>
                                        </p:cTn>
                                        <p:tgtEl>
                                          <p:spTgt spid="6"/>
                                        </p:tgtEl>
                                        <p:attrNameLst>
                                          <p:attrName>style.visibility</p:attrName>
                                        </p:attrNameLst>
                                      </p:cBhvr>
                                      <p:to>
                                        <p:strVal val="visible"/>
                                      </p:to>
                                    </p:set>
                                  </p:childTnLst>
                                </p:cTn>
                              </p:par>
                            </p:childTnLst>
                          </p:cTn>
                        </p:par>
                        <p:par>
                          <p:cTn id="16" fill="hold">
                            <p:stCondLst>
                              <p:cond delay="500"/>
                            </p:stCondLst>
                            <p:childTnLst>
                              <p:par>
                                <p:cTn id="17" presetID="1" presetClass="entr" presetSubtype="0" fill="hold" grpId="0" nodeType="after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par>
                          <p:cTn id="19" fill="hold">
                            <p:stCondLst>
                              <p:cond delay="500"/>
                            </p:stCondLst>
                            <p:childTnLst>
                              <p:par>
                                <p:cTn id="20" presetID="1" presetClass="entr" presetSubtype="0" fill="hold" grpId="0" nodeType="afterEffect">
                                  <p:stCondLst>
                                    <p:cond delay="0"/>
                                  </p:stCondLst>
                                  <p:childTnLst>
                                    <p:set>
                                      <p:cBhvr>
                                        <p:cTn id="21"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animBg="1"/>
      <p:bldP spid="7" grpId="0" animBg="1"/>
      <p:bldP spid="8"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381000" y="1752600"/>
            <a:ext cx="8458200" cy="206216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marL="508000" indent="-508000">
              <a:defRPr kumimoji="1" sz="2400">
                <a:solidFill>
                  <a:schemeClr val="tx1"/>
                </a:solidFill>
                <a:latin typeface="Arial" pitchFamily="34" charset="0"/>
                <a:ea typeface="ＭＳ Ｐゴシック" pitchFamily="34" charset="-128"/>
              </a:defRPr>
            </a:lvl1pPr>
            <a:lvl2pPr marL="742950" indent="-285750">
              <a:defRPr kumimoji="1" sz="2400">
                <a:solidFill>
                  <a:schemeClr val="tx1"/>
                </a:solidFill>
                <a:latin typeface="Arial" pitchFamily="34" charset="0"/>
                <a:ea typeface="ＭＳ Ｐゴシック" pitchFamily="34" charset="-128"/>
              </a:defRPr>
            </a:lvl2pPr>
            <a:lvl3pPr marL="1143000" indent="-228600">
              <a:defRPr kumimoji="1" sz="2400">
                <a:solidFill>
                  <a:schemeClr val="tx1"/>
                </a:solidFill>
                <a:latin typeface="Arial" pitchFamily="34" charset="0"/>
                <a:ea typeface="ＭＳ Ｐゴシック" pitchFamily="34" charset="-128"/>
              </a:defRPr>
            </a:lvl3pPr>
            <a:lvl4pPr marL="1600200" indent="-228600">
              <a:defRPr kumimoji="1" sz="2400">
                <a:solidFill>
                  <a:schemeClr val="tx1"/>
                </a:solidFill>
                <a:latin typeface="Arial" pitchFamily="34" charset="0"/>
                <a:ea typeface="ＭＳ Ｐゴシック" pitchFamily="34" charset="-128"/>
              </a:defRPr>
            </a:lvl4pPr>
            <a:lvl5pPr marL="2057400" indent="-228600">
              <a:defRPr kumimoji="1" sz="2400">
                <a:solidFill>
                  <a:schemeClr val="tx1"/>
                </a:solidFill>
                <a:latin typeface="Arial" pitchFamily="34" charset="0"/>
                <a:ea typeface="ＭＳ Ｐゴシック" pitchFamily="34" charset="-128"/>
              </a:defRPr>
            </a:lvl5pPr>
            <a:lvl6pPr marL="25146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ea typeface="ＭＳ Ｐゴシック" pitchFamily="34" charset="-128"/>
              </a:defRPr>
            </a:lvl6pPr>
            <a:lvl7pPr marL="29718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ea typeface="ＭＳ Ｐゴシック" pitchFamily="34" charset="-128"/>
              </a:defRPr>
            </a:lvl7pPr>
            <a:lvl8pPr marL="34290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ea typeface="ＭＳ Ｐゴシック" pitchFamily="34" charset="-128"/>
              </a:defRPr>
            </a:lvl8pPr>
            <a:lvl9pPr marL="38862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ea typeface="ＭＳ Ｐゴシック" pitchFamily="34" charset="-128"/>
              </a:defRPr>
            </a:lvl9pPr>
          </a:lstStyle>
          <a:p>
            <a:pPr eaLnBrk="1" hangingPunct="1">
              <a:lnSpc>
                <a:spcPct val="100000"/>
              </a:lnSpc>
              <a:spcBef>
                <a:spcPct val="0"/>
              </a:spcBef>
              <a:buSzPct val="120000"/>
              <a:buFont typeface="Wingdings" pitchFamily="2" charset="2"/>
              <a:buChar char="Ø"/>
            </a:pPr>
            <a:r>
              <a:rPr kumimoji="0" lang="en-US" altLang="en-US" sz="1800" dirty="0">
                <a:solidFill>
                  <a:srgbClr val="000000"/>
                </a:solidFill>
              </a:rPr>
              <a:t>When the Referee judges that a contestant(s) is unable to continue, he/she may decide the winner either without counting or during the counting.</a:t>
            </a:r>
          </a:p>
          <a:p>
            <a:pPr eaLnBrk="1" hangingPunct="1">
              <a:lnSpc>
                <a:spcPct val="100000"/>
              </a:lnSpc>
              <a:spcBef>
                <a:spcPct val="0"/>
              </a:spcBef>
              <a:buSzPct val="120000"/>
              <a:buFont typeface="Wingdings" pitchFamily="2" charset="2"/>
              <a:buChar char="Ø"/>
            </a:pPr>
            <a:endParaRPr kumimoji="0" lang="en-US" altLang="en-US" sz="1000" dirty="0">
              <a:solidFill>
                <a:srgbClr val="000000"/>
              </a:solidFill>
            </a:endParaRPr>
          </a:p>
          <a:p>
            <a:pPr eaLnBrk="1" hangingPunct="1">
              <a:lnSpc>
                <a:spcPct val="100000"/>
              </a:lnSpc>
              <a:spcBef>
                <a:spcPct val="0"/>
              </a:spcBef>
              <a:buSzTx/>
              <a:buFont typeface="Wingdings" pitchFamily="2" charset="2"/>
              <a:buChar char="Ø"/>
            </a:pPr>
            <a:r>
              <a:rPr kumimoji="0" lang="en-US" altLang="en-US" sz="1800" dirty="0">
                <a:solidFill>
                  <a:srgbClr val="000000"/>
                </a:solidFill>
              </a:rPr>
              <a:t>In case both contestants are knocked down, the referee shall continue counting as long as one of the contestants has not sufficiently recovered.</a:t>
            </a:r>
          </a:p>
          <a:p>
            <a:pPr eaLnBrk="1" hangingPunct="1">
              <a:lnSpc>
                <a:spcPct val="100000"/>
              </a:lnSpc>
              <a:spcBef>
                <a:spcPct val="0"/>
              </a:spcBef>
              <a:buSzTx/>
              <a:buFont typeface="Wingdings" pitchFamily="2" charset="2"/>
              <a:buChar char="Ø"/>
            </a:pPr>
            <a:endParaRPr kumimoji="0" lang="en-US" altLang="en-US" sz="1000" dirty="0">
              <a:solidFill>
                <a:srgbClr val="000000"/>
              </a:solidFill>
            </a:endParaRPr>
          </a:p>
          <a:p>
            <a:pPr eaLnBrk="1" hangingPunct="1">
              <a:lnSpc>
                <a:spcPct val="100000"/>
              </a:lnSpc>
              <a:spcBef>
                <a:spcPct val="0"/>
              </a:spcBef>
              <a:buSzTx/>
              <a:buFont typeface="Wingdings" pitchFamily="2" charset="2"/>
              <a:buChar char="Ø"/>
            </a:pPr>
            <a:r>
              <a:rPr kumimoji="0" lang="en-US" altLang="en-US" sz="1800" dirty="0">
                <a:solidFill>
                  <a:srgbClr val="000000"/>
                </a:solidFill>
              </a:rPr>
              <a:t>When both contestants fail to recover by the count of </a:t>
            </a:r>
            <a:r>
              <a:rPr kumimoji="0" lang="en-US" altLang="en-US" sz="1800" i="1" dirty="0" err="1">
                <a:solidFill>
                  <a:srgbClr val="000000"/>
                </a:solidFill>
              </a:rPr>
              <a:t>Yeol</a:t>
            </a:r>
            <a:r>
              <a:rPr kumimoji="0" lang="en-US" altLang="en-US" sz="1800" dirty="0">
                <a:solidFill>
                  <a:srgbClr val="000000"/>
                </a:solidFill>
              </a:rPr>
              <a:t>, the winner shall be decided upon the match score before the occurrence of knock down.</a:t>
            </a:r>
          </a:p>
        </p:txBody>
      </p:sp>
      <p:sp>
        <p:nvSpPr>
          <p:cNvPr id="5" name="Rectangle 4"/>
          <p:cNvSpPr>
            <a:spLocks noChangeArrowheads="1"/>
          </p:cNvSpPr>
          <p:nvPr/>
        </p:nvSpPr>
        <p:spPr bwMode="auto">
          <a:xfrm>
            <a:off x="381000" y="1295400"/>
            <a:ext cx="8458200" cy="381000"/>
          </a:xfrm>
          <a:prstGeom prst="rect">
            <a:avLst/>
          </a:prstGeom>
          <a:solidFill>
            <a:srgbClr val="002060"/>
          </a:solidFill>
          <a:ln w="9525">
            <a:solidFill>
              <a:schemeClr val="accent6"/>
            </a:solid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chor="ctr"/>
          <a:lstStyle/>
          <a:p>
            <a:pPr algn="ctr">
              <a:defRPr/>
            </a:pPr>
            <a:r>
              <a:rPr lang="en-US" dirty="0">
                <a:solidFill>
                  <a:srgbClr val="FFFFFF"/>
                </a:solidFill>
                <a:ea typeface="ＭＳ Ｐゴシック" pitchFamily="34" charset="-128"/>
              </a:rPr>
              <a:t>Both Competitors Receive a Ten Count</a:t>
            </a:r>
          </a:p>
        </p:txBody>
      </p:sp>
      <p:sp>
        <p:nvSpPr>
          <p:cNvPr id="6" name="Rectangle 5"/>
          <p:cNvSpPr>
            <a:spLocks noChangeArrowheads="1"/>
          </p:cNvSpPr>
          <p:nvPr/>
        </p:nvSpPr>
        <p:spPr bwMode="auto">
          <a:xfrm>
            <a:off x="381000" y="4665663"/>
            <a:ext cx="8458200" cy="16319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marL="338138" indent="-338138">
              <a:defRPr kumimoji="1" sz="2400">
                <a:solidFill>
                  <a:schemeClr val="tx1"/>
                </a:solidFill>
                <a:latin typeface="Arial" pitchFamily="34" charset="0"/>
                <a:ea typeface="ＭＳ Ｐゴシック" pitchFamily="34" charset="-128"/>
              </a:defRPr>
            </a:lvl1pPr>
            <a:lvl2pPr marL="742950" indent="-285750">
              <a:defRPr kumimoji="1" sz="2400">
                <a:solidFill>
                  <a:schemeClr val="tx1"/>
                </a:solidFill>
                <a:latin typeface="Arial" pitchFamily="34" charset="0"/>
                <a:ea typeface="ＭＳ Ｐゴシック" pitchFamily="34" charset="-128"/>
              </a:defRPr>
            </a:lvl2pPr>
            <a:lvl3pPr marL="1143000" indent="-228600">
              <a:defRPr kumimoji="1" sz="2400">
                <a:solidFill>
                  <a:schemeClr val="tx1"/>
                </a:solidFill>
                <a:latin typeface="Arial" pitchFamily="34" charset="0"/>
                <a:ea typeface="ＭＳ Ｐゴシック" pitchFamily="34" charset="-128"/>
              </a:defRPr>
            </a:lvl3pPr>
            <a:lvl4pPr marL="1600200" indent="-228600">
              <a:defRPr kumimoji="1" sz="2400">
                <a:solidFill>
                  <a:schemeClr val="tx1"/>
                </a:solidFill>
                <a:latin typeface="Arial" pitchFamily="34" charset="0"/>
                <a:ea typeface="ＭＳ Ｐゴシック" pitchFamily="34" charset="-128"/>
              </a:defRPr>
            </a:lvl4pPr>
            <a:lvl5pPr marL="2057400" indent="-228600">
              <a:defRPr kumimoji="1" sz="2400">
                <a:solidFill>
                  <a:schemeClr val="tx1"/>
                </a:solidFill>
                <a:latin typeface="Arial" pitchFamily="34" charset="0"/>
                <a:ea typeface="ＭＳ Ｐゴシック" pitchFamily="34" charset="-128"/>
              </a:defRPr>
            </a:lvl5pPr>
            <a:lvl6pPr marL="25146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ea typeface="ＭＳ Ｐゴシック" pitchFamily="34" charset="-128"/>
              </a:defRPr>
            </a:lvl6pPr>
            <a:lvl7pPr marL="29718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ea typeface="ＭＳ Ｐゴシック" pitchFamily="34" charset="-128"/>
              </a:defRPr>
            </a:lvl7pPr>
            <a:lvl8pPr marL="34290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ea typeface="ＭＳ Ｐゴシック" pitchFamily="34" charset="-128"/>
              </a:defRPr>
            </a:lvl8pPr>
            <a:lvl9pPr marL="38862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ea typeface="ＭＳ Ｐゴシック" pitchFamily="34" charset="-128"/>
              </a:defRPr>
            </a:lvl9pPr>
          </a:lstStyle>
          <a:p>
            <a:pPr eaLnBrk="1" hangingPunct="1">
              <a:lnSpc>
                <a:spcPct val="100000"/>
              </a:lnSpc>
              <a:spcBef>
                <a:spcPct val="0"/>
              </a:spcBef>
              <a:buSzTx/>
              <a:buFont typeface="Wingdings" pitchFamily="2" charset="2"/>
              <a:buChar char="Ø"/>
            </a:pPr>
            <a:r>
              <a:rPr kumimoji="0" lang="en-US" altLang="en-US" sz="1800" dirty="0">
                <a:solidFill>
                  <a:srgbClr val="000000"/>
                </a:solidFill>
              </a:rPr>
              <a:t>Any contestant suffering a knock-out as the result of a blow to the head or any serious injury to any part of the body, will not be allowed to spar for 30 days. </a:t>
            </a:r>
          </a:p>
          <a:p>
            <a:pPr eaLnBrk="1" hangingPunct="1">
              <a:lnSpc>
                <a:spcPct val="100000"/>
              </a:lnSpc>
              <a:spcBef>
                <a:spcPct val="0"/>
              </a:spcBef>
              <a:buSzTx/>
              <a:buFont typeface="Wingdings" pitchFamily="2" charset="2"/>
              <a:buChar char="Ø"/>
            </a:pPr>
            <a:endParaRPr kumimoji="0" lang="en-US" altLang="en-US" sz="1000" dirty="0">
              <a:solidFill>
                <a:srgbClr val="000000"/>
              </a:solidFill>
            </a:endParaRPr>
          </a:p>
          <a:p>
            <a:pPr eaLnBrk="1" hangingPunct="1">
              <a:lnSpc>
                <a:spcPct val="100000"/>
              </a:lnSpc>
              <a:spcBef>
                <a:spcPct val="0"/>
              </a:spcBef>
              <a:buSzTx/>
              <a:buFont typeface="Wingdings" pitchFamily="2" charset="2"/>
              <a:buChar char="Ø"/>
            </a:pPr>
            <a:r>
              <a:rPr kumimoji="0" lang="en-US" altLang="en-US" sz="1800" dirty="0">
                <a:solidFill>
                  <a:srgbClr val="000000"/>
                </a:solidFill>
              </a:rPr>
              <a:t>Before entering a new sparring contest after 30 days, the contestant must be examined by a medical doctor who must certify that the contestant is recovered and able to compete. </a:t>
            </a:r>
          </a:p>
        </p:txBody>
      </p:sp>
      <p:sp>
        <p:nvSpPr>
          <p:cNvPr id="7" name="Rectangle 6"/>
          <p:cNvSpPr>
            <a:spLocks noChangeArrowheads="1"/>
          </p:cNvSpPr>
          <p:nvPr/>
        </p:nvSpPr>
        <p:spPr bwMode="auto">
          <a:xfrm>
            <a:off x="381000" y="4191000"/>
            <a:ext cx="8458200" cy="382726"/>
          </a:xfrm>
          <a:prstGeom prst="rect">
            <a:avLst/>
          </a:prstGeom>
          <a:solidFill>
            <a:srgbClr val="002060"/>
          </a:solidFill>
          <a:ln w="9525">
            <a:solidFill>
              <a:schemeClr val="accent6"/>
            </a:solid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chor="ctr"/>
          <a:lstStyle/>
          <a:p>
            <a:pPr algn="ctr">
              <a:defRPr/>
            </a:pPr>
            <a:r>
              <a:rPr lang="en-US" dirty="0">
                <a:solidFill>
                  <a:srgbClr val="FFFFFF"/>
                </a:solidFill>
                <a:ea typeface="ＭＳ Ｐゴシック" pitchFamily="34" charset="-128"/>
              </a:rPr>
              <a:t>Medical Clearance</a:t>
            </a:r>
          </a:p>
        </p:txBody>
      </p:sp>
      <p:sp>
        <p:nvSpPr>
          <p:cNvPr id="8" name="Rectangle 7"/>
          <p:cNvSpPr>
            <a:spLocks noChangeArrowheads="1"/>
          </p:cNvSpPr>
          <p:nvPr/>
        </p:nvSpPr>
        <p:spPr bwMode="auto">
          <a:xfrm>
            <a:off x="381000" y="152400"/>
            <a:ext cx="8305800" cy="687526"/>
          </a:xfrm>
          <a:prstGeom prst="rect">
            <a:avLst/>
          </a:prstGeom>
          <a:solidFill>
            <a:srgbClr val="C00000">
              <a:shade val="30000"/>
              <a:satMod val="115000"/>
            </a:srgbClr>
          </a:solidFill>
          <a:ln w="9525">
            <a:solidFill>
              <a:schemeClr val="accent6"/>
            </a:solid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chor="ctr"/>
          <a:lstStyle/>
          <a:p>
            <a:pPr algn="ctr">
              <a:defRPr/>
            </a:pPr>
            <a:r>
              <a:rPr lang="en-US" dirty="0">
                <a:solidFill>
                  <a:srgbClr val="FFFFFF"/>
                </a:solidFill>
                <a:ea typeface="ＭＳ Ｐゴシック" pitchFamily="34" charset="-128"/>
              </a:rPr>
              <a:t>Procedures to be followed After a Ten Count</a:t>
            </a:r>
          </a:p>
        </p:txBody>
      </p:sp>
    </p:spTree>
    <p:extLst>
      <p:ext uri="{BB962C8B-B14F-4D97-AF65-F5344CB8AC3E}">
        <p14:creationId xmlns:p14="http://schemas.microsoft.com/office/powerpoint/2010/main" val="38885366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par>
                          <p:cTn id="10" fill="hold">
                            <p:stCondLst>
                              <p:cond delay="500"/>
                            </p:stCondLst>
                            <p:childTnLst>
                              <p:par>
                                <p:cTn id="11" presetID="1" presetClass="entr" presetSubtype="0"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par>
                          <p:cTn id="13" fill="hold">
                            <p:stCondLst>
                              <p:cond delay="500"/>
                            </p:stCondLst>
                            <p:childTnLst>
                              <p:par>
                                <p:cTn id="14" presetID="1"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childTnLst>
                                </p:cTn>
                              </p:par>
                            </p:childTnLst>
                          </p:cTn>
                        </p:par>
                        <p:par>
                          <p:cTn id="16" fill="hold">
                            <p:stCondLst>
                              <p:cond delay="500"/>
                            </p:stCondLst>
                            <p:childTnLst>
                              <p:par>
                                <p:cTn id="17" presetID="1" presetClass="entr" presetSubtype="0"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par>
                          <p:cTn id="19" fill="hold">
                            <p:stCondLst>
                              <p:cond delay="500"/>
                            </p:stCondLst>
                            <p:childTnLst>
                              <p:par>
                                <p:cTn id="20" presetID="1" presetClass="entr" presetSubtype="0" fill="hold" grpId="0" nodeType="afterEffect">
                                  <p:stCondLst>
                                    <p:cond delay="0"/>
                                  </p:stCondLst>
                                  <p:childTnLst>
                                    <p:set>
                                      <p:cBhvr>
                                        <p:cTn id="21"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animBg="1"/>
      <p:bldP spid="7" grpId="0" animBg="1"/>
      <p:bldP spid="8" grpId="0" animBg="1"/>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675" name="Rectangle 3"/>
          <p:cNvSpPr>
            <a:spLocks noGrp="1" noChangeArrowheads="1"/>
          </p:cNvSpPr>
          <p:nvPr>
            <p:ph type="body" idx="4294967295"/>
          </p:nvPr>
        </p:nvSpPr>
        <p:spPr bwMode="auto">
          <a:xfrm>
            <a:off x="107580" y="1252538"/>
            <a:ext cx="4346575" cy="5453062"/>
          </a:xfrm>
          <a:prstGeom prst="rect">
            <a:avLst/>
          </a:prstGeom>
          <a:solidFill>
            <a:srgbClr val="FFFFFF">
              <a:alpha val="0"/>
            </a:srgbClr>
          </a:solidFill>
          <a:ln>
            <a:solidFill>
              <a:srgbClr val="000000"/>
            </a:solidFill>
            <a:miter lim="800000"/>
            <a:headEnd/>
            <a:tailEnd/>
          </a:ln>
        </p:spPr>
        <p:txBody>
          <a:bodyPr/>
          <a:lstStyle/>
          <a:p>
            <a:pPr eaLnBrk="1" hangingPunct="1">
              <a:buClrTx/>
            </a:pPr>
            <a:endParaRPr lang="en-US" altLang="en-US" sz="800" dirty="0">
              <a:ea typeface="ＭＳ Ｐゴシック" pitchFamily="34" charset="-128"/>
            </a:endParaRPr>
          </a:p>
          <a:p>
            <a:pPr eaLnBrk="1" hangingPunct="1">
              <a:buClrTx/>
            </a:pPr>
            <a:r>
              <a:rPr lang="en-US" altLang="en-US" sz="1700" dirty="0">
                <a:solidFill>
                  <a:schemeClr val="bg2"/>
                </a:solidFill>
                <a:ea typeface="ＭＳ Ｐゴシック" pitchFamily="34" charset="-128"/>
              </a:rPr>
              <a:t>If the score is tied at the end of match time, the competitors will go into a Golden Point round. The scoreboard resets to zero. However the total amount of points are recorded on the paperwork.</a:t>
            </a:r>
          </a:p>
          <a:p>
            <a:pPr eaLnBrk="1" hangingPunct="1">
              <a:buClrTx/>
            </a:pPr>
            <a:endParaRPr lang="en-US" altLang="en-US" sz="800" dirty="0">
              <a:solidFill>
                <a:schemeClr val="bg2"/>
              </a:solidFill>
              <a:ea typeface="ＭＳ Ｐゴシック" pitchFamily="34" charset="-128"/>
            </a:endParaRPr>
          </a:p>
          <a:p>
            <a:pPr eaLnBrk="1" hangingPunct="1">
              <a:buClrTx/>
            </a:pPr>
            <a:r>
              <a:rPr lang="en-US" altLang="en-US" sz="1700" dirty="0">
                <a:solidFill>
                  <a:schemeClr val="bg2"/>
                </a:solidFill>
                <a:ea typeface="ＭＳ Ｐゴシック" pitchFamily="34" charset="-128"/>
              </a:rPr>
              <a:t>The referee will signal the competitors to their coaches as in the previous rounds.</a:t>
            </a:r>
          </a:p>
          <a:p>
            <a:pPr eaLnBrk="1" hangingPunct="1">
              <a:buClrTx/>
            </a:pPr>
            <a:endParaRPr lang="en-US" altLang="en-US" sz="800" dirty="0">
              <a:solidFill>
                <a:schemeClr val="bg2"/>
              </a:solidFill>
              <a:ea typeface="ＭＳ Ｐゴシック" pitchFamily="34" charset="-128"/>
            </a:endParaRPr>
          </a:p>
          <a:p>
            <a:pPr eaLnBrk="1" hangingPunct="1">
              <a:buClrTx/>
            </a:pPr>
            <a:r>
              <a:rPr lang="en-US" altLang="en-US" sz="1700" dirty="0">
                <a:solidFill>
                  <a:schemeClr val="bg2"/>
                </a:solidFill>
                <a:ea typeface="ＭＳ Ｐゴシック" pitchFamily="34" charset="-128"/>
              </a:rPr>
              <a:t>The first point scored or first two (2) penalty points awarded in the Golden Point round determines winner. </a:t>
            </a:r>
          </a:p>
          <a:p>
            <a:pPr eaLnBrk="1" hangingPunct="1">
              <a:buClrTx/>
            </a:pPr>
            <a:endParaRPr lang="en-US" altLang="en-US" sz="800" dirty="0">
              <a:solidFill>
                <a:schemeClr val="bg2"/>
              </a:solidFill>
              <a:ea typeface="ＭＳ Ｐゴシック" pitchFamily="34" charset="-128"/>
            </a:endParaRPr>
          </a:p>
          <a:p>
            <a:pPr eaLnBrk="1" hangingPunct="1">
              <a:buClrTx/>
            </a:pPr>
            <a:r>
              <a:rPr lang="en-US" altLang="en-US" sz="1700" dirty="0">
                <a:solidFill>
                  <a:schemeClr val="bg2"/>
                </a:solidFill>
                <a:ea typeface="ＭＳ Ｐゴシック" pitchFamily="34" charset="-128"/>
              </a:rPr>
              <a:t>If the winner is not determined through the Golden Point round, the method of deciding the winner is determined based whether the competitors are using PSS or non-PSS chest protectors. </a:t>
            </a:r>
          </a:p>
        </p:txBody>
      </p:sp>
      <p:sp>
        <p:nvSpPr>
          <p:cNvPr id="5" name="Rectangle 4"/>
          <p:cNvSpPr>
            <a:spLocks noChangeArrowheads="1"/>
          </p:cNvSpPr>
          <p:nvPr/>
        </p:nvSpPr>
        <p:spPr bwMode="auto">
          <a:xfrm>
            <a:off x="76200" y="228600"/>
            <a:ext cx="8915400" cy="457200"/>
          </a:xfrm>
          <a:prstGeom prst="rect">
            <a:avLst/>
          </a:prstGeom>
          <a:solidFill>
            <a:srgbClr val="C00000">
              <a:shade val="30000"/>
              <a:satMod val="115000"/>
            </a:srgbClr>
          </a:solidFill>
          <a:ln w="9525">
            <a:solidFill>
              <a:schemeClr val="accent6"/>
            </a:solid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chor="ctr"/>
          <a:lstStyle/>
          <a:p>
            <a:pPr algn="ctr">
              <a:defRPr/>
            </a:pPr>
            <a:r>
              <a:rPr lang="en-US" dirty="0">
                <a:solidFill>
                  <a:srgbClr val="FFFFFF"/>
                </a:solidFill>
                <a:ea typeface="ＭＳ Ｐゴシック" pitchFamily="34" charset="-128"/>
              </a:rPr>
              <a:t>Tie Score at the End of the Match</a:t>
            </a:r>
          </a:p>
        </p:txBody>
      </p:sp>
      <p:sp>
        <p:nvSpPr>
          <p:cNvPr id="6" name="Rectangle 2"/>
          <p:cNvSpPr txBox="1">
            <a:spLocks noChangeArrowheads="1"/>
          </p:cNvSpPr>
          <p:nvPr/>
        </p:nvSpPr>
        <p:spPr bwMode="auto">
          <a:xfrm>
            <a:off x="4572000" y="1251857"/>
            <a:ext cx="4495800" cy="5453743"/>
          </a:xfrm>
          <a:prstGeom prst="rect">
            <a:avLst/>
          </a:prstGeom>
          <a:solidFill>
            <a:srgbClr val="FFFFFF">
              <a:alpha val="0"/>
            </a:srgbClr>
          </a:solidFill>
          <a:ln w="9525">
            <a:solidFill>
              <a:srgbClr val="000000"/>
            </a:solidFill>
            <a:miter lim="800000"/>
            <a:headEnd/>
            <a:tailEnd/>
          </a:ln>
        </p:spPr>
        <p:txBody>
          <a:bodyPr/>
          <a:lstStyle>
            <a:lvl1pPr marL="342900" indent="-342900">
              <a:defRPr kumimoji="1" sz="2400">
                <a:solidFill>
                  <a:schemeClr val="tx1"/>
                </a:solidFill>
                <a:latin typeface="Arial" pitchFamily="34" charset="0"/>
                <a:ea typeface="ＭＳ Ｐゴシック" pitchFamily="34" charset="-128"/>
              </a:defRPr>
            </a:lvl1pPr>
            <a:lvl2pPr marL="742950" indent="-285750">
              <a:defRPr kumimoji="1" sz="2400">
                <a:solidFill>
                  <a:schemeClr val="tx1"/>
                </a:solidFill>
                <a:latin typeface="Arial" pitchFamily="34" charset="0"/>
                <a:ea typeface="ＭＳ Ｐゴシック" pitchFamily="34" charset="-128"/>
              </a:defRPr>
            </a:lvl2pPr>
            <a:lvl3pPr marL="1143000" indent="-228600">
              <a:defRPr kumimoji="1" sz="2400">
                <a:solidFill>
                  <a:schemeClr val="tx1"/>
                </a:solidFill>
                <a:latin typeface="Arial" pitchFamily="34" charset="0"/>
                <a:ea typeface="ＭＳ Ｐゴシック" pitchFamily="34" charset="-128"/>
              </a:defRPr>
            </a:lvl3pPr>
            <a:lvl4pPr marL="1600200" indent="-228600">
              <a:defRPr kumimoji="1" sz="2400">
                <a:solidFill>
                  <a:schemeClr val="tx1"/>
                </a:solidFill>
                <a:latin typeface="Arial" pitchFamily="34" charset="0"/>
                <a:ea typeface="ＭＳ Ｐゴシック" pitchFamily="34" charset="-128"/>
              </a:defRPr>
            </a:lvl4pPr>
            <a:lvl5pPr marL="2057400" indent="-228600">
              <a:defRPr kumimoji="1" sz="2400">
                <a:solidFill>
                  <a:schemeClr val="tx1"/>
                </a:solidFill>
                <a:latin typeface="Arial" pitchFamily="34" charset="0"/>
                <a:ea typeface="ＭＳ Ｐゴシック" pitchFamily="34" charset="-128"/>
              </a:defRPr>
            </a:lvl5pPr>
            <a:lvl6pPr marL="25146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ea typeface="ＭＳ Ｐゴシック" pitchFamily="34" charset="-128"/>
              </a:defRPr>
            </a:lvl6pPr>
            <a:lvl7pPr marL="29718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ea typeface="ＭＳ Ｐゴシック" pitchFamily="34" charset="-128"/>
              </a:defRPr>
            </a:lvl7pPr>
            <a:lvl8pPr marL="34290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ea typeface="ＭＳ Ｐゴシック" pitchFamily="34" charset="-128"/>
              </a:defRPr>
            </a:lvl8pPr>
            <a:lvl9pPr marL="38862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ea typeface="ＭＳ Ｐゴシック" pitchFamily="34" charset="-128"/>
              </a:defRPr>
            </a:lvl9pPr>
          </a:lstStyle>
          <a:p>
            <a:pPr eaLnBrk="1" hangingPunct="1">
              <a:lnSpc>
                <a:spcPct val="100000"/>
              </a:lnSpc>
              <a:buClr>
                <a:srgbClr val="000000"/>
              </a:buClr>
              <a:buFont typeface="Wingdings" pitchFamily="2" charset="2"/>
              <a:buChar char="Ø"/>
            </a:pPr>
            <a:endParaRPr lang="en-US" altLang="en-US" sz="800" dirty="0">
              <a:solidFill>
                <a:srgbClr val="000000"/>
              </a:solidFill>
              <a:latin typeface="Arial"/>
            </a:endParaRPr>
          </a:p>
          <a:p>
            <a:pPr eaLnBrk="1" hangingPunct="1">
              <a:lnSpc>
                <a:spcPct val="100000"/>
              </a:lnSpc>
              <a:buClr>
                <a:srgbClr val="000000"/>
              </a:buClr>
              <a:buSzPct val="100000"/>
              <a:buFont typeface="Wingdings" pitchFamily="2" charset="2"/>
              <a:buChar char="Ø"/>
            </a:pPr>
            <a:r>
              <a:rPr lang="en-US" altLang="en-US" sz="1700" dirty="0">
                <a:solidFill>
                  <a:srgbClr val="000000"/>
                </a:solidFill>
              </a:rPr>
              <a:t>If using a PSS, the winner is determined by the PSS  using the following criteria:</a:t>
            </a:r>
          </a:p>
          <a:p>
            <a:pPr lvl="1" eaLnBrk="1" hangingPunct="1">
              <a:lnSpc>
                <a:spcPct val="100000"/>
              </a:lnSpc>
              <a:buClr>
                <a:srgbClr val="000000"/>
              </a:buClr>
              <a:buSzPct val="100000"/>
              <a:buFont typeface="Wingdings" pitchFamily="2" charset="2"/>
              <a:buChar char="Ø"/>
            </a:pPr>
            <a:r>
              <a:rPr lang="en-US" sz="1700" dirty="0">
                <a:solidFill>
                  <a:srgbClr val="000000"/>
                </a:solidFill>
              </a:rPr>
              <a:t>The first criteria will be the player who makes the most contact to the other player's chest protector in the Golden Point round as scored by PSS (the hit level does not matter).</a:t>
            </a:r>
          </a:p>
          <a:p>
            <a:pPr lvl="1" eaLnBrk="1" hangingPunct="1">
              <a:lnSpc>
                <a:spcPct val="100000"/>
              </a:lnSpc>
              <a:buClr>
                <a:srgbClr val="000000"/>
              </a:buClr>
              <a:buSzPct val="100000"/>
              <a:buFont typeface="Wingdings" pitchFamily="2" charset="2"/>
              <a:buChar char="Ø"/>
            </a:pPr>
            <a:endParaRPr lang="en-US" sz="800" dirty="0">
              <a:solidFill>
                <a:srgbClr val="000000"/>
              </a:solidFill>
            </a:endParaRPr>
          </a:p>
          <a:p>
            <a:pPr lvl="1" eaLnBrk="1" hangingPunct="1">
              <a:lnSpc>
                <a:spcPct val="100000"/>
              </a:lnSpc>
              <a:buClr>
                <a:srgbClr val="000000"/>
              </a:buClr>
              <a:buSzPct val="100000"/>
              <a:buFont typeface="Wingdings" pitchFamily="2" charset="2"/>
              <a:buChar char="Ø"/>
            </a:pPr>
            <a:r>
              <a:rPr lang="en-US" sz="1800" dirty="0">
                <a:solidFill>
                  <a:srgbClr val="000000"/>
                </a:solidFill>
              </a:rPr>
              <a:t>If the score is still tied (same number of hits), the player who receives the least </a:t>
            </a:r>
            <a:r>
              <a:rPr lang="en-US" sz="1800" dirty="0">
                <a:solidFill>
                  <a:srgbClr val="FF0000"/>
                </a:solidFill>
              </a:rPr>
              <a:t>gam-</a:t>
            </a:r>
            <a:r>
              <a:rPr lang="en-US" sz="1800" dirty="0" err="1">
                <a:solidFill>
                  <a:srgbClr val="FF0000"/>
                </a:solidFill>
              </a:rPr>
              <a:t>jeoms</a:t>
            </a:r>
            <a:r>
              <a:rPr lang="en-US" sz="1800" dirty="0">
                <a:solidFill>
                  <a:srgbClr val="000000"/>
                </a:solidFill>
              </a:rPr>
              <a:t> from all rounds will be the winner.</a:t>
            </a:r>
          </a:p>
          <a:p>
            <a:pPr lvl="1" eaLnBrk="1" hangingPunct="1">
              <a:lnSpc>
                <a:spcPct val="100000"/>
              </a:lnSpc>
              <a:buClr>
                <a:srgbClr val="000000"/>
              </a:buClr>
              <a:buSzPct val="100000"/>
              <a:buFont typeface="Wingdings" pitchFamily="2" charset="2"/>
              <a:buChar char="Ø"/>
            </a:pPr>
            <a:endParaRPr lang="en-US" sz="800" dirty="0">
              <a:solidFill>
                <a:srgbClr val="000000"/>
              </a:solidFill>
            </a:endParaRPr>
          </a:p>
          <a:p>
            <a:pPr lvl="1" eaLnBrk="1" hangingPunct="1">
              <a:lnSpc>
                <a:spcPct val="100000"/>
              </a:lnSpc>
              <a:buClr>
                <a:srgbClr val="000000"/>
              </a:buClr>
              <a:buSzPct val="100000"/>
              <a:buFont typeface="Wingdings" pitchFamily="2" charset="2"/>
              <a:buChar char="Ø"/>
            </a:pPr>
            <a:r>
              <a:rPr lang="en-US" sz="1800" dirty="0">
                <a:solidFill>
                  <a:srgbClr val="000000"/>
                </a:solidFill>
              </a:rPr>
              <a:t>If the first two criteria are tied, the Referee and Corner Judges will use the normal superiority method based on the Golden Point round to determine the winner. This process is called Woo-Si-</a:t>
            </a:r>
            <a:r>
              <a:rPr lang="en-US" sz="1800" dirty="0" err="1">
                <a:solidFill>
                  <a:srgbClr val="000000"/>
                </a:solidFill>
              </a:rPr>
              <a:t>Girok</a:t>
            </a:r>
            <a:r>
              <a:rPr lang="en-US" sz="1800" dirty="0">
                <a:solidFill>
                  <a:srgbClr val="000000"/>
                </a:solidFill>
              </a:rPr>
              <a:t>.</a:t>
            </a:r>
            <a:endParaRPr lang="en-US" altLang="en-US" sz="1700" dirty="0">
              <a:solidFill>
                <a:srgbClr val="000000"/>
              </a:solidFill>
            </a:endParaRPr>
          </a:p>
        </p:txBody>
      </p:sp>
      <p:sp>
        <p:nvSpPr>
          <p:cNvPr id="7" name="Rectangle 6"/>
          <p:cNvSpPr>
            <a:spLocks noChangeArrowheads="1"/>
          </p:cNvSpPr>
          <p:nvPr/>
        </p:nvSpPr>
        <p:spPr bwMode="auto">
          <a:xfrm>
            <a:off x="4572000" y="859967"/>
            <a:ext cx="4419600" cy="313765"/>
          </a:xfrm>
          <a:prstGeom prst="rect">
            <a:avLst/>
          </a:prstGeom>
          <a:solidFill>
            <a:srgbClr val="002060"/>
          </a:solidFill>
          <a:ln w="9525">
            <a:solidFill>
              <a:schemeClr val="accent6"/>
            </a:solid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chor="ctr"/>
          <a:lstStyle/>
          <a:p>
            <a:pPr algn="ctr">
              <a:defRPr/>
            </a:pPr>
            <a:r>
              <a:rPr lang="en-US" sz="2000" dirty="0">
                <a:solidFill>
                  <a:srgbClr val="FFFFFF"/>
                </a:solidFill>
                <a:ea typeface="ＭＳ Ｐゴシック" pitchFamily="34" charset="-128"/>
              </a:rPr>
              <a:t>Golden Point - Using PSS </a:t>
            </a:r>
          </a:p>
        </p:txBody>
      </p:sp>
      <p:sp>
        <p:nvSpPr>
          <p:cNvPr id="8" name="Rectangle 7"/>
          <p:cNvSpPr>
            <a:spLocks noChangeArrowheads="1"/>
          </p:cNvSpPr>
          <p:nvPr/>
        </p:nvSpPr>
        <p:spPr bwMode="auto">
          <a:xfrm>
            <a:off x="76200" y="859967"/>
            <a:ext cx="4343400" cy="313765"/>
          </a:xfrm>
          <a:prstGeom prst="rect">
            <a:avLst/>
          </a:prstGeom>
          <a:solidFill>
            <a:srgbClr val="002060"/>
          </a:solidFill>
          <a:ln w="9525">
            <a:solidFill>
              <a:schemeClr val="accent6"/>
            </a:solid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chor="ctr"/>
          <a:lstStyle/>
          <a:p>
            <a:pPr algn="ctr">
              <a:defRPr/>
            </a:pPr>
            <a:r>
              <a:rPr lang="en-US" sz="2000" dirty="0">
                <a:solidFill>
                  <a:srgbClr val="FFFFFF"/>
                </a:solidFill>
                <a:ea typeface="ＭＳ Ｐゴシック" pitchFamily="34" charset="-128"/>
              </a:rPr>
              <a:t>Golden Point (Overtime)</a:t>
            </a:r>
          </a:p>
        </p:txBody>
      </p:sp>
    </p:spTree>
    <p:custDataLst>
      <p:tags r:id="rId1"/>
    </p:custDataLst>
    <p:extLst>
      <p:ext uri="{BB962C8B-B14F-4D97-AF65-F5344CB8AC3E}">
        <p14:creationId xmlns:p14="http://schemas.microsoft.com/office/powerpoint/2010/main" val="409067060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par>
                          <p:cTn id="10" fill="hold">
                            <p:stCondLst>
                              <p:cond delay="500"/>
                            </p:stCondLst>
                            <p:childTnLst>
                              <p:par>
                                <p:cTn id="11" presetID="1" presetClass="entr" presetSubtype="0" fill="hold" grpId="0" nodeType="afterEffect">
                                  <p:stCondLst>
                                    <p:cond delay="0"/>
                                  </p:stCondLst>
                                  <p:childTnLst>
                                    <p:set>
                                      <p:cBhvr>
                                        <p:cTn id="12" dur="1" fill="hold">
                                          <p:stCondLst>
                                            <p:cond delay="0"/>
                                          </p:stCondLst>
                                        </p:cTn>
                                        <p:tgtEl>
                                          <p:spTgt spid="284675">
                                            <p:bg/>
                                          </p:spTgt>
                                        </p:tgtEl>
                                        <p:attrNameLst>
                                          <p:attrName>style.visibility</p:attrName>
                                        </p:attrNameLst>
                                      </p:cBhvr>
                                      <p:to>
                                        <p:strVal val="visible"/>
                                      </p:to>
                                    </p:set>
                                  </p:childTnLst>
                                </p:cTn>
                              </p:par>
                            </p:childTnLst>
                          </p:cTn>
                        </p:par>
                        <p:par>
                          <p:cTn id="13" fill="hold">
                            <p:stCondLst>
                              <p:cond delay="500"/>
                            </p:stCondLst>
                            <p:childTnLst>
                              <p:par>
                                <p:cTn id="14" presetID="1" presetClass="entr" presetSubtype="0" fill="hold" grpId="0" nodeType="afterEffect">
                                  <p:stCondLst>
                                    <p:cond delay="0"/>
                                  </p:stCondLst>
                                  <p:childTnLst>
                                    <p:set>
                                      <p:cBhvr>
                                        <p:cTn id="15" dur="1" fill="hold">
                                          <p:stCondLst>
                                            <p:cond delay="0"/>
                                          </p:stCondLst>
                                        </p:cTn>
                                        <p:tgtEl>
                                          <p:spTgt spid="284675">
                                            <p:txEl>
                                              <p:pRg st="1" end="1"/>
                                            </p:txEl>
                                          </p:spTgt>
                                        </p:tgtEl>
                                        <p:attrNameLst>
                                          <p:attrName>style.visibility</p:attrName>
                                        </p:attrNameLst>
                                      </p:cBhvr>
                                      <p:to>
                                        <p:strVal val="visible"/>
                                      </p:to>
                                    </p:set>
                                  </p:childTnLst>
                                </p:cTn>
                              </p:par>
                            </p:childTnLst>
                          </p:cTn>
                        </p:par>
                        <p:par>
                          <p:cTn id="16" fill="hold">
                            <p:stCondLst>
                              <p:cond delay="500"/>
                            </p:stCondLst>
                            <p:childTnLst>
                              <p:par>
                                <p:cTn id="17" presetID="1" presetClass="entr" presetSubtype="0" fill="hold" grpId="0" nodeType="afterEffect">
                                  <p:stCondLst>
                                    <p:cond delay="0"/>
                                  </p:stCondLst>
                                  <p:childTnLst>
                                    <p:set>
                                      <p:cBhvr>
                                        <p:cTn id="18" dur="1" fill="hold">
                                          <p:stCondLst>
                                            <p:cond delay="0"/>
                                          </p:stCondLst>
                                        </p:cTn>
                                        <p:tgtEl>
                                          <p:spTgt spid="284675">
                                            <p:txEl>
                                              <p:pRg st="3" end="3"/>
                                            </p:txEl>
                                          </p:spTgt>
                                        </p:tgtEl>
                                        <p:attrNameLst>
                                          <p:attrName>style.visibility</p:attrName>
                                        </p:attrNameLst>
                                      </p:cBhvr>
                                      <p:to>
                                        <p:strVal val="visible"/>
                                      </p:to>
                                    </p:set>
                                  </p:childTnLst>
                                </p:cTn>
                              </p:par>
                            </p:childTnLst>
                          </p:cTn>
                        </p:par>
                        <p:par>
                          <p:cTn id="19" fill="hold">
                            <p:stCondLst>
                              <p:cond delay="500"/>
                            </p:stCondLst>
                            <p:childTnLst>
                              <p:par>
                                <p:cTn id="20" presetID="1" presetClass="entr" presetSubtype="0" fill="hold" grpId="0" nodeType="afterEffect">
                                  <p:stCondLst>
                                    <p:cond delay="0"/>
                                  </p:stCondLst>
                                  <p:childTnLst>
                                    <p:set>
                                      <p:cBhvr>
                                        <p:cTn id="21" dur="1" fill="hold">
                                          <p:stCondLst>
                                            <p:cond delay="0"/>
                                          </p:stCondLst>
                                        </p:cTn>
                                        <p:tgtEl>
                                          <p:spTgt spid="284675">
                                            <p:txEl>
                                              <p:pRg st="5" end="5"/>
                                            </p:txEl>
                                          </p:spTgt>
                                        </p:tgtEl>
                                        <p:attrNameLst>
                                          <p:attrName>style.visibility</p:attrName>
                                        </p:attrNameLst>
                                      </p:cBhvr>
                                      <p:to>
                                        <p:strVal val="visible"/>
                                      </p:to>
                                    </p:set>
                                  </p:childTnLst>
                                </p:cTn>
                              </p:par>
                            </p:childTnLst>
                          </p:cTn>
                        </p:par>
                        <p:par>
                          <p:cTn id="22" fill="hold">
                            <p:stCondLst>
                              <p:cond delay="500"/>
                            </p:stCondLst>
                            <p:childTnLst>
                              <p:par>
                                <p:cTn id="23" presetID="1" presetClass="entr" presetSubtype="0" fill="hold" grpId="0" nodeType="afterEffect">
                                  <p:stCondLst>
                                    <p:cond delay="0"/>
                                  </p:stCondLst>
                                  <p:childTnLst>
                                    <p:set>
                                      <p:cBhvr>
                                        <p:cTn id="24" dur="1" fill="hold">
                                          <p:stCondLst>
                                            <p:cond delay="0"/>
                                          </p:stCondLst>
                                        </p:cTn>
                                        <p:tgtEl>
                                          <p:spTgt spid="284675">
                                            <p:txEl>
                                              <p:pRg st="7" end="7"/>
                                            </p:txEl>
                                          </p:spTgt>
                                        </p:tgtEl>
                                        <p:attrNameLst>
                                          <p:attrName>style.visibility</p:attrName>
                                        </p:attrNameLst>
                                      </p:cBhvr>
                                      <p:to>
                                        <p:strVal val="visible"/>
                                      </p:to>
                                    </p:set>
                                  </p:childTnLst>
                                </p:cTn>
                              </p:par>
                            </p:childTnLst>
                          </p:cTn>
                        </p:par>
                        <p:par>
                          <p:cTn id="25" fill="hold">
                            <p:stCondLst>
                              <p:cond delay="500"/>
                            </p:stCondLst>
                            <p:childTnLst>
                              <p:par>
                                <p:cTn id="26" presetID="1" presetClass="entr" presetSubtype="0" fill="hold" grpId="0" nodeType="afterEffect">
                                  <p:stCondLst>
                                    <p:cond delay="0"/>
                                  </p:stCondLst>
                                  <p:childTnLst>
                                    <p:set>
                                      <p:cBhvr>
                                        <p:cTn id="27" dur="1" fill="hold">
                                          <p:stCondLst>
                                            <p:cond delay="0"/>
                                          </p:stCondLst>
                                        </p:cTn>
                                        <p:tgtEl>
                                          <p:spTgt spid="6"/>
                                        </p:tgtEl>
                                        <p:attrNameLst>
                                          <p:attrName>style.visibility</p:attrName>
                                        </p:attrNameLst>
                                      </p:cBhvr>
                                      <p:to>
                                        <p:strVal val="visible"/>
                                      </p:to>
                                    </p:set>
                                  </p:childTnLst>
                                </p:cTn>
                              </p:par>
                            </p:childTnLst>
                          </p:cTn>
                        </p:par>
                        <p:par>
                          <p:cTn id="28" fill="hold">
                            <p:stCondLst>
                              <p:cond delay="500"/>
                            </p:stCondLst>
                            <p:childTnLst>
                              <p:par>
                                <p:cTn id="29" presetID="1" presetClass="entr" presetSubtype="0" fill="hold" grpId="0" nodeType="afterEffect">
                                  <p:stCondLst>
                                    <p:cond delay="0"/>
                                  </p:stCondLst>
                                  <p:childTnLst>
                                    <p:set>
                                      <p:cBhvr>
                                        <p:cTn id="30" dur="1" fill="hold">
                                          <p:stCondLst>
                                            <p:cond delay="0"/>
                                          </p:stCondLst>
                                        </p:cTn>
                                        <p:tgtEl>
                                          <p:spTgt spid="7"/>
                                        </p:tgtEl>
                                        <p:attrNameLst>
                                          <p:attrName>style.visibility</p:attrName>
                                        </p:attrNameLst>
                                      </p:cBhvr>
                                      <p:to>
                                        <p:strVal val="visible"/>
                                      </p:to>
                                    </p:set>
                                  </p:childTnLst>
                                </p:cTn>
                              </p:par>
                            </p:childTnLst>
                          </p:cTn>
                        </p:par>
                        <p:par>
                          <p:cTn id="31" fill="hold">
                            <p:stCondLst>
                              <p:cond delay="500"/>
                            </p:stCondLst>
                            <p:childTnLst>
                              <p:par>
                                <p:cTn id="32" presetID="1" presetClass="entr" presetSubtype="0" fill="hold" grpId="0" nodeType="afterEffect">
                                  <p:stCondLst>
                                    <p:cond delay="0"/>
                                  </p:stCondLst>
                                  <p:childTnLst>
                                    <p:set>
                                      <p:cBhvr>
                                        <p:cTn id="33"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4675" grpId="0" build="p" animBg="1"/>
      <p:bldP spid="5" grpId="0" animBg="1"/>
      <p:bldP spid="6" grpId="0" animBg="1"/>
      <p:bldP spid="7" grpId="0" animBg="1"/>
      <p:bldP spid="8" grpId="0" animBg="1"/>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a:spLocks noChangeArrowheads="1"/>
          </p:cNvSpPr>
          <p:nvPr/>
        </p:nvSpPr>
        <p:spPr bwMode="auto">
          <a:xfrm>
            <a:off x="76200" y="228600"/>
            <a:ext cx="8915400" cy="457200"/>
          </a:xfrm>
          <a:prstGeom prst="rect">
            <a:avLst/>
          </a:prstGeom>
          <a:solidFill>
            <a:srgbClr val="C00000">
              <a:shade val="30000"/>
              <a:satMod val="115000"/>
            </a:srgbClr>
          </a:solidFill>
          <a:ln w="9525">
            <a:solidFill>
              <a:schemeClr val="accent6"/>
            </a:solid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chor="ctr"/>
          <a:lstStyle/>
          <a:p>
            <a:pPr algn="ctr">
              <a:defRPr/>
            </a:pPr>
            <a:r>
              <a:rPr lang="en-US" dirty="0">
                <a:solidFill>
                  <a:srgbClr val="FFFFFF"/>
                </a:solidFill>
                <a:ea typeface="ＭＳ Ｐゴシック" pitchFamily="34" charset="-128"/>
              </a:rPr>
              <a:t>Tie Score at the End of the Match</a:t>
            </a:r>
          </a:p>
        </p:txBody>
      </p:sp>
      <p:sp>
        <p:nvSpPr>
          <p:cNvPr id="6" name="Rectangle 2"/>
          <p:cNvSpPr txBox="1">
            <a:spLocks noChangeArrowheads="1"/>
          </p:cNvSpPr>
          <p:nvPr/>
        </p:nvSpPr>
        <p:spPr bwMode="auto">
          <a:xfrm>
            <a:off x="333488" y="1606062"/>
            <a:ext cx="8294146" cy="5099538"/>
          </a:xfrm>
          <a:prstGeom prst="rect">
            <a:avLst/>
          </a:prstGeom>
          <a:solidFill>
            <a:srgbClr val="FFFFFF">
              <a:alpha val="0"/>
            </a:srgbClr>
          </a:solidFill>
          <a:ln w="9525">
            <a:solidFill>
              <a:srgbClr val="000000"/>
            </a:solidFill>
            <a:miter lim="800000"/>
            <a:headEnd/>
            <a:tailEnd/>
          </a:ln>
        </p:spPr>
        <p:txBody>
          <a:bodyPr/>
          <a:lstStyle>
            <a:lvl1pPr marL="342900" indent="-342900">
              <a:defRPr kumimoji="1" sz="2400">
                <a:solidFill>
                  <a:schemeClr val="tx1"/>
                </a:solidFill>
                <a:latin typeface="Arial" pitchFamily="34" charset="0"/>
                <a:ea typeface="ＭＳ Ｐゴシック" pitchFamily="34" charset="-128"/>
              </a:defRPr>
            </a:lvl1pPr>
            <a:lvl2pPr marL="742950" indent="-285750">
              <a:defRPr kumimoji="1" sz="2400">
                <a:solidFill>
                  <a:schemeClr val="tx1"/>
                </a:solidFill>
                <a:latin typeface="Arial" pitchFamily="34" charset="0"/>
                <a:ea typeface="ＭＳ Ｐゴシック" pitchFamily="34" charset="-128"/>
              </a:defRPr>
            </a:lvl2pPr>
            <a:lvl3pPr marL="1143000" indent="-228600">
              <a:defRPr kumimoji="1" sz="2400">
                <a:solidFill>
                  <a:schemeClr val="tx1"/>
                </a:solidFill>
                <a:latin typeface="Arial" pitchFamily="34" charset="0"/>
                <a:ea typeface="ＭＳ Ｐゴシック" pitchFamily="34" charset="-128"/>
              </a:defRPr>
            </a:lvl3pPr>
            <a:lvl4pPr marL="1600200" indent="-228600">
              <a:defRPr kumimoji="1" sz="2400">
                <a:solidFill>
                  <a:schemeClr val="tx1"/>
                </a:solidFill>
                <a:latin typeface="Arial" pitchFamily="34" charset="0"/>
                <a:ea typeface="ＭＳ Ｐゴシック" pitchFamily="34" charset="-128"/>
              </a:defRPr>
            </a:lvl4pPr>
            <a:lvl5pPr marL="2057400" indent="-228600">
              <a:defRPr kumimoji="1" sz="2400">
                <a:solidFill>
                  <a:schemeClr val="tx1"/>
                </a:solidFill>
                <a:latin typeface="Arial" pitchFamily="34" charset="0"/>
                <a:ea typeface="ＭＳ Ｐゴシック" pitchFamily="34" charset="-128"/>
              </a:defRPr>
            </a:lvl5pPr>
            <a:lvl6pPr marL="25146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ea typeface="ＭＳ Ｐゴシック" pitchFamily="34" charset="-128"/>
              </a:defRPr>
            </a:lvl6pPr>
            <a:lvl7pPr marL="29718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ea typeface="ＭＳ Ｐゴシック" pitchFamily="34" charset="-128"/>
              </a:defRPr>
            </a:lvl7pPr>
            <a:lvl8pPr marL="34290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ea typeface="ＭＳ Ｐゴシック" pitchFamily="34" charset="-128"/>
              </a:defRPr>
            </a:lvl8pPr>
            <a:lvl9pPr marL="38862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ea typeface="ＭＳ Ｐゴシック" pitchFamily="34" charset="-128"/>
              </a:defRPr>
            </a:lvl9pPr>
          </a:lstStyle>
          <a:p>
            <a:pPr marL="0" indent="0" algn="ctr" eaLnBrk="1" hangingPunct="1">
              <a:lnSpc>
                <a:spcPct val="100000"/>
              </a:lnSpc>
              <a:buClr>
                <a:srgbClr val="000000"/>
              </a:buClr>
            </a:pPr>
            <a:endParaRPr lang="en-US" altLang="en-US" sz="1200" dirty="0">
              <a:solidFill>
                <a:srgbClr val="000000"/>
              </a:solidFill>
            </a:endParaRPr>
          </a:p>
          <a:p>
            <a:pPr marL="0" indent="0" algn="ctr" eaLnBrk="1" hangingPunct="1">
              <a:lnSpc>
                <a:spcPct val="100000"/>
              </a:lnSpc>
              <a:buClr>
                <a:srgbClr val="000000"/>
              </a:buClr>
            </a:pPr>
            <a:endParaRPr lang="en-US" altLang="en-US" sz="1200" dirty="0">
              <a:solidFill>
                <a:srgbClr val="000000"/>
              </a:solidFill>
            </a:endParaRPr>
          </a:p>
          <a:p>
            <a:pPr marL="0" indent="0" algn="ctr" eaLnBrk="1" hangingPunct="1">
              <a:lnSpc>
                <a:spcPct val="100000"/>
              </a:lnSpc>
              <a:buClr>
                <a:srgbClr val="000000"/>
              </a:buClr>
            </a:pPr>
            <a:r>
              <a:rPr lang="en-US" altLang="en-US" sz="4000" dirty="0">
                <a:solidFill>
                  <a:srgbClr val="000000"/>
                </a:solidFill>
              </a:rPr>
              <a:t>If a point scored from an illegal act and the referee invalidates the point, giving a gam-jeom, the TL must also eliminate the missed hit from the computer </a:t>
            </a:r>
            <a:r>
              <a:rPr lang="en-US" altLang="en-US" sz="4000" u="sng" dirty="0">
                <a:solidFill>
                  <a:srgbClr val="000000"/>
                </a:solidFill>
              </a:rPr>
              <a:t>at the time of the penalty.</a:t>
            </a:r>
          </a:p>
          <a:p>
            <a:pPr marL="0" indent="0" eaLnBrk="1" hangingPunct="1">
              <a:lnSpc>
                <a:spcPct val="100000"/>
              </a:lnSpc>
              <a:buClr>
                <a:srgbClr val="000000"/>
              </a:buClr>
            </a:pPr>
            <a:endParaRPr lang="en-US" altLang="en-US" sz="4000" dirty="0">
              <a:solidFill>
                <a:srgbClr val="000000"/>
              </a:solidFill>
            </a:endParaRPr>
          </a:p>
        </p:txBody>
      </p:sp>
      <p:sp>
        <p:nvSpPr>
          <p:cNvPr id="7" name="Rectangle 6"/>
          <p:cNvSpPr>
            <a:spLocks noChangeArrowheads="1"/>
          </p:cNvSpPr>
          <p:nvPr/>
        </p:nvSpPr>
        <p:spPr bwMode="auto">
          <a:xfrm>
            <a:off x="333488" y="859967"/>
            <a:ext cx="8294146" cy="313765"/>
          </a:xfrm>
          <a:prstGeom prst="rect">
            <a:avLst/>
          </a:prstGeom>
          <a:solidFill>
            <a:srgbClr val="002060"/>
          </a:solidFill>
          <a:ln w="9525">
            <a:solidFill>
              <a:schemeClr val="accent6"/>
            </a:solid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chor="ctr"/>
          <a:lstStyle/>
          <a:p>
            <a:pPr algn="ctr">
              <a:defRPr/>
            </a:pPr>
            <a:r>
              <a:rPr lang="en-US" sz="2000" dirty="0">
                <a:solidFill>
                  <a:srgbClr val="FFFFFF"/>
                </a:solidFill>
                <a:ea typeface="ＭＳ Ｐゴシック" pitchFamily="34" charset="-128"/>
              </a:rPr>
              <a:t>Competitors Using PSS</a:t>
            </a:r>
          </a:p>
        </p:txBody>
      </p:sp>
    </p:spTree>
    <p:custDataLst>
      <p:tags r:id="rId1"/>
    </p:custDataLst>
    <p:extLst>
      <p:ext uri="{BB962C8B-B14F-4D97-AF65-F5344CB8AC3E}">
        <p14:creationId xmlns:p14="http://schemas.microsoft.com/office/powerpoint/2010/main" val="374886557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par>
                          <p:cTn id="10" fill="hold">
                            <p:stCondLst>
                              <p:cond delay="500"/>
                            </p:stCondLst>
                            <p:childTnLst>
                              <p:par>
                                <p:cTn id="11" presetID="1" presetClass="entr" presetSubtype="0"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par>
                          <p:cTn id="13" fill="hold">
                            <p:stCondLst>
                              <p:cond delay="500"/>
                            </p:stCondLst>
                            <p:childTnLst>
                              <p:par>
                                <p:cTn id="14" presetID="1" presetClass="entr" presetSubtype="0" fill="hold" grpId="0" nodeType="afterEffect">
                                  <p:stCondLst>
                                    <p:cond delay="0"/>
                                  </p:stCondLst>
                                  <p:childTnLst>
                                    <p:set>
                                      <p:cBhvr>
                                        <p:cTn id="15"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gradFill rotWithShape="0">
          <a:gsLst>
            <a:gs pos="0">
              <a:srgbClr val="FFCCCC"/>
            </a:gs>
            <a:gs pos="100000">
              <a:srgbClr val="FFD6D6"/>
            </a:gs>
          </a:gsLst>
          <a:lin ang="5400000" scaled="1"/>
        </a:gra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bwMode="auto">
          <a:xfrm>
            <a:off x="457200" y="76200"/>
            <a:ext cx="8229600" cy="53340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vert="horz" wrap="square" lIns="91440" tIns="45720" rIns="91440" bIns="45720" numCol="1" anchor="t" anchorCtr="0" compatLnSpc="1">
            <a:prstTxWarp prst="textNoShape">
              <a:avLst/>
            </a:prstTxWarp>
          </a:bodyPr>
          <a:lstStyle/>
          <a:p>
            <a:pPr>
              <a:defRPr/>
            </a:pPr>
            <a:r>
              <a:rPr lang="en-US" dirty="0">
                <a:solidFill>
                  <a:schemeClr val="tx1"/>
                </a:solidFill>
                <a:cs typeface="+mj-cs"/>
              </a:rPr>
              <a:t>2018 Rule Changes</a:t>
            </a:r>
          </a:p>
        </p:txBody>
      </p:sp>
      <p:sp>
        <p:nvSpPr>
          <p:cNvPr id="740355" name="Rectangle 3"/>
          <p:cNvSpPr>
            <a:spLocks noGrp="1" noChangeArrowheads="1"/>
          </p:cNvSpPr>
          <p:nvPr>
            <p:ph type="body" idx="1"/>
          </p:nvPr>
        </p:nvSpPr>
        <p:spPr bwMode="auto">
          <a:xfrm>
            <a:off x="152400" y="1447800"/>
            <a:ext cx="8915400" cy="5257800"/>
          </a:xfrm>
          <a:prstGeom prst="rect">
            <a:avLst/>
          </a:prstGeom>
          <a:ln>
            <a:solidFill>
              <a:schemeClr val="tx1"/>
            </a:solidFill>
            <a:miter lim="800000"/>
            <a:headEnd/>
            <a:tailEnd/>
          </a:ln>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vert="horz" wrap="square" lIns="91440" tIns="45720" rIns="91440" bIns="45720" numCol="1" anchor="t" anchorCtr="0" compatLnSpc="1">
            <a:prstTxWarp prst="textNoShape">
              <a:avLst/>
            </a:prstTxWarp>
          </a:bodyPr>
          <a:lstStyle/>
          <a:p>
            <a:pPr marL="0" indent="0">
              <a:buClrTx/>
              <a:buNone/>
              <a:defRPr/>
            </a:pPr>
            <a:r>
              <a:rPr lang="en-US" sz="2000" b="1" dirty="0">
                <a:ea typeface="ＭＳ Ｐゴシック" pitchFamily="34" charset="-128"/>
              </a:rPr>
              <a:t>IVR – Instant Video Replay </a:t>
            </a:r>
            <a:r>
              <a:rPr lang="en-US" sz="2000" dirty="0">
                <a:ea typeface="ＭＳ Ｐゴシック" pitchFamily="34" charset="-128"/>
              </a:rPr>
              <a:t>may be used locally or nationally at the tournament director’s discretion. Here are the rules governing IVR.</a:t>
            </a:r>
          </a:p>
          <a:p>
            <a:pPr>
              <a:buClrTx/>
              <a:buFont typeface="Wingdings" panose="05000000000000000000" pitchFamily="2" charset="2"/>
              <a:buChar char="Ø"/>
              <a:defRPr/>
            </a:pPr>
            <a:r>
              <a:rPr lang="en-US" sz="2000" dirty="0">
                <a:solidFill>
                  <a:srgbClr val="000000"/>
                </a:solidFill>
                <a:ea typeface="Times New Roman" panose="02020603050405020304" pitchFamily="18" charset="0"/>
              </a:rPr>
              <a:t>IVR may be requested for only one action which has occurred within the previous five (5) seconds. </a:t>
            </a:r>
          </a:p>
          <a:p>
            <a:pPr>
              <a:buClrTx/>
              <a:buFont typeface="Wingdings" panose="05000000000000000000" pitchFamily="2" charset="2"/>
              <a:buChar char="Ø"/>
              <a:defRPr/>
            </a:pPr>
            <a:endParaRPr lang="en-US" sz="900" dirty="0">
              <a:solidFill>
                <a:srgbClr val="000000"/>
              </a:solidFill>
              <a:ea typeface="Times New Roman" panose="02020603050405020304" pitchFamily="18" charset="0"/>
            </a:endParaRPr>
          </a:p>
          <a:p>
            <a:pPr>
              <a:spcBef>
                <a:spcPts val="0"/>
              </a:spcBef>
              <a:buClrTx/>
              <a:buFont typeface="Wingdings" panose="05000000000000000000" pitchFamily="2" charset="2"/>
              <a:buChar char="Ø"/>
              <a:defRPr/>
            </a:pPr>
            <a:r>
              <a:rPr lang="en-US" sz="2000" dirty="0">
                <a:solidFill>
                  <a:srgbClr val="000000"/>
                </a:solidFill>
                <a:ea typeface="Times New Roman" panose="02020603050405020304" pitchFamily="18" charset="0"/>
              </a:rPr>
              <a:t>A coach may only challenge</a:t>
            </a:r>
            <a:endParaRPr lang="en-US" sz="2000" dirty="0">
              <a:ea typeface="Times New Roman" panose="02020603050405020304" pitchFamily="18" charset="0"/>
            </a:endParaRPr>
          </a:p>
          <a:p>
            <a:pPr marL="1092200" lvl="3" indent="-342900">
              <a:spcBef>
                <a:spcPts val="0"/>
              </a:spcBef>
              <a:spcAft>
                <a:spcPts val="0"/>
              </a:spcAft>
              <a:buFont typeface="Symbol" panose="05050102010706020507" pitchFamily="18" charset="2"/>
              <a:buChar char=""/>
            </a:pPr>
            <a:r>
              <a:rPr lang="en-US" dirty="0">
                <a:solidFill>
                  <a:srgbClr val="000000"/>
                </a:solidFill>
                <a:ea typeface="Times New Roman" panose="02020603050405020304" pitchFamily="18" charset="0"/>
              </a:rPr>
              <a:t>The validity of attack to the head area for either contestant if Electronic headgear is not being utilized.</a:t>
            </a:r>
            <a:endParaRPr lang="en-US" dirty="0">
              <a:ea typeface="Times New Roman" panose="02020603050405020304" pitchFamily="18" charset="0"/>
            </a:endParaRPr>
          </a:p>
          <a:p>
            <a:pPr marL="1092200" lvl="3" indent="-342900">
              <a:spcBef>
                <a:spcPts val="0"/>
              </a:spcBef>
              <a:spcAft>
                <a:spcPts val="0"/>
              </a:spcAft>
              <a:buFont typeface="Symbol" panose="05050102010706020507" pitchFamily="18" charset="2"/>
              <a:buChar char=""/>
            </a:pPr>
            <a:r>
              <a:rPr lang="en-US" dirty="0">
                <a:solidFill>
                  <a:srgbClr val="000000"/>
                </a:solidFill>
                <a:ea typeface="Times New Roman" panose="02020603050405020304" pitchFamily="18" charset="0"/>
              </a:rPr>
              <a:t>The validity of technical point, if point scored by PSS or judges, for either contestant.</a:t>
            </a:r>
          </a:p>
          <a:p>
            <a:pPr marL="1092200" lvl="3" indent="-342900">
              <a:spcBef>
                <a:spcPts val="0"/>
              </a:spcBef>
              <a:spcAft>
                <a:spcPts val="0"/>
              </a:spcAft>
              <a:buFont typeface="Symbol" panose="05050102010706020507" pitchFamily="18" charset="2"/>
              <a:buChar char=""/>
            </a:pPr>
            <a:endParaRPr lang="en-US" sz="900" dirty="0">
              <a:ea typeface="Times New Roman" panose="02020603050405020304" pitchFamily="18" charset="0"/>
            </a:endParaRPr>
          </a:p>
          <a:p>
            <a:pPr>
              <a:spcBef>
                <a:spcPts val="0"/>
              </a:spcBef>
              <a:spcAft>
                <a:spcPts val="0"/>
              </a:spcAft>
              <a:buFont typeface="Wingdings" panose="05000000000000000000" pitchFamily="2" charset="2"/>
              <a:buChar char="Ø"/>
            </a:pPr>
            <a:r>
              <a:rPr lang="en-US" sz="2000" b="1" dirty="0">
                <a:solidFill>
                  <a:srgbClr val="000000"/>
                </a:solidFill>
                <a:ea typeface="Times New Roman" panose="02020603050405020304" pitchFamily="18" charset="0"/>
              </a:rPr>
              <a:t>In the last 10 seconds</a:t>
            </a:r>
            <a:r>
              <a:rPr lang="en-US" sz="2000" dirty="0">
                <a:solidFill>
                  <a:srgbClr val="000000"/>
                </a:solidFill>
                <a:ea typeface="Times New Roman" panose="02020603050405020304" pitchFamily="18" charset="0"/>
              </a:rPr>
              <a:t> of the last round and in any time during golden point round, any of the judges can ask for IVR review and correction of scoring when a coach does not have challenge card.</a:t>
            </a:r>
          </a:p>
          <a:p>
            <a:pPr>
              <a:spcBef>
                <a:spcPts val="0"/>
              </a:spcBef>
              <a:spcAft>
                <a:spcPts val="0"/>
              </a:spcAft>
              <a:buFont typeface="Wingdings" panose="05000000000000000000" pitchFamily="2" charset="2"/>
              <a:buChar char="Ø"/>
            </a:pPr>
            <a:endParaRPr lang="en-US" sz="900" dirty="0">
              <a:ea typeface="Times New Roman" panose="02020603050405020304" pitchFamily="18" charset="0"/>
            </a:endParaRPr>
          </a:p>
          <a:p>
            <a:pPr>
              <a:spcBef>
                <a:spcPts val="0"/>
              </a:spcBef>
              <a:spcAft>
                <a:spcPts val="0"/>
              </a:spcAft>
              <a:buFont typeface="Wingdings" panose="05000000000000000000" pitchFamily="2" charset="2"/>
              <a:buChar char="Ø"/>
            </a:pPr>
            <a:r>
              <a:rPr lang="en-US" sz="2000" b="1" dirty="0">
                <a:solidFill>
                  <a:srgbClr val="000000"/>
                </a:solidFill>
                <a:ea typeface="Times New Roman" panose="02020603050405020304" pitchFamily="18" charset="0"/>
              </a:rPr>
              <a:t>Referee may request</a:t>
            </a:r>
            <a:r>
              <a:rPr lang="en-US" sz="2000" dirty="0">
                <a:solidFill>
                  <a:srgbClr val="000000"/>
                </a:solidFill>
                <a:ea typeface="Times New Roman" panose="02020603050405020304" pitchFamily="18" charset="0"/>
              </a:rPr>
              <a:t> IVR for head/face contact after a count as a result of a knockdown and no points scored by PSS headgear. If accepted points shall be awarded for valid kick.</a:t>
            </a:r>
            <a:endParaRPr lang="en-US" sz="2000" dirty="0">
              <a:ea typeface="Times New Roman" panose="02020603050405020304" pitchFamily="18" charset="0"/>
            </a:endParaRPr>
          </a:p>
          <a:p>
            <a:pPr marL="0" indent="0">
              <a:buClrTx/>
              <a:buNone/>
              <a:defRPr/>
            </a:pPr>
            <a:endParaRPr lang="en-US" sz="2400" dirty="0">
              <a:ea typeface="ＭＳ Ｐゴシック" pitchFamily="34" charset="-128"/>
            </a:endParaRPr>
          </a:p>
        </p:txBody>
      </p:sp>
      <p:sp>
        <p:nvSpPr>
          <p:cNvPr id="4" name="Rectangle 3"/>
          <p:cNvSpPr>
            <a:spLocks noChangeArrowheads="1"/>
          </p:cNvSpPr>
          <p:nvPr/>
        </p:nvSpPr>
        <p:spPr bwMode="auto">
          <a:xfrm>
            <a:off x="152400" y="838200"/>
            <a:ext cx="8915400" cy="477982"/>
          </a:xfrm>
          <a:prstGeom prst="rect">
            <a:avLst/>
          </a:prstGeom>
          <a:solidFill>
            <a:srgbClr val="C00000">
              <a:shade val="30000"/>
              <a:satMod val="115000"/>
            </a:srgbClr>
          </a:solidFill>
          <a:ln w="9525">
            <a:solidFill>
              <a:schemeClr val="accent6"/>
            </a:solid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chor="ctr"/>
          <a:lstStyle/>
          <a:p>
            <a:pPr algn="ctr">
              <a:defRPr/>
            </a:pPr>
            <a:r>
              <a:rPr lang="en-US" dirty="0">
                <a:solidFill>
                  <a:srgbClr val="FFFFFF"/>
                </a:solidFill>
                <a:ea typeface="ＭＳ Ｐゴシック" pitchFamily="34" charset="-128"/>
              </a:rPr>
              <a:t>IVR for Olympic Sparring</a:t>
            </a:r>
          </a:p>
        </p:txBody>
      </p:sp>
    </p:spTree>
    <p:extLst>
      <p:ext uri="{BB962C8B-B14F-4D97-AF65-F5344CB8AC3E}">
        <p14:creationId xmlns:p14="http://schemas.microsoft.com/office/powerpoint/2010/main" val="4208184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p:stCondLst>
                              <p:cond delay="500"/>
                            </p:stCondLst>
                            <p:childTnLst>
                              <p:par>
                                <p:cTn id="11" presetID="1" presetClass="entr" presetSubtype="0" fill="hold" grpId="0" nodeType="afterEffect">
                                  <p:stCondLst>
                                    <p:cond delay="0"/>
                                  </p:stCondLst>
                                  <p:childTnLst>
                                    <p:set>
                                      <p:cBhvr>
                                        <p:cTn id="12" dur="1" fill="hold">
                                          <p:stCondLst>
                                            <p:cond delay="0"/>
                                          </p:stCondLst>
                                        </p:cTn>
                                        <p:tgtEl>
                                          <p:spTgt spid="740355">
                                            <p:bg/>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0355" grpId="0" build="p" animBg="1"/>
      <p:bldP spid="4" grpId="0" animBg="1"/>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a:spLocks noChangeArrowheads="1"/>
          </p:cNvSpPr>
          <p:nvPr/>
        </p:nvSpPr>
        <p:spPr bwMode="auto">
          <a:xfrm>
            <a:off x="76200" y="228600"/>
            <a:ext cx="8915400" cy="457200"/>
          </a:xfrm>
          <a:prstGeom prst="rect">
            <a:avLst/>
          </a:prstGeom>
          <a:solidFill>
            <a:srgbClr val="C00000">
              <a:shade val="30000"/>
              <a:satMod val="115000"/>
            </a:srgbClr>
          </a:solidFill>
          <a:ln w="9525">
            <a:solidFill>
              <a:schemeClr val="accent6"/>
            </a:solid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chor="ctr"/>
          <a:lstStyle/>
          <a:p>
            <a:pPr algn="ctr">
              <a:defRPr/>
            </a:pPr>
            <a:r>
              <a:rPr lang="en-US" dirty="0">
                <a:solidFill>
                  <a:srgbClr val="FFFFFF"/>
                </a:solidFill>
                <a:ea typeface="ＭＳ Ｐゴシック" pitchFamily="34" charset="-128"/>
              </a:rPr>
              <a:t>Tie Score at the End of the Match</a:t>
            </a:r>
          </a:p>
        </p:txBody>
      </p:sp>
      <p:sp>
        <p:nvSpPr>
          <p:cNvPr id="6" name="Rectangle 2"/>
          <p:cNvSpPr txBox="1">
            <a:spLocks noChangeArrowheads="1"/>
          </p:cNvSpPr>
          <p:nvPr/>
        </p:nvSpPr>
        <p:spPr bwMode="auto">
          <a:xfrm>
            <a:off x="274873" y="1251857"/>
            <a:ext cx="8658112" cy="5453743"/>
          </a:xfrm>
          <a:prstGeom prst="rect">
            <a:avLst/>
          </a:prstGeom>
          <a:solidFill>
            <a:srgbClr val="FFFFFF">
              <a:alpha val="0"/>
            </a:srgbClr>
          </a:solidFill>
          <a:ln w="9525">
            <a:solidFill>
              <a:srgbClr val="000000"/>
            </a:solidFill>
            <a:miter lim="800000"/>
            <a:headEnd/>
            <a:tailEnd/>
          </a:ln>
        </p:spPr>
        <p:txBody>
          <a:bodyPr/>
          <a:lstStyle>
            <a:lvl1pPr marL="342900" indent="-342900">
              <a:defRPr kumimoji="1" sz="2400">
                <a:solidFill>
                  <a:schemeClr val="tx1"/>
                </a:solidFill>
                <a:latin typeface="Arial" pitchFamily="34" charset="0"/>
                <a:ea typeface="ＭＳ Ｐゴシック" pitchFamily="34" charset="-128"/>
              </a:defRPr>
            </a:lvl1pPr>
            <a:lvl2pPr marL="742950" indent="-285750">
              <a:defRPr kumimoji="1" sz="2400">
                <a:solidFill>
                  <a:schemeClr val="tx1"/>
                </a:solidFill>
                <a:latin typeface="Arial" pitchFamily="34" charset="0"/>
                <a:ea typeface="ＭＳ Ｐゴシック" pitchFamily="34" charset="-128"/>
              </a:defRPr>
            </a:lvl2pPr>
            <a:lvl3pPr marL="1143000" indent="-228600">
              <a:defRPr kumimoji="1" sz="2400">
                <a:solidFill>
                  <a:schemeClr val="tx1"/>
                </a:solidFill>
                <a:latin typeface="Arial" pitchFamily="34" charset="0"/>
                <a:ea typeface="ＭＳ Ｐゴシック" pitchFamily="34" charset="-128"/>
              </a:defRPr>
            </a:lvl3pPr>
            <a:lvl4pPr marL="1600200" indent="-228600">
              <a:defRPr kumimoji="1" sz="2400">
                <a:solidFill>
                  <a:schemeClr val="tx1"/>
                </a:solidFill>
                <a:latin typeface="Arial" pitchFamily="34" charset="0"/>
                <a:ea typeface="ＭＳ Ｐゴシック" pitchFamily="34" charset="-128"/>
              </a:defRPr>
            </a:lvl4pPr>
            <a:lvl5pPr marL="2057400" indent="-228600">
              <a:defRPr kumimoji="1" sz="2400">
                <a:solidFill>
                  <a:schemeClr val="tx1"/>
                </a:solidFill>
                <a:latin typeface="Arial" pitchFamily="34" charset="0"/>
                <a:ea typeface="ＭＳ Ｐゴシック" pitchFamily="34" charset="-128"/>
              </a:defRPr>
            </a:lvl5pPr>
            <a:lvl6pPr marL="25146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ea typeface="ＭＳ Ｐゴシック" pitchFamily="34" charset="-128"/>
              </a:defRPr>
            </a:lvl6pPr>
            <a:lvl7pPr marL="29718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ea typeface="ＭＳ Ｐゴシック" pitchFamily="34" charset="-128"/>
              </a:defRPr>
            </a:lvl7pPr>
            <a:lvl8pPr marL="34290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ea typeface="ＭＳ Ｐゴシック" pitchFamily="34" charset="-128"/>
              </a:defRPr>
            </a:lvl8pPr>
            <a:lvl9pPr marL="38862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ea typeface="ＭＳ Ｐゴシック" pitchFamily="34" charset="-128"/>
              </a:defRPr>
            </a:lvl9pPr>
          </a:lstStyle>
          <a:p>
            <a:pPr marL="0" indent="0" algn="ctr" eaLnBrk="1" hangingPunct="1">
              <a:lnSpc>
                <a:spcPct val="100000"/>
              </a:lnSpc>
              <a:buClr>
                <a:srgbClr val="000000"/>
              </a:buClr>
            </a:pPr>
            <a:endParaRPr lang="en-US" altLang="en-US" sz="800" dirty="0">
              <a:solidFill>
                <a:srgbClr val="000000"/>
              </a:solidFill>
            </a:endParaRPr>
          </a:p>
          <a:p>
            <a:pPr marL="0" indent="0" algn="ctr" eaLnBrk="1" hangingPunct="1">
              <a:lnSpc>
                <a:spcPct val="100000"/>
              </a:lnSpc>
              <a:buClr>
                <a:srgbClr val="000000"/>
              </a:buClr>
            </a:pPr>
            <a:r>
              <a:rPr lang="en-US" altLang="en-US" sz="2600" dirty="0">
                <a:solidFill>
                  <a:srgbClr val="000000"/>
                </a:solidFill>
              </a:rPr>
              <a:t>When competitors are using PSS and are fighting the Golden Point round, i</a:t>
            </a:r>
            <a:r>
              <a:rPr lang="en-US" sz="2600" dirty="0">
                <a:solidFill>
                  <a:sysClr val="windowText" lastClr="000000"/>
                </a:solidFill>
              </a:rPr>
              <a:t>n the event that one athlete delivers a successful head kick right before the opponent’s body kick but the body kick was registered through the PSS, the coach of the athlete who delivered the head kick or any of the judges may request a challenge for the head kick. The Referee will consult with the Corner Judges. If it is determined that the head kick was valid and performed before the body kick, the Referee shall invalidate the point scored by body kick, then declare 3 or 4 points for the head kick, and declare the one who delivered head kick as winner. When using e-headgear only </a:t>
            </a:r>
            <a:r>
              <a:rPr lang="en-US" sz="2600" b="1" u="sng" dirty="0">
                <a:solidFill>
                  <a:sysClr val="windowText" lastClr="000000"/>
                </a:solidFill>
              </a:rPr>
              <a:t>face</a:t>
            </a:r>
            <a:r>
              <a:rPr lang="en-US" sz="2600" dirty="0">
                <a:solidFill>
                  <a:sysClr val="windowText" lastClr="000000"/>
                </a:solidFill>
              </a:rPr>
              <a:t> kicks can be challenged.</a:t>
            </a:r>
          </a:p>
          <a:p>
            <a:pPr marL="0" indent="0" eaLnBrk="1" hangingPunct="1">
              <a:lnSpc>
                <a:spcPct val="100000"/>
              </a:lnSpc>
              <a:buClr>
                <a:srgbClr val="000000"/>
              </a:buClr>
            </a:pPr>
            <a:endParaRPr lang="en-US" altLang="en-US" sz="1700" dirty="0">
              <a:solidFill>
                <a:srgbClr val="000000"/>
              </a:solidFill>
            </a:endParaRPr>
          </a:p>
          <a:p>
            <a:pPr marL="0" indent="0" eaLnBrk="1" hangingPunct="1">
              <a:lnSpc>
                <a:spcPct val="100000"/>
              </a:lnSpc>
              <a:buClr>
                <a:srgbClr val="000000"/>
              </a:buClr>
            </a:pPr>
            <a:r>
              <a:rPr lang="en-US" altLang="en-US" sz="1700" dirty="0">
                <a:solidFill>
                  <a:srgbClr val="000000"/>
                </a:solidFill>
              </a:rPr>
              <a:t> </a:t>
            </a:r>
          </a:p>
        </p:txBody>
      </p:sp>
      <p:sp>
        <p:nvSpPr>
          <p:cNvPr id="7" name="Rectangle 6"/>
          <p:cNvSpPr>
            <a:spLocks noChangeArrowheads="1"/>
          </p:cNvSpPr>
          <p:nvPr/>
        </p:nvSpPr>
        <p:spPr bwMode="auto">
          <a:xfrm>
            <a:off x="333488" y="859967"/>
            <a:ext cx="8294146" cy="313765"/>
          </a:xfrm>
          <a:prstGeom prst="rect">
            <a:avLst/>
          </a:prstGeom>
          <a:solidFill>
            <a:srgbClr val="002060"/>
          </a:solidFill>
          <a:ln w="9525">
            <a:solidFill>
              <a:schemeClr val="accent6"/>
            </a:solid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chor="ctr"/>
          <a:lstStyle/>
          <a:p>
            <a:pPr algn="ctr">
              <a:defRPr/>
            </a:pPr>
            <a:r>
              <a:rPr lang="en-US" sz="2000" dirty="0">
                <a:solidFill>
                  <a:srgbClr val="FFFFFF"/>
                </a:solidFill>
                <a:ea typeface="ＭＳ Ｐゴシック" pitchFamily="34" charset="-128"/>
              </a:rPr>
              <a:t>Competitors Using PSS</a:t>
            </a:r>
          </a:p>
        </p:txBody>
      </p:sp>
    </p:spTree>
    <p:custDataLst>
      <p:tags r:id="rId1"/>
    </p:custDataLst>
    <p:extLst>
      <p:ext uri="{BB962C8B-B14F-4D97-AF65-F5344CB8AC3E}">
        <p14:creationId xmlns:p14="http://schemas.microsoft.com/office/powerpoint/2010/main" val="200111403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par>
                          <p:cTn id="10" fill="hold">
                            <p:stCondLst>
                              <p:cond delay="500"/>
                            </p:stCondLst>
                            <p:childTnLst>
                              <p:par>
                                <p:cTn id="11" presetID="1" presetClass="entr" presetSubtype="0"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par>
                          <p:cTn id="13" fill="hold">
                            <p:stCondLst>
                              <p:cond delay="500"/>
                            </p:stCondLst>
                            <p:childTnLst>
                              <p:par>
                                <p:cTn id="14" presetID="1" presetClass="entr" presetSubtype="0" fill="hold" grpId="0" nodeType="afterEffect">
                                  <p:stCondLst>
                                    <p:cond delay="0"/>
                                  </p:stCondLst>
                                  <p:childTnLst>
                                    <p:set>
                                      <p:cBhvr>
                                        <p:cTn id="15"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675" name="Rectangle 3"/>
          <p:cNvSpPr>
            <a:spLocks noGrp="1" noChangeArrowheads="1"/>
          </p:cNvSpPr>
          <p:nvPr>
            <p:ph type="body" idx="4294967295"/>
          </p:nvPr>
        </p:nvSpPr>
        <p:spPr bwMode="auto">
          <a:xfrm>
            <a:off x="86064" y="1371600"/>
            <a:ext cx="4346575" cy="5181600"/>
          </a:xfrm>
          <a:prstGeom prst="rect">
            <a:avLst/>
          </a:prstGeom>
          <a:solidFill>
            <a:srgbClr val="FFFFFF">
              <a:alpha val="0"/>
            </a:srgbClr>
          </a:solidFill>
          <a:ln>
            <a:solidFill>
              <a:srgbClr val="000000"/>
            </a:solidFill>
            <a:miter lim="800000"/>
            <a:headEnd/>
            <a:tailEnd/>
          </a:ln>
        </p:spPr>
        <p:txBody>
          <a:bodyPr/>
          <a:lstStyle/>
          <a:p>
            <a:pPr eaLnBrk="1" hangingPunct="1"/>
            <a:endParaRPr lang="en-US" altLang="en-US" sz="800" dirty="0">
              <a:ea typeface="ＭＳ Ｐゴシック" pitchFamily="34" charset="-128"/>
            </a:endParaRPr>
          </a:p>
          <a:p>
            <a:pPr eaLnBrk="1" hangingPunct="1">
              <a:buClrTx/>
            </a:pPr>
            <a:r>
              <a:rPr lang="en-US" altLang="en-US" sz="1700" dirty="0">
                <a:solidFill>
                  <a:schemeClr val="bg2"/>
                </a:solidFill>
                <a:ea typeface="ＭＳ Ｐゴシック" pitchFamily="34" charset="-128"/>
              </a:rPr>
              <a:t>If the winner is not determined through the Golden Point round, the judges and referee will decide the winner using the rules of superiority </a:t>
            </a:r>
            <a:r>
              <a:rPr lang="en-US" altLang="en-US" sz="1700" u="sng" dirty="0">
                <a:solidFill>
                  <a:schemeClr val="bg2"/>
                </a:solidFill>
                <a:ea typeface="ＭＳ Ｐゴシック" pitchFamily="34" charset="-128"/>
              </a:rPr>
              <a:t>based on the Golden Point round only</a:t>
            </a:r>
            <a:r>
              <a:rPr lang="en-US" altLang="en-US" sz="1700" dirty="0">
                <a:solidFill>
                  <a:schemeClr val="bg2"/>
                </a:solidFill>
                <a:ea typeface="ＭＳ Ｐゴシック" pitchFamily="34" charset="-128"/>
              </a:rPr>
              <a:t>. (Woo-Si-</a:t>
            </a:r>
            <a:r>
              <a:rPr lang="en-US" altLang="en-US" sz="1700" dirty="0" err="1">
                <a:solidFill>
                  <a:schemeClr val="bg2"/>
                </a:solidFill>
                <a:ea typeface="ＭＳ Ｐゴシック" pitchFamily="34" charset="-128"/>
              </a:rPr>
              <a:t>Girok</a:t>
            </a:r>
            <a:r>
              <a:rPr lang="en-US" altLang="en-US" sz="1700" dirty="0">
                <a:solidFill>
                  <a:schemeClr val="bg2"/>
                </a:solidFill>
                <a:ea typeface="ＭＳ Ｐゴシック" pitchFamily="34" charset="-128"/>
              </a:rPr>
              <a:t> is announced to indicate this process).</a:t>
            </a:r>
          </a:p>
          <a:p>
            <a:pPr eaLnBrk="1" hangingPunct="1">
              <a:buClrTx/>
            </a:pPr>
            <a:endParaRPr lang="en-US" altLang="en-US" sz="1700" dirty="0">
              <a:solidFill>
                <a:schemeClr val="bg2"/>
              </a:solidFill>
              <a:ea typeface="ＭＳ Ｐゴシック" pitchFamily="34" charset="-128"/>
            </a:endParaRPr>
          </a:p>
          <a:p>
            <a:pPr eaLnBrk="1" hangingPunct="1">
              <a:buClrTx/>
            </a:pPr>
            <a:r>
              <a:rPr lang="en-US" altLang="en-US" sz="1700" dirty="0">
                <a:solidFill>
                  <a:schemeClr val="bg2"/>
                </a:solidFill>
                <a:ea typeface="ＭＳ Ｐゴシック" pitchFamily="34" charset="-128"/>
              </a:rPr>
              <a:t>The Rules of Superiority are as t</a:t>
            </a:r>
            <a:r>
              <a:rPr lang="en-US" sz="1700" dirty="0">
                <a:solidFill>
                  <a:schemeClr val="bg2"/>
                </a:solidFill>
              </a:rPr>
              <a:t>he competitor who has shown the most initiative, which is defined as:</a:t>
            </a:r>
          </a:p>
          <a:p>
            <a:pPr lvl="1">
              <a:buClrTx/>
            </a:pPr>
            <a:r>
              <a:rPr lang="en-US" sz="1600" dirty="0">
                <a:solidFill>
                  <a:schemeClr val="bg2"/>
                </a:solidFill>
              </a:rPr>
              <a:t>Technical dominance of the opponent through aggressive match management</a:t>
            </a:r>
          </a:p>
          <a:p>
            <a:pPr lvl="1">
              <a:buClrTx/>
            </a:pPr>
            <a:r>
              <a:rPr lang="en-US" sz="1600" dirty="0">
                <a:solidFill>
                  <a:schemeClr val="bg2"/>
                </a:solidFill>
              </a:rPr>
              <a:t>The greater number of techniques executed</a:t>
            </a:r>
          </a:p>
          <a:p>
            <a:pPr lvl="1">
              <a:buClrTx/>
            </a:pPr>
            <a:r>
              <a:rPr lang="en-US" sz="1600" dirty="0">
                <a:solidFill>
                  <a:schemeClr val="bg2"/>
                </a:solidFill>
              </a:rPr>
              <a:t>use of more advanced techniques, both in difficulty and complexity</a:t>
            </a:r>
          </a:p>
          <a:p>
            <a:pPr lvl="1">
              <a:buClrTx/>
            </a:pPr>
            <a:r>
              <a:rPr lang="en-US" sz="1600" dirty="0">
                <a:solidFill>
                  <a:schemeClr val="bg2"/>
                </a:solidFill>
              </a:rPr>
              <a:t>Display of better competition manner</a:t>
            </a:r>
          </a:p>
          <a:p>
            <a:pPr eaLnBrk="1" hangingPunct="1"/>
            <a:endParaRPr lang="en-US" altLang="en-US" sz="1700" dirty="0">
              <a:ea typeface="ＭＳ Ｐゴシック" pitchFamily="34" charset="-128"/>
            </a:endParaRPr>
          </a:p>
        </p:txBody>
      </p:sp>
      <p:sp>
        <p:nvSpPr>
          <p:cNvPr id="5" name="Rectangle 4"/>
          <p:cNvSpPr>
            <a:spLocks noChangeArrowheads="1"/>
          </p:cNvSpPr>
          <p:nvPr/>
        </p:nvSpPr>
        <p:spPr bwMode="auto">
          <a:xfrm>
            <a:off x="76200" y="228600"/>
            <a:ext cx="8915400" cy="457200"/>
          </a:xfrm>
          <a:prstGeom prst="rect">
            <a:avLst/>
          </a:prstGeom>
          <a:solidFill>
            <a:srgbClr val="C00000">
              <a:shade val="30000"/>
              <a:satMod val="115000"/>
            </a:srgbClr>
          </a:solidFill>
          <a:ln w="9525">
            <a:solidFill>
              <a:schemeClr val="accent6"/>
            </a:solid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chor="ctr"/>
          <a:lstStyle/>
          <a:p>
            <a:pPr algn="ctr">
              <a:defRPr/>
            </a:pPr>
            <a:r>
              <a:rPr lang="en-US" dirty="0">
                <a:solidFill>
                  <a:srgbClr val="FFFFFF"/>
                </a:solidFill>
                <a:ea typeface="ＭＳ Ｐゴシック" pitchFamily="34" charset="-128"/>
              </a:rPr>
              <a:t>Tie Score at the End of the Match</a:t>
            </a:r>
          </a:p>
        </p:txBody>
      </p:sp>
      <p:sp>
        <p:nvSpPr>
          <p:cNvPr id="6" name="Rectangle 2"/>
          <p:cNvSpPr txBox="1">
            <a:spLocks noChangeArrowheads="1"/>
          </p:cNvSpPr>
          <p:nvPr/>
        </p:nvSpPr>
        <p:spPr bwMode="auto">
          <a:xfrm>
            <a:off x="4648200" y="1371600"/>
            <a:ext cx="4343400" cy="5181600"/>
          </a:xfrm>
          <a:prstGeom prst="rect">
            <a:avLst/>
          </a:prstGeom>
          <a:solidFill>
            <a:srgbClr val="FFFFFF">
              <a:alpha val="0"/>
            </a:srgbClr>
          </a:solidFill>
          <a:ln w="9525">
            <a:solidFill>
              <a:srgbClr val="000000"/>
            </a:solidFill>
            <a:miter lim="800000"/>
            <a:headEnd/>
            <a:tailEnd/>
          </a:ln>
        </p:spPr>
        <p:txBody>
          <a:bodyPr/>
          <a:lstStyle>
            <a:lvl1pPr marL="342900" indent="-342900">
              <a:defRPr kumimoji="1" sz="2400">
                <a:solidFill>
                  <a:schemeClr val="tx1"/>
                </a:solidFill>
                <a:latin typeface="Arial" pitchFamily="34" charset="0"/>
                <a:ea typeface="ＭＳ Ｐゴシック" pitchFamily="34" charset="-128"/>
              </a:defRPr>
            </a:lvl1pPr>
            <a:lvl2pPr marL="742950" indent="-285750">
              <a:defRPr kumimoji="1" sz="2400">
                <a:solidFill>
                  <a:schemeClr val="tx1"/>
                </a:solidFill>
                <a:latin typeface="Arial" pitchFamily="34" charset="0"/>
                <a:ea typeface="ＭＳ Ｐゴシック" pitchFamily="34" charset="-128"/>
              </a:defRPr>
            </a:lvl2pPr>
            <a:lvl3pPr marL="1143000" indent="-228600">
              <a:defRPr kumimoji="1" sz="2400">
                <a:solidFill>
                  <a:schemeClr val="tx1"/>
                </a:solidFill>
                <a:latin typeface="Arial" pitchFamily="34" charset="0"/>
                <a:ea typeface="ＭＳ Ｐゴシック" pitchFamily="34" charset="-128"/>
              </a:defRPr>
            </a:lvl3pPr>
            <a:lvl4pPr marL="1600200" indent="-228600">
              <a:defRPr kumimoji="1" sz="2400">
                <a:solidFill>
                  <a:schemeClr val="tx1"/>
                </a:solidFill>
                <a:latin typeface="Arial" pitchFamily="34" charset="0"/>
                <a:ea typeface="ＭＳ Ｐゴシック" pitchFamily="34" charset="-128"/>
              </a:defRPr>
            </a:lvl4pPr>
            <a:lvl5pPr marL="2057400" indent="-228600">
              <a:defRPr kumimoji="1" sz="2400">
                <a:solidFill>
                  <a:schemeClr val="tx1"/>
                </a:solidFill>
                <a:latin typeface="Arial" pitchFamily="34" charset="0"/>
                <a:ea typeface="ＭＳ Ｐゴシック" pitchFamily="34" charset="-128"/>
              </a:defRPr>
            </a:lvl5pPr>
            <a:lvl6pPr marL="25146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ea typeface="ＭＳ Ｐゴシック" pitchFamily="34" charset="-128"/>
              </a:defRPr>
            </a:lvl6pPr>
            <a:lvl7pPr marL="29718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ea typeface="ＭＳ Ｐゴシック" pitchFamily="34" charset="-128"/>
              </a:defRPr>
            </a:lvl7pPr>
            <a:lvl8pPr marL="34290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ea typeface="ＭＳ Ｐゴシック" pitchFamily="34" charset="-128"/>
              </a:defRPr>
            </a:lvl8pPr>
            <a:lvl9pPr marL="38862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ea typeface="ＭＳ Ｐゴシック" pitchFamily="34" charset="-128"/>
              </a:defRPr>
            </a:lvl9pPr>
          </a:lstStyle>
          <a:p>
            <a:pPr eaLnBrk="1" hangingPunct="1">
              <a:lnSpc>
                <a:spcPct val="100000"/>
              </a:lnSpc>
              <a:buClr>
                <a:srgbClr val="000000"/>
              </a:buClr>
              <a:buFont typeface="Wingdings" pitchFamily="2" charset="2"/>
              <a:buChar char="Ø"/>
            </a:pPr>
            <a:endParaRPr lang="en-US" altLang="en-US" sz="800" dirty="0">
              <a:solidFill>
                <a:srgbClr val="000000"/>
              </a:solidFill>
            </a:endParaRPr>
          </a:p>
          <a:p>
            <a:pPr eaLnBrk="1" hangingPunct="1">
              <a:lnSpc>
                <a:spcPct val="100000"/>
              </a:lnSpc>
              <a:buClr>
                <a:srgbClr val="000000"/>
              </a:buClr>
              <a:buSzPct val="100000"/>
              <a:buFont typeface="Wingdings" pitchFamily="2" charset="2"/>
              <a:buChar char="Ø"/>
            </a:pPr>
            <a:r>
              <a:rPr lang="en-US" altLang="en-US" sz="1700" dirty="0">
                <a:solidFill>
                  <a:srgbClr val="000000"/>
                </a:solidFill>
              </a:rPr>
              <a:t>Both competitors will be called back to their marks. </a:t>
            </a:r>
          </a:p>
          <a:p>
            <a:pPr eaLnBrk="1" hangingPunct="1">
              <a:lnSpc>
                <a:spcPct val="100000"/>
              </a:lnSpc>
              <a:buClr>
                <a:srgbClr val="000000"/>
              </a:buClr>
              <a:buSzPct val="100000"/>
              <a:buFont typeface="Wingdings" pitchFamily="2" charset="2"/>
              <a:buChar char="Ø"/>
            </a:pPr>
            <a:endParaRPr lang="en-US" altLang="en-US" sz="800" dirty="0">
              <a:solidFill>
                <a:srgbClr val="000000"/>
              </a:solidFill>
            </a:endParaRPr>
          </a:p>
          <a:p>
            <a:pPr eaLnBrk="1" hangingPunct="1">
              <a:lnSpc>
                <a:spcPct val="100000"/>
              </a:lnSpc>
              <a:buClr>
                <a:srgbClr val="000000"/>
              </a:buClr>
              <a:buSzPct val="100000"/>
              <a:buFont typeface="Wingdings" pitchFamily="2" charset="2"/>
              <a:buChar char="Ø"/>
            </a:pPr>
            <a:r>
              <a:rPr lang="en-US" altLang="en-US" sz="1700" dirty="0">
                <a:solidFill>
                  <a:srgbClr val="000000"/>
                </a:solidFill>
              </a:rPr>
              <a:t>With the competitors standing on their marks, the Referee will raise both hands to his/her chest and announce </a:t>
            </a:r>
            <a:r>
              <a:rPr lang="en-US" altLang="en-US" sz="1700" i="1" dirty="0">
                <a:solidFill>
                  <a:srgbClr val="000000"/>
                </a:solidFill>
              </a:rPr>
              <a:t>Woo-Si-</a:t>
            </a:r>
            <a:r>
              <a:rPr lang="en-US" altLang="en-US" sz="1700" i="1" dirty="0" err="1">
                <a:solidFill>
                  <a:srgbClr val="000000"/>
                </a:solidFill>
              </a:rPr>
              <a:t>Girok</a:t>
            </a:r>
            <a:r>
              <a:rPr lang="en-US" altLang="en-US" sz="1700" dirty="0">
                <a:solidFill>
                  <a:srgbClr val="000000"/>
                </a:solidFill>
              </a:rPr>
              <a:t>.</a:t>
            </a:r>
          </a:p>
          <a:p>
            <a:pPr eaLnBrk="1" hangingPunct="1">
              <a:lnSpc>
                <a:spcPct val="100000"/>
              </a:lnSpc>
              <a:buClr>
                <a:srgbClr val="000000"/>
              </a:buClr>
              <a:buSzPct val="100000"/>
              <a:buFont typeface="Wingdings" pitchFamily="2" charset="2"/>
              <a:buChar char="Ø"/>
            </a:pPr>
            <a:endParaRPr lang="en-US" altLang="en-US" sz="800" dirty="0">
              <a:solidFill>
                <a:srgbClr val="000000"/>
              </a:solidFill>
            </a:endParaRPr>
          </a:p>
          <a:p>
            <a:pPr eaLnBrk="1" hangingPunct="1">
              <a:lnSpc>
                <a:spcPct val="100000"/>
              </a:lnSpc>
              <a:buClr>
                <a:srgbClr val="000000"/>
              </a:buClr>
              <a:buSzPct val="100000"/>
              <a:buFont typeface="Wingdings" pitchFamily="2" charset="2"/>
              <a:buChar char="Ø"/>
            </a:pPr>
            <a:r>
              <a:rPr lang="en-US" altLang="en-US" sz="1700" dirty="0">
                <a:solidFill>
                  <a:srgbClr val="000000"/>
                </a:solidFill>
              </a:rPr>
              <a:t>The Judges will immediately cast their vote using the Superiority Card for Chung or Hung as the superior player. The referee does not vote for the winner. </a:t>
            </a:r>
          </a:p>
          <a:p>
            <a:pPr eaLnBrk="1" hangingPunct="1">
              <a:lnSpc>
                <a:spcPct val="100000"/>
              </a:lnSpc>
              <a:buClr>
                <a:srgbClr val="000000"/>
              </a:buClr>
              <a:buSzPct val="100000"/>
              <a:buFont typeface="Wingdings" pitchFamily="2" charset="2"/>
              <a:buChar char="Ø"/>
            </a:pPr>
            <a:endParaRPr lang="en-US" altLang="en-US" sz="800" dirty="0">
              <a:solidFill>
                <a:srgbClr val="000000"/>
              </a:solidFill>
            </a:endParaRPr>
          </a:p>
          <a:p>
            <a:pPr eaLnBrk="1" hangingPunct="1">
              <a:lnSpc>
                <a:spcPct val="100000"/>
              </a:lnSpc>
              <a:buClr>
                <a:srgbClr val="000000"/>
              </a:buClr>
              <a:buSzPct val="100000"/>
              <a:buFont typeface="Wingdings" pitchFamily="2" charset="2"/>
              <a:buChar char="Ø"/>
            </a:pPr>
            <a:r>
              <a:rPr lang="en-US" altLang="en-US" sz="1700" dirty="0">
                <a:solidFill>
                  <a:srgbClr val="000000"/>
                </a:solidFill>
              </a:rPr>
              <a:t>The competitors will remove their headgear, the referee will bow them out and award the winner by declaring </a:t>
            </a:r>
            <a:r>
              <a:rPr lang="ja-JP" altLang="en-US" sz="1700" dirty="0">
                <a:solidFill>
                  <a:srgbClr val="000000"/>
                </a:solidFill>
              </a:rPr>
              <a:t>“</a:t>
            </a:r>
            <a:r>
              <a:rPr lang="en-US" altLang="ja-JP" sz="1700" dirty="0">
                <a:solidFill>
                  <a:srgbClr val="000000"/>
                </a:solidFill>
              </a:rPr>
              <a:t>Chung Sung</a:t>
            </a:r>
            <a:r>
              <a:rPr lang="ja-JP" altLang="en-US" sz="1700" dirty="0">
                <a:solidFill>
                  <a:srgbClr val="000000"/>
                </a:solidFill>
              </a:rPr>
              <a:t>”</a:t>
            </a:r>
            <a:r>
              <a:rPr lang="en-US" altLang="ja-JP" sz="1700" dirty="0">
                <a:solidFill>
                  <a:srgbClr val="000000"/>
                </a:solidFill>
              </a:rPr>
              <a:t> or </a:t>
            </a:r>
            <a:r>
              <a:rPr lang="ja-JP" altLang="en-US" sz="1700" dirty="0">
                <a:solidFill>
                  <a:srgbClr val="000000"/>
                </a:solidFill>
              </a:rPr>
              <a:t>“</a:t>
            </a:r>
            <a:r>
              <a:rPr lang="en-US" altLang="ja-JP" sz="1700" dirty="0">
                <a:solidFill>
                  <a:srgbClr val="000000"/>
                </a:solidFill>
              </a:rPr>
              <a:t>Hong Sung</a:t>
            </a:r>
            <a:r>
              <a:rPr lang="ja-JP" altLang="en-US" sz="1700" dirty="0">
                <a:solidFill>
                  <a:srgbClr val="000000"/>
                </a:solidFill>
              </a:rPr>
              <a:t>”</a:t>
            </a:r>
            <a:r>
              <a:rPr lang="en-US" altLang="ja-JP" sz="1800" dirty="0">
                <a:solidFill>
                  <a:srgbClr val="000000"/>
                </a:solidFill>
              </a:rPr>
              <a:t>. </a:t>
            </a:r>
            <a:endParaRPr lang="en-US" altLang="en-US" sz="1800" dirty="0">
              <a:solidFill>
                <a:srgbClr val="000000"/>
              </a:solidFill>
            </a:endParaRPr>
          </a:p>
        </p:txBody>
      </p:sp>
      <p:sp>
        <p:nvSpPr>
          <p:cNvPr id="7" name="Rectangle 6"/>
          <p:cNvSpPr>
            <a:spLocks noChangeArrowheads="1"/>
          </p:cNvSpPr>
          <p:nvPr/>
        </p:nvSpPr>
        <p:spPr bwMode="auto">
          <a:xfrm>
            <a:off x="4648200" y="990600"/>
            <a:ext cx="4343400" cy="304800"/>
          </a:xfrm>
          <a:prstGeom prst="rect">
            <a:avLst/>
          </a:prstGeom>
          <a:solidFill>
            <a:srgbClr val="002060"/>
          </a:solidFill>
          <a:ln w="9525">
            <a:solidFill>
              <a:schemeClr val="accent6"/>
            </a:solid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chor="ctr"/>
          <a:lstStyle/>
          <a:p>
            <a:pPr algn="ctr">
              <a:defRPr/>
            </a:pPr>
            <a:r>
              <a:rPr lang="en-US" sz="2000" dirty="0">
                <a:solidFill>
                  <a:srgbClr val="FFFFFF"/>
                </a:solidFill>
                <a:ea typeface="ＭＳ Ｐゴシック" pitchFamily="34" charset="-128"/>
              </a:rPr>
              <a:t>Woo-Si-</a:t>
            </a:r>
            <a:r>
              <a:rPr lang="en-US" sz="2000" dirty="0" err="1">
                <a:solidFill>
                  <a:srgbClr val="FFFFFF"/>
                </a:solidFill>
                <a:ea typeface="ＭＳ Ｐゴシック" pitchFamily="34" charset="-128"/>
              </a:rPr>
              <a:t>Girok</a:t>
            </a:r>
            <a:endParaRPr lang="en-US" sz="2000" dirty="0">
              <a:solidFill>
                <a:srgbClr val="FFFFFF"/>
              </a:solidFill>
              <a:ea typeface="ＭＳ Ｐゴシック" pitchFamily="34" charset="-128"/>
            </a:endParaRPr>
          </a:p>
        </p:txBody>
      </p:sp>
      <p:sp>
        <p:nvSpPr>
          <p:cNvPr id="8" name="Rectangle 7"/>
          <p:cNvSpPr>
            <a:spLocks noChangeArrowheads="1"/>
          </p:cNvSpPr>
          <p:nvPr/>
        </p:nvSpPr>
        <p:spPr bwMode="auto">
          <a:xfrm>
            <a:off x="76200" y="990600"/>
            <a:ext cx="4343400" cy="304800"/>
          </a:xfrm>
          <a:prstGeom prst="rect">
            <a:avLst/>
          </a:prstGeom>
          <a:solidFill>
            <a:srgbClr val="002060"/>
          </a:solidFill>
          <a:ln w="9525">
            <a:solidFill>
              <a:schemeClr val="accent6"/>
            </a:solid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chor="ctr"/>
          <a:lstStyle/>
          <a:p>
            <a:pPr algn="ctr">
              <a:defRPr/>
            </a:pPr>
            <a:r>
              <a:rPr lang="en-US" sz="2000" dirty="0">
                <a:solidFill>
                  <a:srgbClr val="FFFFFF"/>
                </a:solidFill>
                <a:ea typeface="ＭＳ Ｐゴシック" pitchFamily="34" charset="-128"/>
              </a:rPr>
              <a:t>Competitors using Non-PSS</a:t>
            </a:r>
          </a:p>
        </p:txBody>
      </p:sp>
    </p:spTree>
    <p:custDataLst>
      <p:tags r:id="rId1"/>
    </p:custDataLst>
    <p:extLst>
      <p:ext uri="{BB962C8B-B14F-4D97-AF65-F5344CB8AC3E}">
        <p14:creationId xmlns:p14="http://schemas.microsoft.com/office/powerpoint/2010/main" val="368668055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par>
                          <p:cTn id="10" fill="hold">
                            <p:stCondLst>
                              <p:cond delay="500"/>
                            </p:stCondLst>
                            <p:childTnLst>
                              <p:par>
                                <p:cTn id="11" presetID="1" presetClass="entr" presetSubtype="0" fill="hold" grpId="0" nodeType="afterEffect">
                                  <p:stCondLst>
                                    <p:cond delay="0"/>
                                  </p:stCondLst>
                                  <p:childTnLst>
                                    <p:set>
                                      <p:cBhvr>
                                        <p:cTn id="12" dur="1" fill="hold">
                                          <p:stCondLst>
                                            <p:cond delay="0"/>
                                          </p:stCondLst>
                                        </p:cTn>
                                        <p:tgtEl>
                                          <p:spTgt spid="284675">
                                            <p:bg/>
                                          </p:spTgt>
                                        </p:tgtEl>
                                        <p:attrNameLst>
                                          <p:attrName>style.visibility</p:attrName>
                                        </p:attrNameLst>
                                      </p:cBhvr>
                                      <p:to>
                                        <p:strVal val="visible"/>
                                      </p:to>
                                    </p:set>
                                  </p:childTnLst>
                                </p:cTn>
                              </p:par>
                            </p:childTnLst>
                          </p:cTn>
                        </p:par>
                        <p:par>
                          <p:cTn id="13" fill="hold">
                            <p:stCondLst>
                              <p:cond delay="500"/>
                            </p:stCondLst>
                            <p:childTnLst>
                              <p:par>
                                <p:cTn id="14" presetID="1" presetClass="entr" presetSubtype="0" fill="hold" grpId="0" nodeType="afterEffect">
                                  <p:stCondLst>
                                    <p:cond delay="0"/>
                                  </p:stCondLst>
                                  <p:childTnLst>
                                    <p:set>
                                      <p:cBhvr>
                                        <p:cTn id="15" dur="1" fill="hold">
                                          <p:stCondLst>
                                            <p:cond delay="0"/>
                                          </p:stCondLst>
                                        </p:cTn>
                                        <p:tgtEl>
                                          <p:spTgt spid="284675">
                                            <p:txEl>
                                              <p:pRg st="1" end="1"/>
                                            </p:txEl>
                                          </p:spTgt>
                                        </p:tgtEl>
                                        <p:attrNameLst>
                                          <p:attrName>style.visibility</p:attrName>
                                        </p:attrNameLst>
                                      </p:cBhvr>
                                      <p:to>
                                        <p:strVal val="visible"/>
                                      </p:to>
                                    </p:set>
                                  </p:childTnLst>
                                </p:cTn>
                              </p:par>
                            </p:childTnLst>
                          </p:cTn>
                        </p:par>
                        <p:par>
                          <p:cTn id="16" fill="hold">
                            <p:stCondLst>
                              <p:cond delay="500"/>
                            </p:stCondLst>
                            <p:childTnLst>
                              <p:par>
                                <p:cTn id="17" presetID="1" presetClass="entr" presetSubtype="0" fill="hold" grpId="0" nodeType="afterEffect">
                                  <p:stCondLst>
                                    <p:cond delay="0"/>
                                  </p:stCondLst>
                                  <p:childTnLst>
                                    <p:set>
                                      <p:cBhvr>
                                        <p:cTn id="18" dur="1" fill="hold">
                                          <p:stCondLst>
                                            <p:cond delay="0"/>
                                          </p:stCondLst>
                                        </p:cTn>
                                        <p:tgtEl>
                                          <p:spTgt spid="284675">
                                            <p:txEl>
                                              <p:pRg st="3" end="3"/>
                                            </p:txEl>
                                          </p:spTgt>
                                        </p:tgtEl>
                                        <p:attrNameLst>
                                          <p:attrName>style.visibility</p:attrName>
                                        </p:attrNameLst>
                                      </p:cBhvr>
                                      <p:to>
                                        <p:strVal val="visible"/>
                                      </p:to>
                                    </p:set>
                                  </p:childTnLst>
                                </p:cTn>
                              </p:par>
                            </p:childTnLst>
                          </p:cTn>
                        </p:par>
                        <p:par>
                          <p:cTn id="19" fill="hold">
                            <p:stCondLst>
                              <p:cond delay="500"/>
                            </p:stCondLst>
                            <p:childTnLst>
                              <p:par>
                                <p:cTn id="20" presetID="1" presetClass="entr" presetSubtype="0" fill="hold" grpId="0" nodeType="afterEffect">
                                  <p:stCondLst>
                                    <p:cond delay="0"/>
                                  </p:stCondLst>
                                  <p:childTnLst>
                                    <p:set>
                                      <p:cBhvr>
                                        <p:cTn id="21" dur="1" fill="hold">
                                          <p:stCondLst>
                                            <p:cond delay="0"/>
                                          </p:stCondLst>
                                        </p:cTn>
                                        <p:tgtEl>
                                          <p:spTgt spid="284675">
                                            <p:txEl>
                                              <p:pRg st="4" end="4"/>
                                            </p:txEl>
                                          </p:spTgt>
                                        </p:tgtEl>
                                        <p:attrNameLst>
                                          <p:attrName>style.visibility</p:attrName>
                                        </p:attrNameLst>
                                      </p:cBhvr>
                                      <p:to>
                                        <p:strVal val="visible"/>
                                      </p:to>
                                    </p:set>
                                  </p:childTnLst>
                                </p:cTn>
                              </p:par>
                            </p:childTnLst>
                          </p:cTn>
                        </p:par>
                        <p:par>
                          <p:cTn id="22" fill="hold">
                            <p:stCondLst>
                              <p:cond delay="500"/>
                            </p:stCondLst>
                            <p:childTnLst>
                              <p:par>
                                <p:cTn id="23" presetID="1" presetClass="entr" presetSubtype="0" fill="hold" grpId="0" nodeType="afterEffect">
                                  <p:stCondLst>
                                    <p:cond delay="0"/>
                                  </p:stCondLst>
                                  <p:childTnLst>
                                    <p:set>
                                      <p:cBhvr>
                                        <p:cTn id="24" dur="1" fill="hold">
                                          <p:stCondLst>
                                            <p:cond delay="0"/>
                                          </p:stCondLst>
                                        </p:cTn>
                                        <p:tgtEl>
                                          <p:spTgt spid="284675">
                                            <p:txEl>
                                              <p:pRg st="5" end="5"/>
                                            </p:txEl>
                                          </p:spTgt>
                                        </p:tgtEl>
                                        <p:attrNameLst>
                                          <p:attrName>style.visibility</p:attrName>
                                        </p:attrNameLst>
                                      </p:cBhvr>
                                      <p:to>
                                        <p:strVal val="visible"/>
                                      </p:to>
                                    </p:set>
                                  </p:childTnLst>
                                </p:cTn>
                              </p:par>
                            </p:childTnLst>
                          </p:cTn>
                        </p:par>
                        <p:par>
                          <p:cTn id="25" fill="hold">
                            <p:stCondLst>
                              <p:cond delay="500"/>
                            </p:stCondLst>
                            <p:childTnLst>
                              <p:par>
                                <p:cTn id="26" presetID="1" presetClass="entr" presetSubtype="0" fill="hold" grpId="0" nodeType="afterEffect">
                                  <p:stCondLst>
                                    <p:cond delay="0"/>
                                  </p:stCondLst>
                                  <p:childTnLst>
                                    <p:set>
                                      <p:cBhvr>
                                        <p:cTn id="27" dur="1" fill="hold">
                                          <p:stCondLst>
                                            <p:cond delay="0"/>
                                          </p:stCondLst>
                                        </p:cTn>
                                        <p:tgtEl>
                                          <p:spTgt spid="284675">
                                            <p:txEl>
                                              <p:pRg st="6" end="6"/>
                                            </p:txEl>
                                          </p:spTgt>
                                        </p:tgtEl>
                                        <p:attrNameLst>
                                          <p:attrName>style.visibility</p:attrName>
                                        </p:attrNameLst>
                                      </p:cBhvr>
                                      <p:to>
                                        <p:strVal val="visible"/>
                                      </p:to>
                                    </p:set>
                                  </p:childTnLst>
                                </p:cTn>
                              </p:par>
                            </p:childTnLst>
                          </p:cTn>
                        </p:par>
                        <p:par>
                          <p:cTn id="28" fill="hold">
                            <p:stCondLst>
                              <p:cond delay="500"/>
                            </p:stCondLst>
                            <p:childTnLst>
                              <p:par>
                                <p:cTn id="29" presetID="1" presetClass="entr" presetSubtype="0" fill="hold" grpId="0" nodeType="afterEffect">
                                  <p:stCondLst>
                                    <p:cond delay="0"/>
                                  </p:stCondLst>
                                  <p:childTnLst>
                                    <p:set>
                                      <p:cBhvr>
                                        <p:cTn id="30" dur="1" fill="hold">
                                          <p:stCondLst>
                                            <p:cond delay="0"/>
                                          </p:stCondLst>
                                        </p:cTn>
                                        <p:tgtEl>
                                          <p:spTgt spid="284675">
                                            <p:txEl>
                                              <p:pRg st="7" end="7"/>
                                            </p:txEl>
                                          </p:spTgt>
                                        </p:tgtEl>
                                        <p:attrNameLst>
                                          <p:attrName>style.visibility</p:attrName>
                                        </p:attrNameLst>
                                      </p:cBhvr>
                                      <p:to>
                                        <p:strVal val="visible"/>
                                      </p:to>
                                    </p:set>
                                  </p:childTnLst>
                                </p:cTn>
                              </p:par>
                            </p:childTnLst>
                          </p:cTn>
                        </p:par>
                        <p:par>
                          <p:cTn id="31" fill="hold">
                            <p:stCondLst>
                              <p:cond delay="500"/>
                            </p:stCondLst>
                            <p:childTnLst>
                              <p:par>
                                <p:cTn id="32" presetID="1" presetClass="entr" presetSubtype="0" fill="hold" grpId="0" nodeType="afterEffect">
                                  <p:stCondLst>
                                    <p:cond delay="0"/>
                                  </p:stCondLst>
                                  <p:childTnLst>
                                    <p:set>
                                      <p:cBhvr>
                                        <p:cTn id="33" dur="1" fill="hold">
                                          <p:stCondLst>
                                            <p:cond delay="0"/>
                                          </p:stCondLst>
                                        </p:cTn>
                                        <p:tgtEl>
                                          <p:spTgt spid="6"/>
                                        </p:tgtEl>
                                        <p:attrNameLst>
                                          <p:attrName>style.visibility</p:attrName>
                                        </p:attrNameLst>
                                      </p:cBhvr>
                                      <p:to>
                                        <p:strVal val="visible"/>
                                      </p:to>
                                    </p:set>
                                  </p:childTnLst>
                                </p:cTn>
                              </p:par>
                            </p:childTnLst>
                          </p:cTn>
                        </p:par>
                        <p:par>
                          <p:cTn id="34" fill="hold">
                            <p:stCondLst>
                              <p:cond delay="500"/>
                            </p:stCondLst>
                            <p:childTnLst>
                              <p:par>
                                <p:cTn id="35" presetID="1" presetClass="entr" presetSubtype="0" fill="hold" grpId="0" nodeType="afterEffect">
                                  <p:stCondLst>
                                    <p:cond delay="0"/>
                                  </p:stCondLst>
                                  <p:childTnLst>
                                    <p:set>
                                      <p:cBhvr>
                                        <p:cTn id="36" dur="1" fill="hold">
                                          <p:stCondLst>
                                            <p:cond delay="0"/>
                                          </p:stCondLst>
                                        </p:cTn>
                                        <p:tgtEl>
                                          <p:spTgt spid="7"/>
                                        </p:tgtEl>
                                        <p:attrNameLst>
                                          <p:attrName>style.visibility</p:attrName>
                                        </p:attrNameLst>
                                      </p:cBhvr>
                                      <p:to>
                                        <p:strVal val="visible"/>
                                      </p:to>
                                    </p:set>
                                  </p:childTnLst>
                                </p:cTn>
                              </p:par>
                            </p:childTnLst>
                          </p:cTn>
                        </p:par>
                        <p:par>
                          <p:cTn id="37" fill="hold">
                            <p:stCondLst>
                              <p:cond delay="500"/>
                            </p:stCondLst>
                            <p:childTnLst>
                              <p:par>
                                <p:cTn id="38" presetID="1" presetClass="entr" presetSubtype="0" fill="hold" grpId="0" nodeType="afterEffect">
                                  <p:stCondLst>
                                    <p:cond delay="0"/>
                                  </p:stCondLst>
                                  <p:childTnLst>
                                    <p:set>
                                      <p:cBhvr>
                                        <p:cTn id="39"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4675" grpId="0" build="p" animBg="1"/>
      <p:bldP spid="5" grpId="0" animBg="1"/>
      <p:bldP spid="6" grpId="0" animBg="1"/>
      <p:bldP spid="7" grpId="0" animBg="1"/>
      <p:bldP spid="8" grpId="0" animBg="1"/>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038" name="Text Box 6"/>
          <p:cNvSpPr txBox="1">
            <a:spLocks noChangeArrowheads="1"/>
          </p:cNvSpPr>
          <p:nvPr/>
        </p:nvSpPr>
        <p:spPr bwMode="auto">
          <a:xfrm>
            <a:off x="381000" y="1523187"/>
            <a:ext cx="4114800" cy="437042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kumimoji="1" sz="2400">
                <a:solidFill>
                  <a:schemeClr val="tx1"/>
                </a:solidFill>
                <a:latin typeface="Arial" pitchFamily="34" charset="0"/>
                <a:ea typeface="ＭＳ Ｐゴシック" pitchFamily="34" charset="-128"/>
              </a:defRPr>
            </a:lvl1pPr>
            <a:lvl2pPr marL="285750" indent="-285750">
              <a:defRPr kumimoji="1" sz="2400">
                <a:solidFill>
                  <a:schemeClr val="tx1"/>
                </a:solidFill>
                <a:latin typeface="Arial" pitchFamily="34" charset="0"/>
                <a:ea typeface="ＭＳ Ｐゴシック" pitchFamily="34" charset="-128"/>
              </a:defRPr>
            </a:lvl2pPr>
            <a:lvl3pPr marL="1143000" indent="-228600">
              <a:defRPr kumimoji="1" sz="2400">
                <a:solidFill>
                  <a:schemeClr val="tx1"/>
                </a:solidFill>
                <a:latin typeface="Arial" pitchFamily="34" charset="0"/>
                <a:ea typeface="ＭＳ Ｐゴシック" pitchFamily="34" charset="-128"/>
              </a:defRPr>
            </a:lvl3pPr>
            <a:lvl4pPr marL="1600200" indent="-228600">
              <a:defRPr kumimoji="1" sz="2400">
                <a:solidFill>
                  <a:schemeClr val="tx1"/>
                </a:solidFill>
                <a:latin typeface="Arial" pitchFamily="34" charset="0"/>
                <a:ea typeface="ＭＳ Ｐゴシック" pitchFamily="34" charset="-128"/>
              </a:defRPr>
            </a:lvl4pPr>
            <a:lvl5pPr marL="2057400" indent="-228600">
              <a:defRPr kumimoji="1" sz="2400">
                <a:solidFill>
                  <a:schemeClr val="tx1"/>
                </a:solidFill>
                <a:latin typeface="Arial" pitchFamily="34" charset="0"/>
                <a:ea typeface="ＭＳ Ｐゴシック" pitchFamily="34" charset="-128"/>
              </a:defRPr>
            </a:lvl5pPr>
            <a:lvl6pPr marL="25146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ea typeface="ＭＳ Ｐゴシック" pitchFamily="34" charset="-128"/>
              </a:defRPr>
            </a:lvl6pPr>
            <a:lvl7pPr marL="29718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ea typeface="ＭＳ Ｐゴシック" pitchFamily="34" charset="-128"/>
              </a:defRPr>
            </a:lvl7pPr>
            <a:lvl8pPr marL="34290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ea typeface="ＭＳ Ｐゴシック" pitchFamily="34" charset="-128"/>
              </a:defRPr>
            </a:lvl8pPr>
            <a:lvl9pPr marL="38862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ea typeface="ＭＳ Ｐゴシック" pitchFamily="34" charset="-128"/>
              </a:defRPr>
            </a:lvl9pPr>
          </a:lstStyle>
          <a:p>
            <a:pPr eaLnBrk="1" hangingPunct="1">
              <a:lnSpc>
                <a:spcPct val="100000"/>
              </a:lnSpc>
              <a:spcBef>
                <a:spcPct val="0"/>
              </a:spcBef>
              <a:buSzTx/>
            </a:pPr>
            <a:r>
              <a:rPr kumimoji="0" lang="en-US" altLang="en-US" sz="1800" dirty="0">
                <a:solidFill>
                  <a:srgbClr val="000000"/>
                </a:solidFill>
              </a:rPr>
              <a:t>The following procedures are used to stop the match for </a:t>
            </a:r>
            <a:r>
              <a:rPr kumimoji="0" lang="en-US" altLang="en-US" sz="1800" b="1" i="1" dirty="0">
                <a:solidFill>
                  <a:srgbClr val="000000"/>
                </a:solidFill>
              </a:rPr>
              <a:t>non-injury time</a:t>
            </a:r>
            <a:r>
              <a:rPr kumimoji="0" lang="en-US" altLang="en-US" sz="1800" dirty="0">
                <a:solidFill>
                  <a:srgbClr val="000000"/>
                </a:solidFill>
              </a:rPr>
              <a:t>, such as equipment adjustment, removal of foreign objects from competition floor, etc. or for an injury that is not defined as a knockdown such as accidental falling or an injury from a prohibited act. </a:t>
            </a:r>
          </a:p>
          <a:p>
            <a:pPr eaLnBrk="1" hangingPunct="1">
              <a:lnSpc>
                <a:spcPct val="100000"/>
              </a:lnSpc>
              <a:spcBef>
                <a:spcPct val="0"/>
              </a:spcBef>
              <a:buSzTx/>
            </a:pPr>
            <a:endParaRPr kumimoji="0" lang="en-US" altLang="en-US" sz="1800" dirty="0">
              <a:solidFill>
                <a:srgbClr val="000000"/>
              </a:solidFill>
            </a:endParaRPr>
          </a:p>
          <a:p>
            <a:pPr eaLnBrk="1" hangingPunct="1">
              <a:lnSpc>
                <a:spcPct val="100000"/>
              </a:lnSpc>
              <a:spcBef>
                <a:spcPct val="0"/>
              </a:spcBef>
              <a:buSzTx/>
            </a:pPr>
            <a:endParaRPr kumimoji="0" lang="en-US" altLang="en-US" sz="800" dirty="0">
              <a:solidFill>
                <a:srgbClr val="000000"/>
              </a:solidFill>
            </a:endParaRPr>
          </a:p>
          <a:p>
            <a:pPr eaLnBrk="1" hangingPunct="1">
              <a:lnSpc>
                <a:spcPct val="100000"/>
              </a:lnSpc>
              <a:spcBef>
                <a:spcPct val="0"/>
              </a:spcBef>
              <a:buSzTx/>
            </a:pPr>
            <a:r>
              <a:rPr kumimoji="0" lang="en-US" altLang="en-US" sz="1800" b="1" dirty="0">
                <a:solidFill>
                  <a:srgbClr val="000000"/>
                </a:solidFill>
              </a:rPr>
              <a:t>To suspend a match for </a:t>
            </a:r>
            <a:r>
              <a:rPr kumimoji="0" lang="en-US" altLang="en-US" sz="1800" b="1" u="sng" dirty="0">
                <a:solidFill>
                  <a:srgbClr val="000000"/>
                </a:solidFill>
              </a:rPr>
              <a:t>non-injury</a:t>
            </a:r>
            <a:r>
              <a:rPr kumimoji="0" lang="en-US" altLang="en-US" sz="1800" b="1" dirty="0">
                <a:solidFill>
                  <a:srgbClr val="000000"/>
                </a:solidFill>
              </a:rPr>
              <a:t> the Referee shall: </a:t>
            </a:r>
          </a:p>
          <a:p>
            <a:pPr lvl="1" eaLnBrk="1" hangingPunct="1">
              <a:lnSpc>
                <a:spcPct val="100000"/>
              </a:lnSpc>
              <a:spcBef>
                <a:spcPct val="0"/>
              </a:spcBef>
              <a:buSzTx/>
              <a:buFont typeface="Wingdings" pitchFamily="2" charset="2"/>
              <a:buChar char="q"/>
            </a:pPr>
            <a:r>
              <a:rPr kumimoji="0" lang="en-US" altLang="en-US" sz="1800" dirty="0">
                <a:solidFill>
                  <a:srgbClr val="000000"/>
                </a:solidFill>
              </a:rPr>
              <a:t>Declare </a:t>
            </a:r>
            <a:r>
              <a:rPr kumimoji="0" lang="en-US" altLang="en-US" sz="1800" i="1" dirty="0">
                <a:solidFill>
                  <a:srgbClr val="000000"/>
                </a:solidFill>
              </a:rPr>
              <a:t>Kal-yeo</a:t>
            </a:r>
            <a:r>
              <a:rPr kumimoji="0" lang="en-US" altLang="en-US" sz="1800" dirty="0">
                <a:solidFill>
                  <a:srgbClr val="000000"/>
                </a:solidFill>
              </a:rPr>
              <a:t> to stop the competitor action. </a:t>
            </a:r>
          </a:p>
          <a:p>
            <a:pPr lvl="1" eaLnBrk="1" hangingPunct="1">
              <a:lnSpc>
                <a:spcPct val="100000"/>
              </a:lnSpc>
              <a:spcBef>
                <a:spcPct val="0"/>
              </a:spcBef>
              <a:buSzTx/>
              <a:buFont typeface="Wingdings" pitchFamily="2" charset="2"/>
              <a:buChar char="q"/>
            </a:pPr>
            <a:r>
              <a:rPr kumimoji="0" lang="en-US" altLang="en-US" sz="1800" dirty="0">
                <a:solidFill>
                  <a:srgbClr val="000000"/>
                </a:solidFill>
              </a:rPr>
              <a:t>The timekeeper will suspend the time.</a:t>
            </a:r>
          </a:p>
        </p:txBody>
      </p:sp>
      <p:sp>
        <p:nvSpPr>
          <p:cNvPr id="5" name="Rectangle 4"/>
          <p:cNvSpPr>
            <a:spLocks noChangeArrowheads="1"/>
          </p:cNvSpPr>
          <p:nvPr/>
        </p:nvSpPr>
        <p:spPr bwMode="auto">
          <a:xfrm>
            <a:off x="381000" y="304800"/>
            <a:ext cx="8382000" cy="561201"/>
          </a:xfrm>
          <a:prstGeom prst="rect">
            <a:avLst/>
          </a:prstGeom>
          <a:solidFill>
            <a:srgbClr val="C00000">
              <a:shade val="30000"/>
              <a:satMod val="115000"/>
            </a:srgbClr>
          </a:solidFill>
          <a:ln w="9525">
            <a:solidFill>
              <a:schemeClr val="accent6"/>
            </a:solid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chor="ctr"/>
          <a:lstStyle/>
          <a:p>
            <a:pPr algn="ctr">
              <a:defRPr/>
            </a:pPr>
            <a:r>
              <a:rPr lang="en-US" dirty="0">
                <a:solidFill>
                  <a:srgbClr val="FFFFFF"/>
                </a:solidFill>
                <a:ea typeface="ＭＳ Ｐゴシック" pitchFamily="34" charset="-128"/>
              </a:rPr>
              <a:t>Procedure for Suspending the Match</a:t>
            </a:r>
          </a:p>
        </p:txBody>
      </p:sp>
      <p:sp>
        <p:nvSpPr>
          <p:cNvPr id="7" name="Rectangle 6"/>
          <p:cNvSpPr>
            <a:spLocks noChangeArrowheads="1"/>
          </p:cNvSpPr>
          <p:nvPr/>
        </p:nvSpPr>
        <p:spPr bwMode="auto">
          <a:xfrm>
            <a:off x="381000" y="1143000"/>
            <a:ext cx="4114800" cy="304800"/>
          </a:xfrm>
          <a:prstGeom prst="rect">
            <a:avLst/>
          </a:prstGeom>
          <a:solidFill>
            <a:srgbClr val="002060"/>
          </a:solidFill>
          <a:ln w="9525">
            <a:solidFill>
              <a:schemeClr val="accent6"/>
            </a:solid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chor="ctr"/>
          <a:lstStyle/>
          <a:p>
            <a:pPr algn="ctr">
              <a:defRPr/>
            </a:pPr>
            <a:r>
              <a:rPr lang="en-US" dirty="0">
                <a:solidFill>
                  <a:srgbClr val="FFFFFF"/>
                </a:solidFill>
                <a:ea typeface="ＭＳ Ｐゴシック" pitchFamily="34" charset="-128"/>
              </a:rPr>
              <a:t>Non-Injury</a:t>
            </a:r>
          </a:p>
        </p:txBody>
      </p:sp>
      <p:sp>
        <p:nvSpPr>
          <p:cNvPr id="8" name="Text Box 3"/>
          <p:cNvSpPr txBox="1">
            <a:spLocks noChangeArrowheads="1"/>
          </p:cNvSpPr>
          <p:nvPr/>
        </p:nvSpPr>
        <p:spPr bwMode="auto">
          <a:xfrm>
            <a:off x="4648200" y="1542237"/>
            <a:ext cx="4114800" cy="437042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marL="338138" indent="-338138">
              <a:defRPr kumimoji="1" sz="2400">
                <a:solidFill>
                  <a:schemeClr val="tx1"/>
                </a:solidFill>
                <a:latin typeface="Arial" pitchFamily="34" charset="0"/>
                <a:ea typeface="ＭＳ Ｐゴシック" pitchFamily="34" charset="-128"/>
              </a:defRPr>
            </a:lvl1pPr>
            <a:lvl2pPr marL="742950" indent="-285750">
              <a:defRPr kumimoji="1" sz="2400">
                <a:solidFill>
                  <a:schemeClr val="tx1"/>
                </a:solidFill>
                <a:latin typeface="Arial" pitchFamily="34" charset="0"/>
                <a:ea typeface="ＭＳ Ｐゴシック" pitchFamily="34" charset="-128"/>
              </a:defRPr>
            </a:lvl2pPr>
            <a:lvl3pPr marL="1143000" indent="-228600">
              <a:defRPr kumimoji="1" sz="2400">
                <a:solidFill>
                  <a:schemeClr val="tx1"/>
                </a:solidFill>
                <a:latin typeface="Arial" pitchFamily="34" charset="0"/>
                <a:ea typeface="ＭＳ Ｐゴシック" pitchFamily="34" charset="-128"/>
              </a:defRPr>
            </a:lvl3pPr>
            <a:lvl4pPr marL="1600200" indent="-228600">
              <a:defRPr kumimoji="1" sz="2400">
                <a:solidFill>
                  <a:schemeClr val="tx1"/>
                </a:solidFill>
                <a:latin typeface="Arial" pitchFamily="34" charset="0"/>
                <a:ea typeface="ＭＳ Ｐゴシック" pitchFamily="34" charset="-128"/>
              </a:defRPr>
            </a:lvl4pPr>
            <a:lvl5pPr marL="2057400" indent="-228600">
              <a:defRPr kumimoji="1" sz="2400">
                <a:solidFill>
                  <a:schemeClr val="tx1"/>
                </a:solidFill>
                <a:latin typeface="Arial" pitchFamily="34" charset="0"/>
                <a:ea typeface="ＭＳ Ｐゴシック" pitchFamily="34" charset="-128"/>
              </a:defRPr>
            </a:lvl5pPr>
            <a:lvl6pPr marL="25146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ea typeface="ＭＳ Ｐゴシック" pitchFamily="34" charset="-128"/>
              </a:defRPr>
            </a:lvl6pPr>
            <a:lvl7pPr marL="29718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ea typeface="ＭＳ Ｐゴシック" pitchFamily="34" charset="-128"/>
              </a:defRPr>
            </a:lvl7pPr>
            <a:lvl8pPr marL="34290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ea typeface="ＭＳ Ｐゴシック" pitchFamily="34" charset="-128"/>
              </a:defRPr>
            </a:lvl8pPr>
            <a:lvl9pPr marL="38862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ea typeface="ＭＳ Ｐゴシック" pitchFamily="34" charset="-128"/>
              </a:defRPr>
            </a:lvl9pPr>
          </a:lstStyle>
          <a:p>
            <a:pPr marL="0" indent="0" eaLnBrk="1" hangingPunct="1">
              <a:lnSpc>
                <a:spcPct val="100000"/>
              </a:lnSpc>
              <a:spcBef>
                <a:spcPct val="0"/>
              </a:spcBef>
              <a:buSzTx/>
              <a:buFontTx/>
              <a:buNone/>
              <a:defRPr/>
            </a:pPr>
            <a:r>
              <a:rPr kumimoji="0" lang="en-US" sz="1800" b="1" dirty="0">
                <a:solidFill>
                  <a:srgbClr val="000000"/>
                </a:solidFill>
              </a:rPr>
              <a:t>To suspend a match </a:t>
            </a:r>
            <a:r>
              <a:rPr kumimoji="0" lang="en-US" sz="1800" b="1" u="sng" dirty="0">
                <a:solidFill>
                  <a:srgbClr val="000000"/>
                </a:solidFill>
              </a:rPr>
              <a:t>for injury</a:t>
            </a:r>
            <a:r>
              <a:rPr kumimoji="0" lang="en-US" sz="1800" b="1" dirty="0">
                <a:solidFill>
                  <a:srgbClr val="000000"/>
                </a:solidFill>
              </a:rPr>
              <a:t> the Referee shall: </a:t>
            </a:r>
          </a:p>
          <a:p>
            <a:pPr eaLnBrk="1" hangingPunct="1">
              <a:lnSpc>
                <a:spcPct val="100000"/>
              </a:lnSpc>
              <a:spcBef>
                <a:spcPct val="0"/>
              </a:spcBef>
              <a:buSzTx/>
              <a:buFontTx/>
              <a:buNone/>
              <a:defRPr/>
            </a:pPr>
            <a:endParaRPr kumimoji="0" lang="en-US" sz="800" dirty="0">
              <a:solidFill>
                <a:srgbClr val="000000"/>
              </a:solidFill>
            </a:endParaRPr>
          </a:p>
          <a:p>
            <a:pPr marL="285750" lvl="1" eaLnBrk="1" hangingPunct="1">
              <a:lnSpc>
                <a:spcPct val="100000"/>
              </a:lnSpc>
              <a:spcBef>
                <a:spcPct val="0"/>
              </a:spcBef>
              <a:buSzTx/>
              <a:buFont typeface="Wingdings" panose="05000000000000000000" pitchFamily="2" charset="2"/>
              <a:buChar char="q"/>
              <a:defRPr/>
            </a:pPr>
            <a:r>
              <a:rPr kumimoji="0" lang="en-US" sz="1800" dirty="0">
                <a:solidFill>
                  <a:srgbClr val="000000"/>
                </a:solidFill>
              </a:rPr>
              <a:t>Declare </a:t>
            </a:r>
            <a:r>
              <a:rPr kumimoji="0" lang="en-US" sz="1800" i="1" dirty="0" err="1">
                <a:solidFill>
                  <a:srgbClr val="000000"/>
                </a:solidFill>
              </a:rPr>
              <a:t>Kal</a:t>
            </a:r>
            <a:r>
              <a:rPr kumimoji="0" lang="en-US" sz="1800" i="1" dirty="0">
                <a:solidFill>
                  <a:srgbClr val="000000"/>
                </a:solidFill>
              </a:rPr>
              <a:t>-yeo</a:t>
            </a:r>
            <a:r>
              <a:rPr kumimoji="0" lang="en-US" sz="1800" dirty="0">
                <a:solidFill>
                  <a:srgbClr val="000000"/>
                </a:solidFill>
              </a:rPr>
              <a:t> to stop the competitor action </a:t>
            </a:r>
          </a:p>
          <a:p>
            <a:pPr marL="285750" lvl="1" eaLnBrk="1" hangingPunct="1">
              <a:lnSpc>
                <a:spcPct val="100000"/>
              </a:lnSpc>
              <a:spcBef>
                <a:spcPct val="0"/>
              </a:spcBef>
              <a:buSzTx/>
              <a:buFont typeface="Wingdings" panose="05000000000000000000" pitchFamily="2" charset="2"/>
              <a:buChar char="q"/>
              <a:defRPr/>
            </a:pPr>
            <a:r>
              <a:rPr kumimoji="0" lang="en-US" sz="1800" dirty="0">
                <a:solidFill>
                  <a:srgbClr val="000000"/>
                </a:solidFill>
              </a:rPr>
              <a:t>The timekeeper will suspend match time and start a </a:t>
            </a:r>
            <a:r>
              <a:rPr kumimoji="0" lang="en-US" sz="1800" i="1" dirty="0" err="1">
                <a:solidFill>
                  <a:srgbClr val="000000"/>
                </a:solidFill>
              </a:rPr>
              <a:t>Kye</a:t>
            </a:r>
            <a:r>
              <a:rPr kumimoji="0" lang="en-US" sz="1800" i="1" dirty="0">
                <a:solidFill>
                  <a:srgbClr val="000000"/>
                </a:solidFill>
              </a:rPr>
              <a:t>-she </a:t>
            </a:r>
            <a:r>
              <a:rPr kumimoji="0" lang="en-US" sz="1800" dirty="0">
                <a:solidFill>
                  <a:srgbClr val="000000"/>
                </a:solidFill>
              </a:rPr>
              <a:t>injury time on the Referee’s command. (</a:t>
            </a:r>
            <a:r>
              <a:rPr kumimoji="0" lang="en-US" sz="1800" dirty="0" err="1">
                <a:solidFill>
                  <a:srgbClr val="000000"/>
                </a:solidFill>
              </a:rPr>
              <a:t>Kye-shi</a:t>
            </a:r>
            <a:r>
              <a:rPr kumimoji="0" lang="en-US" sz="1800" dirty="0">
                <a:solidFill>
                  <a:srgbClr val="000000"/>
                </a:solidFill>
              </a:rPr>
              <a:t> time shall not exceed one-minute.) </a:t>
            </a:r>
          </a:p>
          <a:p>
            <a:pPr marL="285750" lvl="1" eaLnBrk="1" hangingPunct="1">
              <a:lnSpc>
                <a:spcPct val="100000"/>
              </a:lnSpc>
              <a:spcBef>
                <a:spcPct val="0"/>
              </a:spcBef>
              <a:buSzTx/>
              <a:buFont typeface="Wingdings" panose="05000000000000000000" pitchFamily="2" charset="2"/>
              <a:buChar char="q"/>
              <a:defRPr/>
            </a:pPr>
            <a:r>
              <a:rPr kumimoji="0" lang="en-US" sz="1800" dirty="0">
                <a:solidFill>
                  <a:srgbClr val="000000"/>
                </a:solidFill>
              </a:rPr>
              <a:t>Allow the injured competitor to receive first aid (within one minute)</a:t>
            </a:r>
          </a:p>
          <a:p>
            <a:pPr marL="285750" lvl="1" eaLnBrk="1" hangingPunct="1">
              <a:lnSpc>
                <a:spcPct val="100000"/>
              </a:lnSpc>
              <a:spcBef>
                <a:spcPct val="0"/>
              </a:spcBef>
              <a:buSzTx/>
              <a:buFont typeface="Wingdings" panose="05000000000000000000" pitchFamily="2" charset="2"/>
              <a:buChar char="q"/>
              <a:defRPr/>
            </a:pPr>
            <a:r>
              <a:rPr kumimoji="0" lang="en-US" sz="1800" dirty="0">
                <a:solidFill>
                  <a:srgbClr val="000000"/>
                </a:solidFill>
              </a:rPr>
              <a:t>The </a:t>
            </a:r>
            <a:r>
              <a:rPr kumimoji="0" lang="en-US" sz="1800" dirty="0" err="1">
                <a:solidFill>
                  <a:srgbClr val="000000"/>
                </a:solidFill>
              </a:rPr>
              <a:t>Kye-shi</a:t>
            </a:r>
            <a:r>
              <a:rPr kumimoji="0" lang="en-US" sz="1800" dirty="0">
                <a:solidFill>
                  <a:srgbClr val="000000"/>
                </a:solidFill>
              </a:rPr>
              <a:t> clock must be stopped before one minute </a:t>
            </a:r>
            <a:r>
              <a:rPr kumimoji="0" lang="en-US" sz="1800" b="1" u="sng" dirty="0">
                <a:solidFill>
                  <a:srgbClr val="000000"/>
                </a:solidFill>
              </a:rPr>
              <a:t>if</a:t>
            </a:r>
            <a:r>
              <a:rPr kumimoji="0" lang="en-US" sz="1800" dirty="0">
                <a:solidFill>
                  <a:srgbClr val="000000"/>
                </a:solidFill>
              </a:rPr>
              <a:t> the match can continue. This is done by the Referee issuing Shi-gan.</a:t>
            </a:r>
          </a:p>
        </p:txBody>
      </p:sp>
      <p:sp>
        <p:nvSpPr>
          <p:cNvPr id="9" name="Rectangle 8"/>
          <p:cNvSpPr>
            <a:spLocks noChangeArrowheads="1"/>
          </p:cNvSpPr>
          <p:nvPr/>
        </p:nvSpPr>
        <p:spPr bwMode="auto">
          <a:xfrm>
            <a:off x="4648200" y="1143000"/>
            <a:ext cx="4114800" cy="304800"/>
          </a:xfrm>
          <a:prstGeom prst="rect">
            <a:avLst/>
          </a:prstGeom>
          <a:solidFill>
            <a:srgbClr val="002060"/>
          </a:solidFill>
          <a:ln w="9525">
            <a:solidFill>
              <a:schemeClr val="accent6"/>
            </a:solid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chor="ctr"/>
          <a:lstStyle/>
          <a:p>
            <a:pPr algn="ctr">
              <a:defRPr/>
            </a:pPr>
            <a:r>
              <a:rPr lang="en-US" dirty="0">
                <a:solidFill>
                  <a:srgbClr val="FFFFFF"/>
                </a:solidFill>
                <a:ea typeface="ＭＳ Ｐゴシック" pitchFamily="34" charset="-128"/>
              </a:rPr>
              <a:t>Injury</a:t>
            </a:r>
          </a:p>
        </p:txBody>
      </p:sp>
    </p:spTree>
    <p:extLst>
      <p:ext uri="{BB962C8B-B14F-4D97-AF65-F5344CB8AC3E}">
        <p14:creationId xmlns:p14="http://schemas.microsoft.com/office/powerpoint/2010/main" val="335251310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par>
                          <p:cTn id="10" fill="hold">
                            <p:stCondLst>
                              <p:cond delay="500"/>
                            </p:stCondLst>
                            <p:childTnLst>
                              <p:par>
                                <p:cTn id="11" presetID="1" presetClass="entr" presetSubtype="0" fill="hold" grpId="0" nodeType="afterEffect">
                                  <p:stCondLst>
                                    <p:cond delay="0"/>
                                  </p:stCondLst>
                                  <p:childTnLst>
                                    <p:set>
                                      <p:cBhvr>
                                        <p:cTn id="12" dur="1" fill="hold">
                                          <p:stCondLst>
                                            <p:cond delay="0"/>
                                          </p:stCondLst>
                                        </p:cTn>
                                        <p:tgtEl>
                                          <p:spTgt spid="300038"/>
                                        </p:tgtEl>
                                        <p:attrNameLst>
                                          <p:attrName>style.visibility</p:attrName>
                                        </p:attrNameLst>
                                      </p:cBhvr>
                                      <p:to>
                                        <p:strVal val="visible"/>
                                      </p:to>
                                    </p:set>
                                  </p:childTnLst>
                                </p:cTn>
                              </p:par>
                            </p:childTnLst>
                          </p:cTn>
                        </p:par>
                        <p:par>
                          <p:cTn id="13" fill="hold">
                            <p:stCondLst>
                              <p:cond delay="500"/>
                            </p:stCondLst>
                            <p:childTnLst>
                              <p:par>
                                <p:cTn id="14" presetID="1" presetClass="entr" presetSubtype="0" fill="hold" grpId="0" nodeType="afterEffect">
                                  <p:stCondLst>
                                    <p:cond delay="0"/>
                                  </p:stCondLst>
                                  <p:childTnLst>
                                    <p:set>
                                      <p:cBhvr>
                                        <p:cTn id="15" dur="1" fill="hold">
                                          <p:stCondLst>
                                            <p:cond delay="0"/>
                                          </p:stCondLst>
                                        </p:cTn>
                                        <p:tgtEl>
                                          <p:spTgt spid="7"/>
                                        </p:tgtEl>
                                        <p:attrNameLst>
                                          <p:attrName>style.visibility</p:attrName>
                                        </p:attrNameLst>
                                      </p:cBhvr>
                                      <p:to>
                                        <p:strVal val="visible"/>
                                      </p:to>
                                    </p:set>
                                  </p:childTnLst>
                                </p:cTn>
                              </p:par>
                            </p:childTnLst>
                          </p:cTn>
                        </p:par>
                        <p:par>
                          <p:cTn id="16" fill="hold">
                            <p:stCondLst>
                              <p:cond delay="500"/>
                            </p:stCondLst>
                            <p:childTnLst>
                              <p:par>
                                <p:cTn id="17" presetID="1" presetClass="entr" presetSubtype="0"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par>
                          <p:cTn id="19" fill="hold">
                            <p:stCondLst>
                              <p:cond delay="500"/>
                            </p:stCondLst>
                            <p:childTnLst>
                              <p:par>
                                <p:cTn id="20" presetID="1" presetClass="entr" presetSubtype="0" fill="hold" grpId="0" nodeType="afterEffect">
                                  <p:stCondLst>
                                    <p:cond delay="0"/>
                                  </p:stCondLst>
                                  <p:childTnLst>
                                    <p:set>
                                      <p:cBhvr>
                                        <p:cTn id="21"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0038" grpId="0" animBg="1"/>
      <p:bldP spid="5" grpId="0" animBg="1"/>
      <p:bldP spid="7" grpId="0" animBg="1"/>
      <p:bldP spid="8" grpId="0" animBg="1"/>
      <p:bldP spid="9" grpId="0" animBg="1"/>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7" name="Text Box 3"/>
          <p:cNvSpPr txBox="1">
            <a:spLocks noChangeArrowheads="1"/>
          </p:cNvSpPr>
          <p:nvPr/>
        </p:nvSpPr>
        <p:spPr bwMode="auto">
          <a:xfrm>
            <a:off x="228600" y="1447801"/>
            <a:ext cx="4267200" cy="5181599"/>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noAutofit/>
          </a:bodyPr>
          <a:lstStyle>
            <a:lvl1pPr marL="342900" indent="-342900">
              <a:defRPr kumimoji="1" sz="2400">
                <a:solidFill>
                  <a:schemeClr val="tx1"/>
                </a:solidFill>
                <a:latin typeface="Arial" pitchFamily="34" charset="0"/>
                <a:ea typeface="ＭＳ Ｐゴシック" pitchFamily="34" charset="-128"/>
              </a:defRPr>
            </a:lvl1pPr>
            <a:lvl2pPr marL="742950" indent="-285750">
              <a:defRPr kumimoji="1" sz="2400">
                <a:solidFill>
                  <a:schemeClr val="tx1"/>
                </a:solidFill>
                <a:latin typeface="Arial" pitchFamily="34" charset="0"/>
                <a:ea typeface="ＭＳ Ｐゴシック" pitchFamily="34" charset="-128"/>
              </a:defRPr>
            </a:lvl2pPr>
            <a:lvl3pPr marL="1143000" indent="-228600">
              <a:defRPr kumimoji="1" sz="2400">
                <a:solidFill>
                  <a:schemeClr val="tx1"/>
                </a:solidFill>
                <a:latin typeface="Arial" pitchFamily="34" charset="0"/>
                <a:ea typeface="ＭＳ Ｐゴシック" pitchFamily="34" charset="-128"/>
              </a:defRPr>
            </a:lvl3pPr>
            <a:lvl4pPr marL="1600200" indent="-228600">
              <a:defRPr kumimoji="1" sz="2400">
                <a:solidFill>
                  <a:schemeClr val="tx1"/>
                </a:solidFill>
                <a:latin typeface="Arial" pitchFamily="34" charset="0"/>
                <a:ea typeface="ＭＳ Ｐゴシック" pitchFamily="34" charset="-128"/>
              </a:defRPr>
            </a:lvl4pPr>
            <a:lvl5pPr marL="2057400" indent="-228600">
              <a:defRPr kumimoji="1" sz="2400">
                <a:solidFill>
                  <a:schemeClr val="tx1"/>
                </a:solidFill>
                <a:latin typeface="Arial" pitchFamily="34" charset="0"/>
                <a:ea typeface="ＭＳ Ｐゴシック" pitchFamily="34" charset="-128"/>
              </a:defRPr>
            </a:lvl5pPr>
            <a:lvl6pPr marL="25146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ea typeface="ＭＳ Ｐゴシック" pitchFamily="34" charset="-128"/>
              </a:defRPr>
            </a:lvl6pPr>
            <a:lvl7pPr marL="29718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ea typeface="ＭＳ Ｐゴシック" pitchFamily="34" charset="-128"/>
              </a:defRPr>
            </a:lvl7pPr>
            <a:lvl8pPr marL="34290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ea typeface="ＭＳ Ｐゴシック" pitchFamily="34" charset="-128"/>
              </a:defRPr>
            </a:lvl8pPr>
            <a:lvl9pPr marL="38862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ea typeface="ＭＳ Ｐゴシック" pitchFamily="34" charset="-128"/>
              </a:defRPr>
            </a:lvl9pPr>
          </a:lstStyle>
          <a:p>
            <a:pPr eaLnBrk="1" hangingPunct="1">
              <a:lnSpc>
                <a:spcPct val="100000"/>
              </a:lnSpc>
              <a:spcBef>
                <a:spcPct val="0"/>
              </a:spcBef>
              <a:buSzTx/>
              <a:buFont typeface="Wingdings" pitchFamily="2" charset="2"/>
              <a:buChar char="Ø"/>
            </a:pPr>
            <a:r>
              <a:rPr kumimoji="0" lang="en-US" altLang="en-US" sz="2000" dirty="0">
                <a:solidFill>
                  <a:srgbClr val="000000"/>
                </a:solidFill>
              </a:rPr>
              <a:t>If the player can continue, but medical requires more time for cleanup or continued aid, the </a:t>
            </a:r>
            <a:r>
              <a:rPr kumimoji="0" lang="en-US" altLang="en-US" sz="2000" dirty="0" err="1">
                <a:solidFill>
                  <a:srgbClr val="000000"/>
                </a:solidFill>
              </a:rPr>
              <a:t>Kye-shi</a:t>
            </a:r>
            <a:r>
              <a:rPr kumimoji="0" lang="en-US" altLang="en-US" sz="2000" dirty="0">
                <a:solidFill>
                  <a:srgbClr val="000000"/>
                </a:solidFill>
              </a:rPr>
              <a:t> clock is stopped with Shi-gan.</a:t>
            </a:r>
          </a:p>
          <a:p>
            <a:pPr eaLnBrk="1" hangingPunct="1">
              <a:lnSpc>
                <a:spcPct val="100000"/>
              </a:lnSpc>
              <a:spcBef>
                <a:spcPct val="0"/>
              </a:spcBef>
              <a:buSzTx/>
              <a:buFont typeface="Wingdings" pitchFamily="2" charset="2"/>
              <a:buChar char="Ø"/>
            </a:pPr>
            <a:endParaRPr kumimoji="0" lang="en-US" altLang="en-US" sz="3200" dirty="0">
              <a:solidFill>
                <a:srgbClr val="000000"/>
              </a:solidFill>
            </a:endParaRPr>
          </a:p>
          <a:p>
            <a:pPr eaLnBrk="1" hangingPunct="1">
              <a:lnSpc>
                <a:spcPct val="100000"/>
              </a:lnSpc>
              <a:spcBef>
                <a:spcPct val="0"/>
              </a:spcBef>
              <a:buSzTx/>
              <a:buFont typeface="Wingdings" pitchFamily="2" charset="2"/>
              <a:buChar char="Ø"/>
            </a:pPr>
            <a:r>
              <a:rPr kumimoji="0" lang="en-US" altLang="en-US" sz="2000" dirty="0">
                <a:solidFill>
                  <a:srgbClr val="000000"/>
                </a:solidFill>
              </a:rPr>
              <a:t>The medic must indicate prior to the lapsing of the </a:t>
            </a:r>
            <a:r>
              <a:rPr kumimoji="0" lang="en-US" altLang="en-US" sz="2000" dirty="0" err="1">
                <a:solidFill>
                  <a:srgbClr val="000000"/>
                </a:solidFill>
              </a:rPr>
              <a:t>Kye-shi</a:t>
            </a:r>
            <a:r>
              <a:rPr kumimoji="0" lang="en-US" altLang="en-US" sz="2000" dirty="0">
                <a:solidFill>
                  <a:srgbClr val="000000"/>
                </a:solidFill>
              </a:rPr>
              <a:t> clock that the player will be able to continue.</a:t>
            </a:r>
          </a:p>
          <a:p>
            <a:pPr eaLnBrk="1" hangingPunct="1">
              <a:lnSpc>
                <a:spcPct val="100000"/>
              </a:lnSpc>
              <a:spcBef>
                <a:spcPct val="0"/>
              </a:spcBef>
              <a:buSzTx/>
              <a:buFont typeface="Wingdings" pitchFamily="2" charset="2"/>
              <a:buChar char="Ø"/>
            </a:pPr>
            <a:endParaRPr kumimoji="0" lang="en-US" altLang="en-US" sz="3200" dirty="0">
              <a:solidFill>
                <a:srgbClr val="000000"/>
              </a:solidFill>
            </a:endParaRPr>
          </a:p>
          <a:p>
            <a:pPr eaLnBrk="1" hangingPunct="1">
              <a:lnSpc>
                <a:spcPct val="100000"/>
              </a:lnSpc>
              <a:spcBef>
                <a:spcPct val="0"/>
              </a:spcBef>
              <a:buSzTx/>
              <a:buFont typeface="Wingdings" pitchFamily="2" charset="2"/>
              <a:buChar char="Ø"/>
            </a:pPr>
            <a:r>
              <a:rPr kumimoji="0" lang="en-US" altLang="en-US" sz="2000" dirty="0">
                <a:solidFill>
                  <a:srgbClr val="000000"/>
                </a:solidFill>
              </a:rPr>
              <a:t>The Shi-gan time must be reasonable.</a:t>
            </a:r>
          </a:p>
          <a:p>
            <a:pPr eaLnBrk="1" hangingPunct="1">
              <a:lnSpc>
                <a:spcPct val="100000"/>
              </a:lnSpc>
              <a:spcBef>
                <a:spcPct val="0"/>
              </a:spcBef>
              <a:buSzTx/>
              <a:buFont typeface="Wingdings" pitchFamily="2" charset="2"/>
              <a:buChar char="Ø"/>
            </a:pPr>
            <a:endParaRPr kumimoji="0" lang="en-US" altLang="en-US" sz="2000" dirty="0">
              <a:solidFill>
                <a:srgbClr val="000000"/>
              </a:solidFill>
            </a:endParaRPr>
          </a:p>
          <a:p>
            <a:pPr eaLnBrk="1" hangingPunct="1">
              <a:lnSpc>
                <a:spcPct val="100000"/>
              </a:lnSpc>
              <a:spcBef>
                <a:spcPct val="0"/>
              </a:spcBef>
              <a:buClr>
                <a:srgbClr val="CC00CC"/>
              </a:buClr>
              <a:buSzTx/>
              <a:buFont typeface="Wingdings" pitchFamily="2" charset="2"/>
              <a:buChar char="Ø"/>
            </a:pPr>
            <a:endParaRPr kumimoji="0" lang="en-US" altLang="en-US" sz="2000" dirty="0">
              <a:solidFill>
                <a:srgbClr val="000000"/>
              </a:solidFill>
            </a:endParaRPr>
          </a:p>
          <a:p>
            <a:pPr eaLnBrk="1" hangingPunct="1">
              <a:lnSpc>
                <a:spcPct val="100000"/>
              </a:lnSpc>
              <a:spcBef>
                <a:spcPct val="0"/>
              </a:spcBef>
              <a:buClr>
                <a:srgbClr val="CC00CC"/>
              </a:buClr>
              <a:buSzTx/>
              <a:buFont typeface="Wingdings" pitchFamily="2" charset="2"/>
              <a:buChar char="Ø"/>
            </a:pPr>
            <a:endParaRPr kumimoji="0" lang="en-US" altLang="en-US" sz="2000" dirty="0">
              <a:solidFill>
                <a:srgbClr val="000000"/>
              </a:solidFill>
            </a:endParaRPr>
          </a:p>
          <a:p>
            <a:pPr eaLnBrk="1" hangingPunct="1">
              <a:lnSpc>
                <a:spcPct val="100000"/>
              </a:lnSpc>
              <a:spcBef>
                <a:spcPct val="0"/>
              </a:spcBef>
              <a:buClr>
                <a:srgbClr val="CC00CC"/>
              </a:buClr>
              <a:buSzTx/>
              <a:buFont typeface="Wingdings" pitchFamily="2" charset="2"/>
              <a:buChar char="Ø"/>
            </a:pPr>
            <a:endParaRPr kumimoji="0" lang="en-US" altLang="en-US" sz="1400" dirty="0">
              <a:solidFill>
                <a:srgbClr val="000000"/>
              </a:solidFill>
            </a:endParaRPr>
          </a:p>
          <a:p>
            <a:pPr eaLnBrk="1" hangingPunct="1">
              <a:lnSpc>
                <a:spcPct val="100000"/>
              </a:lnSpc>
              <a:spcBef>
                <a:spcPct val="0"/>
              </a:spcBef>
              <a:buClr>
                <a:srgbClr val="CC00CC"/>
              </a:buClr>
              <a:buSzTx/>
              <a:buFont typeface="Wingdings" pitchFamily="2" charset="2"/>
              <a:buChar char="Ø"/>
            </a:pPr>
            <a:endParaRPr kumimoji="0" lang="en-US" altLang="en-US" sz="1400" dirty="0">
              <a:solidFill>
                <a:srgbClr val="000000"/>
              </a:solidFill>
            </a:endParaRPr>
          </a:p>
          <a:p>
            <a:pPr eaLnBrk="1" hangingPunct="1">
              <a:lnSpc>
                <a:spcPct val="100000"/>
              </a:lnSpc>
              <a:spcBef>
                <a:spcPct val="0"/>
              </a:spcBef>
              <a:buClr>
                <a:srgbClr val="CC00CC"/>
              </a:buClr>
              <a:buSzTx/>
              <a:buFont typeface="Wingdings" pitchFamily="2" charset="2"/>
              <a:buChar char="Ø"/>
            </a:pPr>
            <a:endParaRPr kumimoji="0" lang="en-US" altLang="en-US" sz="1400" dirty="0">
              <a:solidFill>
                <a:srgbClr val="000000"/>
              </a:solidFill>
            </a:endParaRPr>
          </a:p>
          <a:p>
            <a:pPr eaLnBrk="1" hangingPunct="1">
              <a:lnSpc>
                <a:spcPct val="100000"/>
              </a:lnSpc>
              <a:spcBef>
                <a:spcPct val="0"/>
              </a:spcBef>
              <a:buClr>
                <a:srgbClr val="CC00CC"/>
              </a:buClr>
              <a:buSzTx/>
              <a:buFont typeface="Wingdings" pitchFamily="2" charset="2"/>
              <a:buChar char="Ø"/>
            </a:pPr>
            <a:endParaRPr kumimoji="0" lang="en-US" altLang="en-US" sz="1400" dirty="0">
              <a:solidFill>
                <a:srgbClr val="000000"/>
              </a:solidFill>
            </a:endParaRPr>
          </a:p>
          <a:p>
            <a:pPr eaLnBrk="1" hangingPunct="1">
              <a:lnSpc>
                <a:spcPct val="100000"/>
              </a:lnSpc>
              <a:spcBef>
                <a:spcPct val="0"/>
              </a:spcBef>
              <a:buClr>
                <a:srgbClr val="CC00CC"/>
              </a:buClr>
              <a:buSzTx/>
              <a:buFont typeface="Wingdings" pitchFamily="2" charset="2"/>
              <a:buChar char="Ø"/>
            </a:pPr>
            <a:endParaRPr kumimoji="0" lang="en-US" altLang="en-US" sz="1400" dirty="0">
              <a:solidFill>
                <a:srgbClr val="000000"/>
              </a:solidFill>
            </a:endParaRPr>
          </a:p>
          <a:p>
            <a:pPr eaLnBrk="1" hangingPunct="1">
              <a:lnSpc>
                <a:spcPct val="100000"/>
              </a:lnSpc>
              <a:spcBef>
                <a:spcPct val="0"/>
              </a:spcBef>
              <a:buClr>
                <a:srgbClr val="CC00CC"/>
              </a:buClr>
              <a:buSzTx/>
              <a:buFont typeface="Wingdings" pitchFamily="2" charset="2"/>
              <a:buChar char="Ø"/>
            </a:pPr>
            <a:endParaRPr kumimoji="0" lang="en-US" altLang="en-US" sz="1400" dirty="0">
              <a:solidFill>
                <a:srgbClr val="000000"/>
              </a:solidFill>
            </a:endParaRPr>
          </a:p>
          <a:p>
            <a:pPr eaLnBrk="1" hangingPunct="1">
              <a:lnSpc>
                <a:spcPct val="100000"/>
              </a:lnSpc>
              <a:spcBef>
                <a:spcPct val="0"/>
              </a:spcBef>
              <a:buClr>
                <a:srgbClr val="CC00CC"/>
              </a:buClr>
              <a:buSzTx/>
              <a:buFont typeface="Wingdings" pitchFamily="2" charset="2"/>
              <a:buChar char="Ø"/>
            </a:pPr>
            <a:endParaRPr kumimoji="0" lang="en-US" altLang="en-US" sz="1400" dirty="0">
              <a:solidFill>
                <a:srgbClr val="000000"/>
              </a:solidFill>
            </a:endParaRPr>
          </a:p>
          <a:p>
            <a:pPr eaLnBrk="1" hangingPunct="1">
              <a:lnSpc>
                <a:spcPct val="100000"/>
              </a:lnSpc>
              <a:spcBef>
                <a:spcPct val="0"/>
              </a:spcBef>
              <a:buClr>
                <a:srgbClr val="CC00CC"/>
              </a:buClr>
              <a:buSzTx/>
              <a:buFont typeface="Wingdings" pitchFamily="2" charset="2"/>
              <a:buChar char="Ø"/>
            </a:pPr>
            <a:endParaRPr kumimoji="0" lang="en-US" altLang="en-US" sz="1400" dirty="0">
              <a:solidFill>
                <a:srgbClr val="000000"/>
              </a:solidFill>
            </a:endParaRPr>
          </a:p>
          <a:p>
            <a:pPr eaLnBrk="1" hangingPunct="1">
              <a:lnSpc>
                <a:spcPct val="100000"/>
              </a:lnSpc>
              <a:spcBef>
                <a:spcPct val="0"/>
              </a:spcBef>
              <a:buClr>
                <a:srgbClr val="CC00CC"/>
              </a:buClr>
              <a:buSzTx/>
              <a:buFont typeface="Wingdings" pitchFamily="2" charset="2"/>
              <a:buChar char="Ø"/>
            </a:pPr>
            <a:endParaRPr kumimoji="0" lang="en-US" altLang="en-US" sz="1400" dirty="0">
              <a:solidFill>
                <a:srgbClr val="000000"/>
              </a:solidFill>
            </a:endParaRPr>
          </a:p>
          <a:p>
            <a:pPr eaLnBrk="1" hangingPunct="1">
              <a:lnSpc>
                <a:spcPct val="100000"/>
              </a:lnSpc>
              <a:spcBef>
                <a:spcPct val="0"/>
              </a:spcBef>
              <a:buClr>
                <a:srgbClr val="CC00CC"/>
              </a:buClr>
              <a:buSzTx/>
              <a:buFont typeface="Wingdings" pitchFamily="2" charset="2"/>
              <a:buChar char="Ø"/>
            </a:pPr>
            <a:endParaRPr kumimoji="0" lang="en-US" altLang="en-US" sz="1400" dirty="0">
              <a:solidFill>
                <a:srgbClr val="000000"/>
              </a:solidFill>
            </a:endParaRPr>
          </a:p>
        </p:txBody>
      </p:sp>
      <p:sp>
        <p:nvSpPr>
          <p:cNvPr id="5" name="Rectangle 4"/>
          <p:cNvSpPr>
            <a:spLocks noChangeArrowheads="1"/>
          </p:cNvSpPr>
          <p:nvPr/>
        </p:nvSpPr>
        <p:spPr bwMode="auto">
          <a:xfrm>
            <a:off x="228600" y="228600"/>
            <a:ext cx="8686800" cy="457200"/>
          </a:xfrm>
          <a:prstGeom prst="rect">
            <a:avLst/>
          </a:prstGeom>
          <a:solidFill>
            <a:srgbClr val="C00000">
              <a:shade val="30000"/>
              <a:satMod val="115000"/>
            </a:srgbClr>
          </a:solidFill>
          <a:ln w="9525">
            <a:solidFill>
              <a:schemeClr val="accent6"/>
            </a:solid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chor="ctr"/>
          <a:lstStyle/>
          <a:p>
            <a:pPr algn="ctr">
              <a:defRPr/>
            </a:pPr>
            <a:r>
              <a:rPr lang="en-US" dirty="0">
                <a:solidFill>
                  <a:srgbClr val="FFFFFF"/>
                </a:solidFill>
                <a:ea typeface="ＭＳ Ｐゴシック" pitchFamily="34" charset="-128"/>
              </a:rPr>
              <a:t>Procedure for Suspending the Match</a:t>
            </a:r>
          </a:p>
        </p:txBody>
      </p:sp>
      <p:sp>
        <p:nvSpPr>
          <p:cNvPr id="6" name="Rectangle 4"/>
          <p:cNvSpPr>
            <a:spLocks noChangeArrowheads="1"/>
          </p:cNvSpPr>
          <p:nvPr/>
        </p:nvSpPr>
        <p:spPr bwMode="auto">
          <a:xfrm>
            <a:off x="4648200" y="1477231"/>
            <a:ext cx="4167554" cy="4847481"/>
          </a:xfrm>
          <a:prstGeom prst="rect">
            <a:avLst/>
          </a:prstGeom>
          <a:noFill/>
          <a:ln w="9525">
            <a:solidFill>
              <a:schemeClr val="bg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square">
            <a:spAutoFit/>
          </a:bodyPr>
          <a:lstStyle/>
          <a:p>
            <a:pPr marL="236538" indent="-236538" eaLnBrk="1" hangingPunct="1">
              <a:lnSpc>
                <a:spcPct val="100000"/>
              </a:lnSpc>
              <a:spcBef>
                <a:spcPct val="0"/>
              </a:spcBef>
              <a:buSzTx/>
              <a:buFont typeface="Wingdings" charset="0"/>
              <a:buChar char="Ø"/>
              <a:defRPr/>
            </a:pPr>
            <a:r>
              <a:rPr kumimoji="0" lang="en-US" sz="1900" dirty="0">
                <a:solidFill>
                  <a:srgbClr val="000000"/>
                </a:solidFill>
                <a:latin typeface="Arial" charset="0"/>
                <a:ea typeface="ＭＳ Ｐゴシック" charset="0"/>
              </a:rPr>
              <a:t>Declare the injured competitor the loser if the injury was the result of an act that did not result in a penalty for the attacking competitor. </a:t>
            </a:r>
          </a:p>
          <a:p>
            <a:pPr marL="236538" indent="-236538" eaLnBrk="1" hangingPunct="1">
              <a:lnSpc>
                <a:spcPct val="100000"/>
              </a:lnSpc>
              <a:spcBef>
                <a:spcPct val="0"/>
              </a:spcBef>
              <a:buSzTx/>
              <a:buFont typeface="Wingdings" charset="0"/>
              <a:buChar char="Ø"/>
              <a:defRPr/>
            </a:pPr>
            <a:endParaRPr kumimoji="0" lang="en-US" sz="800" dirty="0">
              <a:solidFill>
                <a:srgbClr val="000000"/>
              </a:solidFill>
              <a:latin typeface="Arial" charset="0"/>
              <a:ea typeface="ＭＳ Ｐゴシック" charset="0"/>
            </a:endParaRPr>
          </a:p>
          <a:p>
            <a:pPr marL="236538" indent="-236538" eaLnBrk="1" hangingPunct="1">
              <a:lnSpc>
                <a:spcPct val="100000"/>
              </a:lnSpc>
              <a:spcBef>
                <a:spcPct val="0"/>
              </a:spcBef>
              <a:buSzTx/>
              <a:buFont typeface="Wingdings" charset="0"/>
              <a:buChar char="Ø"/>
              <a:defRPr/>
            </a:pPr>
            <a:r>
              <a:rPr kumimoji="0" lang="en-US" sz="1900" dirty="0">
                <a:solidFill>
                  <a:srgbClr val="000000"/>
                </a:solidFill>
                <a:latin typeface="Arial" charset="0"/>
                <a:ea typeface="ＭＳ Ｐゴシック" charset="0"/>
              </a:rPr>
              <a:t>Declare the injured competitor the winner if the injury was the result of a prohibited act that was assessed a Gam-jeom penalty. </a:t>
            </a:r>
          </a:p>
          <a:p>
            <a:pPr marL="236538" indent="-236538" eaLnBrk="1" hangingPunct="1">
              <a:lnSpc>
                <a:spcPct val="100000"/>
              </a:lnSpc>
              <a:spcBef>
                <a:spcPct val="0"/>
              </a:spcBef>
              <a:buSzTx/>
              <a:buFont typeface="Wingdings" charset="0"/>
              <a:buChar char="Ø"/>
              <a:defRPr/>
            </a:pPr>
            <a:endParaRPr kumimoji="0" lang="en-US" sz="800" dirty="0">
              <a:solidFill>
                <a:srgbClr val="000000"/>
              </a:solidFill>
              <a:latin typeface="Arial" charset="0"/>
              <a:ea typeface="ＭＳ Ｐゴシック" charset="0"/>
            </a:endParaRPr>
          </a:p>
          <a:p>
            <a:pPr marL="236538" indent="-236538" eaLnBrk="1" hangingPunct="1">
              <a:lnSpc>
                <a:spcPct val="100000"/>
              </a:lnSpc>
              <a:spcBef>
                <a:spcPct val="0"/>
              </a:spcBef>
              <a:buSzTx/>
              <a:buFont typeface="Wingdings" charset="0"/>
              <a:buChar char="Ø"/>
              <a:defRPr/>
            </a:pPr>
            <a:r>
              <a:rPr kumimoji="0" lang="en-US" sz="1900" dirty="0">
                <a:solidFill>
                  <a:srgbClr val="000000"/>
                </a:solidFill>
                <a:latin typeface="Arial" charset="0"/>
                <a:ea typeface="ＭＳ Ｐゴシック" charset="0"/>
              </a:rPr>
              <a:t>Declare a winner based on the score before the injury if both contestants are injured and cannot continue. </a:t>
            </a:r>
          </a:p>
          <a:p>
            <a:pPr marL="236538" indent="-236538" eaLnBrk="1" hangingPunct="1">
              <a:lnSpc>
                <a:spcPct val="100000"/>
              </a:lnSpc>
              <a:spcBef>
                <a:spcPct val="0"/>
              </a:spcBef>
              <a:buSzTx/>
              <a:buFont typeface="Wingdings" charset="0"/>
              <a:buChar char="Ø"/>
              <a:defRPr/>
            </a:pPr>
            <a:endParaRPr kumimoji="0" lang="en-US" sz="800" dirty="0">
              <a:solidFill>
                <a:srgbClr val="000000"/>
              </a:solidFill>
              <a:latin typeface="Arial" charset="0"/>
              <a:ea typeface="ＭＳ Ｐゴシック" charset="0"/>
            </a:endParaRPr>
          </a:p>
          <a:p>
            <a:pPr marL="236538" indent="-236538" eaLnBrk="1" hangingPunct="1">
              <a:lnSpc>
                <a:spcPct val="100000"/>
              </a:lnSpc>
              <a:spcBef>
                <a:spcPct val="0"/>
              </a:spcBef>
              <a:buSzTx/>
              <a:buFont typeface="Wingdings" charset="0"/>
              <a:buChar char="Ø"/>
              <a:defRPr/>
            </a:pPr>
            <a:r>
              <a:rPr kumimoji="0" lang="en-US" sz="1900" dirty="0">
                <a:solidFill>
                  <a:srgbClr val="000000"/>
                </a:solidFill>
                <a:latin typeface="Arial" charset="0"/>
                <a:ea typeface="ＭＳ Ｐゴシック" charset="0"/>
              </a:rPr>
              <a:t>The referee may consult with the TL to make a decision.</a:t>
            </a:r>
          </a:p>
        </p:txBody>
      </p:sp>
      <p:sp>
        <p:nvSpPr>
          <p:cNvPr id="7" name="Rectangle 6"/>
          <p:cNvSpPr>
            <a:spLocks noChangeArrowheads="1"/>
          </p:cNvSpPr>
          <p:nvPr/>
        </p:nvSpPr>
        <p:spPr bwMode="auto">
          <a:xfrm>
            <a:off x="4648200" y="978878"/>
            <a:ext cx="4267200" cy="304800"/>
          </a:xfrm>
          <a:prstGeom prst="rect">
            <a:avLst/>
          </a:prstGeom>
          <a:solidFill>
            <a:srgbClr val="DE0000"/>
          </a:solidFill>
          <a:ln w="9525">
            <a:solidFill>
              <a:schemeClr val="accent6"/>
            </a:solid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chor="ctr"/>
          <a:lstStyle/>
          <a:p>
            <a:pPr algn="ctr">
              <a:defRPr/>
            </a:pPr>
            <a:r>
              <a:rPr lang="en-US" sz="1800" dirty="0">
                <a:solidFill>
                  <a:srgbClr val="FFFFFF"/>
                </a:solidFill>
                <a:ea typeface="ＭＳ Ｐゴシック" pitchFamily="34" charset="-128"/>
              </a:rPr>
              <a:t>If Injured Competitor CANNOT Continue</a:t>
            </a:r>
          </a:p>
        </p:txBody>
      </p:sp>
      <p:sp>
        <p:nvSpPr>
          <p:cNvPr id="8" name="Rectangle 7"/>
          <p:cNvSpPr>
            <a:spLocks noChangeArrowheads="1"/>
          </p:cNvSpPr>
          <p:nvPr/>
        </p:nvSpPr>
        <p:spPr bwMode="auto">
          <a:xfrm>
            <a:off x="228600" y="978878"/>
            <a:ext cx="4267200" cy="304800"/>
          </a:xfrm>
          <a:prstGeom prst="rect">
            <a:avLst/>
          </a:prstGeom>
          <a:solidFill>
            <a:srgbClr val="007434"/>
          </a:solidFill>
          <a:ln w="9525">
            <a:solidFill>
              <a:schemeClr val="accent6"/>
            </a:solid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chor="ctr"/>
          <a:lstStyle/>
          <a:p>
            <a:pPr algn="ctr">
              <a:defRPr/>
            </a:pPr>
            <a:r>
              <a:rPr lang="en-US" sz="1800" dirty="0">
                <a:solidFill>
                  <a:srgbClr val="FFFFFF"/>
                </a:solidFill>
                <a:ea typeface="ＭＳ Ｐゴシック" pitchFamily="34" charset="-128"/>
              </a:rPr>
              <a:t>If Injured Competitor CAN Continue</a:t>
            </a:r>
          </a:p>
        </p:txBody>
      </p:sp>
    </p:spTree>
    <p:custDataLst>
      <p:tags r:id="rId1"/>
    </p:custDataLst>
    <p:extLst>
      <p:ext uri="{BB962C8B-B14F-4D97-AF65-F5344CB8AC3E}">
        <p14:creationId xmlns:p14="http://schemas.microsoft.com/office/powerpoint/2010/main" val="47979078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par>
                          <p:cTn id="10" fill="hold">
                            <p:stCondLst>
                              <p:cond delay="500"/>
                            </p:stCondLst>
                            <p:childTnLst>
                              <p:par>
                                <p:cTn id="11" presetID="1" presetClass="entr" presetSubtype="0" fill="hold" grpId="0" nodeType="afterEffect">
                                  <p:stCondLst>
                                    <p:cond delay="0"/>
                                  </p:stCondLst>
                                  <p:childTnLst>
                                    <p:set>
                                      <p:cBhvr>
                                        <p:cTn id="12" dur="1" fill="hold">
                                          <p:stCondLst>
                                            <p:cond delay="0"/>
                                          </p:stCondLst>
                                        </p:cTn>
                                        <p:tgtEl>
                                          <p:spTgt spid="308227"/>
                                        </p:tgtEl>
                                        <p:attrNameLst>
                                          <p:attrName>style.visibility</p:attrName>
                                        </p:attrNameLst>
                                      </p:cBhvr>
                                      <p:to>
                                        <p:strVal val="visible"/>
                                      </p:to>
                                    </p:set>
                                  </p:childTnLst>
                                </p:cTn>
                              </p:par>
                            </p:childTnLst>
                          </p:cTn>
                        </p:par>
                        <p:par>
                          <p:cTn id="13" fill="hold">
                            <p:stCondLst>
                              <p:cond delay="500"/>
                            </p:stCondLst>
                            <p:childTnLst>
                              <p:par>
                                <p:cTn id="14" presetID="1" presetClass="entr" presetSubtype="0" fill="hold" grpId="0" nodeType="afterEffect">
                                  <p:stCondLst>
                                    <p:cond delay="0"/>
                                  </p:stCondLst>
                                  <p:childTnLst>
                                    <p:set>
                                      <p:cBhvr>
                                        <p:cTn id="15" dur="1" fill="hold">
                                          <p:stCondLst>
                                            <p:cond delay="0"/>
                                          </p:stCondLst>
                                        </p:cTn>
                                        <p:tgtEl>
                                          <p:spTgt spid="6"/>
                                        </p:tgtEl>
                                        <p:attrNameLst>
                                          <p:attrName>style.visibility</p:attrName>
                                        </p:attrNameLst>
                                      </p:cBhvr>
                                      <p:to>
                                        <p:strVal val="visible"/>
                                      </p:to>
                                    </p:set>
                                  </p:childTnLst>
                                </p:cTn>
                              </p:par>
                            </p:childTnLst>
                          </p:cTn>
                        </p:par>
                        <p:par>
                          <p:cTn id="16" fill="hold">
                            <p:stCondLst>
                              <p:cond delay="500"/>
                            </p:stCondLst>
                            <p:childTnLst>
                              <p:par>
                                <p:cTn id="17" presetID="1" presetClass="entr" presetSubtype="0" fill="hold" grpId="0" nodeType="after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par>
                          <p:cTn id="19" fill="hold">
                            <p:stCondLst>
                              <p:cond delay="500"/>
                            </p:stCondLst>
                            <p:childTnLst>
                              <p:par>
                                <p:cTn id="20" presetID="1" presetClass="entr" presetSubtype="0" fill="hold" grpId="0" nodeType="afterEffect">
                                  <p:stCondLst>
                                    <p:cond delay="0"/>
                                  </p:stCondLst>
                                  <p:childTnLst>
                                    <p:set>
                                      <p:cBhvr>
                                        <p:cTn id="21"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8227" grpId="0" animBg="1"/>
      <p:bldP spid="5" grpId="0" animBg="1"/>
      <p:bldP spid="6" grpId="0" animBg="1"/>
      <p:bldP spid="7" grpId="0" animBg="1"/>
      <p:bldP spid="8" grpId="0" animBg="1"/>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a:spLocks noChangeArrowheads="1"/>
          </p:cNvSpPr>
          <p:nvPr/>
        </p:nvSpPr>
        <p:spPr bwMode="auto">
          <a:xfrm>
            <a:off x="228600" y="228600"/>
            <a:ext cx="8686800" cy="457200"/>
          </a:xfrm>
          <a:prstGeom prst="rect">
            <a:avLst/>
          </a:prstGeom>
          <a:solidFill>
            <a:srgbClr val="C00000">
              <a:shade val="30000"/>
              <a:satMod val="115000"/>
            </a:srgbClr>
          </a:solidFill>
          <a:ln w="9525">
            <a:solidFill>
              <a:schemeClr val="accent6"/>
            </a:solid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chor="ctr"/>
          <a:lstStyle/>
          <a:p>
            <a:pPr algn="ctr">
              <a:defRPr/>
            </a:pPr>
            <a:r>
              <a:rPr lang="en-US" dirty="0">
                <a:solidFill>
                  <a:srgbClr val="FFFFFF"/>
                </a:solidFill>
                <a:ea typeface="ＭＳ Ｐゴシック" pitchFamily="34" charset="-128"/>
              </a:rPr>
              <a:t>Pain is not an Injury</a:t>
            </a:r>
          </a:p>
        </p:txBody>
      </p:sp>
      <p:sp>
        <p:nvSpPr>
          <p:cNvPr id="2" name="TextBox 1"/>
          <p:cNvSpPr txBox="1"/>
          <p:nvPr/>
        </p:nvSpPr>
        <p:spPr>
          <a:xfrm>
            <a:off x="228600" y="774551"/>
            <a:ext cx="8797066" cy="424732"/>
          </a:xfrm>
          <a:prstGeom prst="rect">
            <a:avLst/>
          </a:prstGeom>
          <a:noFill/>
        </p:spPr>
        <p:txBody>
          <a:bodyPr wrap="square" rtlCol="0">
            <a:spAutoFit/>
          </a:bodyPr>
          <a:lstStyle/>
          <a:p>
            <a:endParaRPr lang="en-US" dirty="0"/>
          </a:p>
        </p:txBody>
      </p:sp>
      <p:sp>
        <p:nvSpPr>
          <p:cNvPr id="4" name="TextBox 3"/>
          <p:cNvSpPr txBox="1"/>
          <p:nvPr/>
        </p:nvSpPr>
        <p:spPr>
          <a:xfrm>
            <a:off x="702527" y="986917"/>
            <a:ext cx="7761250" cy="5373779"/>
          </a:xfrm>
          <a:prstGeom prst="rect">
            <a:avLst/>
          </a:prstGeom>
          <a:noFill/>
        </p:spPr>
        <p:txBody>
          <a:bodyPr wrap="square" rtlCol="0">
            <a:spAutoFit/>
          </a:bodyPr>
          <a:lstStyle/>
          <a:p>
            <a:r>
              <a:rPr lang="en-US" dirty="0">
                <a:solidFill>
                  <a:schemeClr val="bg2"/>
                </a:solidFill>
              </a:rPr>
              <a:t>So just how are Referees supposed to handle these situations. </a:t>
            </a:r>
          </a:p>
          <a:p>
            <a:endParaRPr lang="en-US" dirty="0">
              <a:solidFill>
                <a:schemeClr val="bg2"/>
              </a:solidFill>
            </a:endParaRPr>
          </a:p>
          <a:p>
            <a:r>
              <a:rPr lang="en-US" dirty="0">
                <a:solidFill>
                  <a:schemeClr val="bg2"/>
                </a:solidFill>
              </a:rPr>
              <a:t>We know that if a competitor falls to the floor, they get a penalty. We know that if a competitor falls to the floor and there is a bone protruding from their finger or arm or their leg is bent in a way it shouldn’t bend, that is most definitely an injury and it needs medical attention.</a:t>
            </a:r>
          </a:p>
          <a:p>
            <a:endParaRPr lang="en-US" dirty="0">
              <a:solidFill>
                <a:schemeClr val="bg2"/>
              </a:solidFill>
            </a:endParaRPr>
          </a:p>
          <a:p>
            <a:r>
              <a:rPr lang="en-US" dirty="0">
                <a:solidFill>
                  <a:schemeClr val="bg2"/>
                </a:solidFill>
              </a:rPr>
              <a:t>But what about those groin kicks! Do we give a </a:t>
            </a:r>
            <a:r>
              <a:rPr lang="en-US" i="1" dirty="0" err="1">
                <a:solidFill>
                  <a:schemeClr val="bg2"/>
                </a:solidFill>
              </a:rPr>
              <a:t>kye-shi</a:t>
            </a:r>
            <a:r>
              <a:rPr lang="en-US" i="1" dirty="0">
                <a:solidFill>
                  <a:schemeClr val="bg2"/>
                </a:solidFill>
              </a:rPr>
              <a:t>? </a:t>
            </a:r>
            <a:r>
              <a:rPr lang="en-US" dirty="0">
                <a:solidFill>
                  <a:schemeClr val="bg2"/>
                </a:solidFill>
              </a:rPr>
              <a:t>Do we do the stand up three times thing, then give a </a:t>
            </a:r>
            <a:r>
              <a:rPr lang="en-US" i="1" dirty="0">
                <a:solidFill>
                  <a:schemeClr val="bg2"/>
                </a:solidFill>
              </a:rPr>
              <a:t>gam-jeom</a:t>
            </a:r>
            <a:r>
              <a:rPr lang="en-US" dirty="0">
                <a:solidFill>
                  <a:schemeClr val="bg2"/>
                </a:solidFill>
              </a:rPr>
              <a:t> if he takes too long to get up? Do we just ignore it because they guy really looks like he is in terrible pain? But pain is not an injury, so we have to do something!</a:t>
            </a:r>
          </a:p>
        </p:txBody>
      </p:sp>
    </p:spTree>
    <p:custDataLst>
      <p:tags r:id="rId1"/>
    </p:custDataLst>
    <p:extLst>
      <p:ext uri="{BB962C8B-B14F-4D97-AF65-F5344CB8AC3E}">
        <p14:creationId xmlns:p14="http://schemas.microsoft.com/office/powerpoint/2010/main" val="328968992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200"/>
                                  </p:stCondLst>
                                  <p:childTnLst>
                                    <p:set>
                                      <p:cBhvr>
                                        <p:cTn id="6" dur="1" fill="hold">
                                          <p:stCondLst>
                                            <p:cond delay="0"/>
                                          </p:stCondLst>
                                        </p:cTn>
                                        <p:tgtEl>
                                          <p:spTgt spid="5"/>
                                        </p:tgtEl>
                                        <p:attrNameLst>
                                          <p:attrName>style.visibility</p:attrName>
                                        </p:attrNameLst>
                                      </p:cBhvr>
                                      <p:to>
                                        <p:strVal val="visible"/>
                                      </p:to>
                                    </p:set>
                                    <p:anim calcmode="lin" valueType="num">
                                      <p:cBhvr>
                                        <p:cTn id="7" dur="300" fill="hold"/>
                                        <p:tgtEl>
                                          <p:spTgt spid="5"/>
                                        </p:tgtEl>
                                        <p:attrNameLst>
                                          <p:attrName>ppt_w</p:attrName>
                                        </p:attrNameLst>
                                      </p:cBhvr>
                                      <p:tavLst>
                                        <p:tav tm="0">
                                          <p:val>
                                            <p:fltVal val="0"/>
                                          </p:val>
                                        </p:tav>
                                        <p:tav tm="100000">
                                          <p:val>
                                            <p:strVal val="#ppt_w"/>
                                          </p:val>
                                        </p:tav>
                                      </p:tavLst>
                                    </p:anim>
                                    <p:anim calcmode="lin" valueType="num">
                                      <p:cBhvr>
                                        <p:cTn id="8" dur="300" fill="hold"/>
                                        <p:tgtEl>
                                          <p:spTgt spid="5"/>
                                        </p:tgtEl>
                                        <p:attrNameLst>
                                          <p:attrName>ppt_h</p:attrName>
                                        </p:attrNameLst>
                                      </p:cBhvr>
                                      <p:tavLst>
                                        <p:tav tm="0">
                                          <p:val>
                                            <p:fltVal val="0"/>
                                          </p:val>
                                        </p:tav>
                                        <p:tav tm="100000">
                                          <p:val>
                                            <p:strVal val="#ppt_h"/>
                                          </p:val>
                                        </p:tav>
                                      </p:tavLst>
                                    </p:anim>
                                    <p:animEffect transition="in" filter="fade">
                                      <p:cBhvr>
                                        <p:cTn id="9" dur="3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a:spLocks noChangeArrowheads="1"/>
          </p:cNvSpPr>
          <p:nvPr/>
        </p:nvSpPr>
        <p:spPr bwMode="auto">
          <a:xfrm>
            <a:off x="228600" y="228600"/>
            <a:ext cx="8686800" cy="457200"/>
          </a:xfrm>
          <a:prstGeom prst="rect">
            <a:avLst/>
          </a:prstGeom>
          <a:solidFill>
            <a:srgbClr val="C00000">
              <a:shade val="30000"/>
              <a:satMod val="115000"/>
            </a:srgbClr>
          </a:solidFill>
          <a:ln w="9525">
            <a:solidFill>
              <a:schemeClr val="accent6"/>
            </a:solid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chor="ctr"/>
          <a:lstStyle/>
          <a:p>
            <a:pPr algn="ctr">
              <a:defRPr/>
            </a:pPr>
            <a:r>
              <a:rPr lang="en-US" dirty="0">
                <a:solidFill>
                  <a:srgbClr val="FFFFFF"/>
                </a:solidFill>
                <a:ea typeface="ＭＳ Ｐゴシック" pitchFamily="34" charset="-128"/>
              </a:rPr>
              <a:t>Pain is not an Injury</a:t>
            </a:r>
          </a:p>
        </p:txBody>
      </p:sp>
      <p:sp>
        <p:nvSpPr>
          <p:cNvPr id="2" name="TextBox 1"/>
          <p:cNvSpPr txBox="1"/>
          <p:nvPr/>
        </p:nvSpPr>
        <p:spPr>
          <a:xfrm>
            <a:off x="228600" y="774551"/>
            <a:ext cx="8797066" cy="424732"/>
          </a:xfrm>
          <a:prstGeom prst="rect">
            <a:avLst/>
          </a:prstGeom>
          <a:noFill/>
        </p:spPr>
        <p:txBody>
          <a:bodyPr wrap="square" rtlCol="0">
            <a:spAutoFit/>
          </a:bodyPr>
          <a:lstStyle/>
          <a:p>
            <a:endParaRPr lang="en-US" dirty="0"/>
          </a:p>
        </p:txBody>
      </p:sp>
      <p:sp>
        <p:nvSpPr>
          <p:cNvPr id="4" name="TextBox 3"/>
          <p:cNvSpPr txBox="1"/>
          <p:nvPr/>
        </p:nvSpPr>
        <p:spPr>
          <a:xfrm>
            <a:off x="228600" y="986917"/>
            <a:ext cx="8686800" cy="5007525"/>
          </a:xfrm>
          <a:prstGeom prst="rect">
            <a:avLst/>
          </a:prstGeom>
          <a:noFill/>
        </p:spPr>
        <p:txBody>
          <a:bodyPr wrap="square" rtlCol="0">
            <a:spAutoFit/>
          </a:bodyPr>
          <a:lstStyle/>
          <a:p>
            <a:pPr algn="ctr"/>
            <a:r>
              <a:rPr lang="en-US" sz="2000" dirty="0">
                <a:solidFill>
                  <a:schemeClr val="bg2"/>
                </a:solidFill>
              </a:rPr>
              <a:t>Here are some scenarios</a:t>
            </a:r>
          </a:p>
          <a:p>
            <a:pPr algn="ctr"/>
            <a:endParaRPr lang="en-US" sz="800" dirty="0">
              <a:solidFill>
                <a:schemeClr val="bg2"/>
              </a:solidFill>
            </a:endParaRPr>
          </a:p>
          <a:p>
            <a:pPr marL="457200" indent="-457200">
              <a:buClr>
                <a:srgbClr val="660066"/>
              </a:buClr>
              <a:buSzPct val="100000"/>
              <a:buAutoNum type="arabicPeriod"/>
            </a:pPr>
            <a:r>
              <a:rPr lang="en-US" sz="2200" dirty="0">
                <a:solidFill>
                  <a:schemeClr val="bg2"/>
                </a:solidFill>
              </a:rPr>
              <a:t>If a groin kick is intentional: </a:t>
            </a:r>
            <a:r>
              <a:rPr lang="en-US" sz="2200" i="1" dirty="0">
                <a:solidFill>
                  <a:schemeClr val="bg2"/>
                </a:solidFill>
              </a:rPr>
              <a:t>kal-yeo, </a:t>
            </a:r>
            <a:r>
              <a:rPr lang="en-US" sz="2200" i="1" dirty="0" err="1">
                <a:solidFill>
                  <a:schemeClr val="bg2"/>
                </a:solidFill>
              </a:rPr>
              <a:t>kye-shi</a:t>
            </a:r>
            <a:r>
              <a:rPr lang="en-US" sz="2200" i="1" dirty="0">
                <a:solidFill>
                  <a:schemeClr val="bg2"/>
                </a:solidFill>
              </a:rPr>
              <a:t>, and gam-jeom</a:t>
            </a:r>
            <a:r>
              <a:rPr lang="en-US" sz="2200" dirty="0">
                <a:solidFill>
                  <a:schemeClr val="bg2"/>
                </a:solidFill>
              </a:rPr>
              <a:t> to kicker.</a:t>
            </a:r>
          </a:p>
          <a:p>
            <a:pPr marL="457200" indent="-457200">
              <a:buClr>
                <a:srgbClr val="660066"/>
              </a:buClr>
              <a:buSzPct val="100000"/>
              <a:buAutoNum type="arabicPeriod"/>
            </a:pPr>
            <a:r>
              <a:rPr lang="en-US" sz="2200" dirty="0">
                <a:solidFill>
                  <a:schemeClr val="bg2"/>
                </a:solidFill>
              </a:rPr>
              <a:t>If a groin kick is unintentional(accidental during exchange): kal-yeo, and competitor must continue (3-second rule). No penalty if the competitor resumes the match.</a:t>
            </a:r>
          </a:p>
          <a:p>
            <a:pPr marL="457200" indent="-457200">
              <a:buClr>
                <a:srgbClr val="660066"/>
              </a:buClr>
              <a:buSzPct val="100000"/>
              <a:buAutoNum type="arabicPeriod"/>
            </a:pPr>
            <a:r>
              <a:rPr lang="en-US" sz="2200" dirty="0">
                <a:solidFill>
                  <a:schemeClr val="bg2"/>
                </a:solidFill>
              </a:rPr>
              <a:t>Unintentional kick on leg or shin, hit on the arm, or falling for any other reason: three second rule and </a:t>
            </a:r>
            <a:r>
              <a:rPr lang="en-US" sz="2200" i="1" dirty="0">
                <a:solidFill>
                  <a:schemeClr val="bg2"/>
                </a:solidFill>
              </a:rPr>
              <a:t>gam-jeom</a:t>
            </a:r>
            <a:r>
              <a:rPr lang="en-US" sz="2200" dirty="0">
                <a:solidFill>
                  <a:schemeClr val="bg2"/>
                </a:solidFill>
              </a:rPr>
              <a:t> to fallen competitor.</a:t>
            </a:r>
          </a:p>
          <a:p>
            <a:pPr marL="457200" indent="-457200">
              <a:buClr>
                <a:srgbClr val="660066"/>
              </a:buClr>
              <a:buSzPct val="100000"/>
              <a:buAutoNum type="arabicPeriod"/>
            </a:pPr>
            <a:r>
              <a:rPr lang="en-US" sz="2200" dirty="0">
                <a:solidFill>
                  <a:schemeClr val="bg2"/>
                </a:solidFill>
              </a:rPr>
              <a:t>Kick to the body and no points scored (Referee doesn’t begin 8-count): three second rule and </a:t>
            </a:r>
            <a:r>
              <a:rPr lang="en-US" sz="2200" i="1" dirty="0">
                <a:solidFill>
                  <a:schemeClr val="bg2"/>
                </a:solidFill>
              </a:rPr>
              <a:t>gam-jeom</a:t>
            </a:r>
            <a:r>
              <a:rPr lang="en-US" sz="2200" dirty="0">
                <a:solidFill>
                  <a:schemeClr val="bg2"/>
                </a:solidFill>
              </a:rPr>
              <a:t> to fallen competitor.</a:t>
            </a:r>
          </a:p>
          <a:p>
            <a:pPr marL="457200" indent="-457200">
              <a:buClr>
                <a:srgbClr val="660066"/>
              </a:buClr>
              <a:buSzPct val="100000"/>
              <a:buAutoNum type="arabicPeriod"/>
            </a:pPr>
            <a:r>
              <a:rPr lang="en-US" sz="2200" u="sng" dirty="0">
                <a:solidFill>
                  <a:schemeClr val="bg2"/>
                </a:solidFill>
              </a:rPr>
              <a:t>Both</a:t>
            </a:r>
            <a:r>
              <a:rPr lang="en-US" sz="2200" dirty="0">
                <a:solidFill>
                  <a:schemeClr val="bg2"/>
                </a:solidFill>
              </a:rPr>
              <a:t> competitors fall for any reason: No penalty and wave hand signal. </a:t>
            </a:r>
          </a:p>
          <a:p>
            <a:pPr marL="457200" indent="-457200">
              <a:buClr>
                <a:srgbClr val="660066"/>
              </a:buClr>
              <a:buSzPct val="100000"/>
              <a:buAutoNum type="arabicPeriod"/>
            </a:pPr>
            <a:r>
              <a:rPr lang="en-US" sz="2200" dirty="0">
                <a:solidFill>
                  <a:schemeClr val="bg2"/>
                </a:solidFill>
              </a:rPr>
              <a:t>Blue falls because of Red’s prohibited act: Red gets </a:t>
            </a:r>
            <a:r>
              <a:rPr lang="en-US" sz="2200" i="1" dirty="0">
                <a:solidFill>
                  <a:schemeClr val="bg2"/>
                </a:solidFill>
              </a:rPr>
              <a:t>gam-jeom</a:t>
            </a:r>
            <a:r>
              <a:rPr lang="en-US" sz="2000" i="1" dirty="0">
                <a:solidFill>
                  <a:schemeClr val="bg2"/>
                </a:solidFill>
              </a:rPr>
              <a:t>.</a:t>
            </a:r>
          </a:p>
        </p:txBody>
      </p:sp>
    </p:spTree>
    <p:custDataLst>
      <p:tags r:id="rId1"/>
    </p:custDataLst>
    <p:extLst>
      <p:ext uri="{BB962C8B-B14F-4D97-AF65-F5344CB8AC3E}">
        <p14:creationId xmlns:p14="http://schemas.microsoft.com/office/powerpoint/2010/main" val="147035792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200"/>
                                  </p:stCondLst>
                                  <p:childTnLst>
                                    <p:set>
                                      <p:cBhvr>
                                        <p:cTn id="6" dur="1" fill="hold">
                                          <p:stCondLst>
                                            <p:cond delay="0"/>
                                          </p:stCondLst>
                                        </p:cTn>
                                        <p:tgtEl>
                                          <p:spTgt spid="5"/>
                                        </p:tgtEl>
                                        <p:attrNameLst>
                                          <p:attrName>style.visibility</p:attrName>
                                        </p:attrNameLst>
                                      </p:cBhvr>
                                      <p:to>
                                        <p:strVal val="visible"/>
                                      </p:to>
                                    </p:set>
                                    <p:anim calcmode="lin" valueType="num">
                                      <p:cBhvr>
                                        <p:cTn id="7" dur="300" fill="hold"/>
                                        <p:tgtEl>
                                          <p:spTgt spid="5"/>
                                        </p:tgtEl>
                                        <p:attrNameLst>
                                          <p:attrName>ppt_w</p:attrName>
                                        </p:attrNameLst>
                                      </p:cBhvr>
                                      <p:tavLst>
                                        <p:tav tm="0">
                                          <p:val>
                                            <p:fltVal val="0"/>
                                          </p:val>
                                        </p:tav>
                                        <p:tav tm="100000">
                                          <p:val>
                                            <p:strVal val="#ppt_w"/>
                                          </p:val>
                                        </p:tav>
                                      </p:tavLst>
                                    </p:anim>
                                    <p:anim calcmode="lin" valueType="num">
                                      <p:cBhvr>
                                        <p:cTn id="8" dur="300" fill="hold"/>
                                        <p:tgtEl>
                                          <p:spTgt spid="5"/>
                                        </p:tgtEl>
                                        <p:attrNameLst>
                                          <p:attrName>ppt_h</p:attrName>
                                        </p:attrNameLst>
                                      </p:cBhvr>
                                      <p:tavLst>
                                        <p:tav tm="0">
                                          <p:val>
                                            <p:fltVal val="0"/>
                                          </p:val>
                                        </p:tav>
                                        <p:tav tm="100000">
                                          <p:val>
                                            <p:strVal val="#ppt_h"/>
                                          </p:val>
                                        </p:tav>
                                      </p:tavLst>
                                    </p:anim>
                                    <p:animEffect transition="in" filter="fade">
                                      <p:cBhvr>
                                        <p:cTn id="9" dur="3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346" name="Rectangle 2"/>
          <p:cNvSpPr>
            <a:spLocks noGrp="1" noChangeArrowheads="1"/>
          </p:cNvSpPr>
          <p:nvPr>
            <p:ph type="title" idx="4294967295"/>
          </p:nvPr>
        </p:nvSpPr>
        <p:spPr bwMode="auto">
          <a:xfrm>
            <a:off x="0" y="0"/>
            <a:ext cx="8915400" cy="685800"/>
          </a:xfrm>
          <a:prstGeom prst="rect">
            <a:avLst/>
          </a:prstGeom>
          <a:solidFill>
            <a:srgbClr val="FFFFFF">
              <a:alpha val="0"/>
            </a:srgbClr>
          </a:solidFill>
          <a:extLst>
            <a:ext uri="{91240B29-F687-4F45-9708-019B960494DF}">
              <a14:hiddenLine xmlns:a14="http://schemas.microsoft.com/office/drawing/2010/main" w="9525">
                <a:solidFill>
                  <a:srgbClr val="000000"/>
                </a:solidFill>
                <a:miter lim="800000"/>
                <a:headEnd/>
                <a:tailEnd/>
              </a14:hiddenLine>
            </a:ext>
          </a:extLst>
        </p:spPr>
        <p:txBody>
          <a:bodyPr anchor="b"/>
          <a:lstStyle/>
          <a:p>
            <a:pPr eaLnBrk="1" hangingPunct="1"/>
            <a:r>
              <a:rPr lang="en-US" altLang="en-US" sz="3600" dirty="0">
                <a:solidFill>
                  <a:schemeClr val="bg2"/>
                </a:solidFill>
                <a:ea typeface="ＭＳ Ｐゴシック" pitchFamily="34" charset="-128"/>
              </a:rPr>
              <a:t>Prohibited Acts</a:t>
            </a:r>
          </a:p>
        </p:txBody>
      </p:sp>
      <p:sp>
        <p:nvSpPr>
          <p:cNvPr id="313347" name="Rectangle 3"/>
          <p:cNvSpPr>
            <a:spLocks noGrp="1" noChangeArrowheads="1"/>
          </p:cNvSpPr>
          <p:nvPr>
            <p:ph type="body" idx="4294967295"/>
          </p:nvPr>
        </p:nvSpPr>
        <p:spPr bwMode="auto">
          <a:xfrm>
            <a:off x="118338" y="968375"/>
            <a:ext cx="5029200" cy="5737225"/>
          </a:xfrm>
          <a:prstGeom prst="rect">
            <a:avLst/>
          </a:prstGeom>
          <a:solidFill>
            <a:srgbClr val="FFFFFF">
              <a:alpha val="0"/>
            </a:srgbClr>
          </a:solidFill>
          <a:ln>
            <a:solidFill>
              <a:srgbClr val="000000"/>
            </a:solidFill>
            <a:miter lim="800000"/>
            <a:headEnd/>
            <a:tailEnd/>
          </a:ln>
        </p:spPr>
        <p:txBody>
          <a:bodyPr/>
          <a:lstStyle/>
          <a:p>
            <a:pPr eaLnBrk="1" hangingPunct="1">
              <a:lnSpc>
                <a:spcPct val="90000"/>
              </a:lnSpc>
              <a:spcBef>
                <a:spcPct val="0"/>
              </a:spcBef>
              <a:spcAft>
                <a:spcPts val="1200"/>
              </a:spcAft>
              <a:buClrTx/>
            </a:pPr>
            <a:endParaRPr lang="en-US" altLang="en-US" sz="1000" dirty="0">
              <a:ea typeface="ＭＳ Ｐゴシック" pitchFamily="34" charset="-128"/>
            </a:endParaRPr>
          </a:p>
          <a:p>
            <a:pPr eaLnBrk="1" hangingPunct="1">
              <a:lnSpc>
                <a:spcPct val="90000"/>
              </a:lnSpc>
              <a:spcBef>
                <a:spcPct val="0"/>
              </a:spcBef>
              <a:spcAft>
                <a:spcPts val="1200"/>
              </a:spcAft>
              <a:buClrTx/>
            </a:pPr>
            <a:r>
              <a:rPr lang="en-US" altLang="en-US" sz="2400" dirty="0">
                <a:solidFill>
                  <a:schemeClr val="bg2"/>
                </a:solidFill>
                <a:ea typeface="ＭＳ Ｐゴシック" pitchFamily="34" charset="-128"/>
              </a:rPr>
              <a:t>The Referee shall declare all penalties  </a:t>
            </a:r>
          </a:p>
          <a:p>
            <a:pPr eaLnBrk="1" hangingPunct="1">
              <a:lnSpc>
                <a:spcPct val="90000"/>
              </a:lnSpc>
              <a:spcBef>
                <a:spcPct val="0"/>
              </a:spcBef>
              <a:spcAft>
                <a:spcPts val="1200"/>
              </a:spcAft>
              <a:buClrTx/>
            </a:pPr>
            <a:r>
              <a:rPr lang="en-US" altLang="en-US" sz="2400" dirty="0">
                <a:solidFill>
                  <a:schemeClr val="bg2"/>
                </a:solidFill>
                <a:ea typeface="ＭＳ Ｐゴシック" pitchFamily="34" charset="-128"/>
              </a:rPr>
              <a:t>In the case of multiple penalties being committed by one player simultaneously, only one penalty is assessed</a:t>
            </a:r>
          </a:p>
          <a:p>
            <a:pPr eaLnBrk="1" hangingPunct="1">
              <a:lnSpc>
                <a:spcPct val="90000"/>
              </a:lnSpc>
              <a:spcBef>
                <a:spcPct val="0"/>
              </a:spcBef>
              <a:spcAft>
                <a:spcPts val="1200"/>
              </a:spcAft>
              <a:buClrTx/>
            </a:pPr>
            <a:r>
              <a:rPr lang="en-US" altLang="en-US" sz="2400" dirty="0">
                <a:solidFill>
                  <a:schemeClr val="bg2"/>
                </a:solidFill>
                <a:ea typeface="ＭＳ Ｐゴシック" pitchFamily="34" charset="-128"/>
              </a:rPr>
              <a:t>A Gam-jeom is counted as one (1) point penalty. All Gam-</a:t>
            </a:r>
            <a:r>
              <a:rPr lang="en-US" altLang="en-US" sz="2400" dirty="0" err="1">
                <a:solidFill>
                  <a:schemeClr val="bg2"/>
                </a:solidFill>
                <a:ea typeface="ＭＳ Ｐゴシック" pitchFamily="34" charset="-128"/>
              </a:rPr>
              <a:t>jeoms</a:t>
            </a:r>
            <a:r>
              <a:rPr lang="en-US" altLang="en-US" sz="2400" dirty="0">
                <a:solidFill>
                  <a:schemeClr val="bg2"/>
                </a:solidFill>
                <a:ea typeface="ＭＳ Ｐゴシック" pitchFamily="34" charset="-128"/>
              </a:rPr>
              <a:t> are recorded by adding one point to the opponent</a:t>
            </a:r>
            <a:r>
              <a:rPr lang="ja-JP" altLang="en-US" sz="2400" dirty="0">
                <a:solidFill>
                  <a:schemeClr val="bg2"/>
                </a:solidFill>
                <a:ea typeface="ＭＳ Ｐゴシック" pitchFamily="34" charset="-128"/>
              </a:rPr>
              <a:t>’</a:t>
            </a:r>
            <a:r>
              <a:rPr lang="en-US" altLang="ja-JP" sz="2400" dirty="0">
                <a:solidFill>
                  <a:schemeClr val="bg2"/>
                </a:solidFill>
                <a:ea typeface="ＭＳ Ｐゴシック" pitchFamily="34" charset="-128"/>
              </a:rPr>
              <a:t>s score</a:t>
            </a:r>
          </a:p>
          <a:p>
            <a:pPr eaLnBrk="1" hangingPunct="1">
              <a:lnSpc>
                <a:spcPct val="90000"/>
              </a:lnSpc>
              <a:spcBef>
                <a:spcPct val="0"/>
              </a:spcBef>
              <a:spcAft>
                <a:spcPts val="1200"/>
              </a:spcAft>
              <a:buClrTx/>
            </a:pPr>
            <a:r>
              <a:rPr lang="en-US" altLang="en-US" sz="2400" dirty="0">
                <a:solidFill>
                  <a:schemeClr val="bg2"/>
                </a:solidFill>
                <a:ea typeface="ＭＳ Ｐゴシック" pitchFamily="34" charset="-128"/>
              </a:rPr>
              <a:t>The timekeeper will stop the match clock for all gam-</a:t>
            </a:r>
            <a:r>
              <a:rPr lang="en-US" altLang="en-US" sz="2400" dirty="0" err="1">
                <a:solidFill>
                  <a:schemeClr val="bg2"/>
                </a:solidFill>
                <a:ea typeface="ＭＳ Ｐゴシック" pitchFamily="34" charset="-128"/>
              </a:rPr>
              <a:t>jeon</a:t>
            </a:r>
            <a:r>
              <a:rPr lang="en-US" altLang="en-US" sz="2400" dirty="0">
                <a:solidFill>
                  <a:schemeClr val="bg2"/>
                </a:solidFill>
                <a:ea typeface="ＭＳ Ｐゴシック" pitchFamily="34" charset="-128"/>
              </a:rPr>
              <a:t> penalties</a:t>
            </a:r>
          </a:p>
        </p:txBody>
      </p:sp>
      <p:pic>
        <p:nvPicPr>
          <p:cNvPr id="4098"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836" t="1913" r="15122" b="1913"/>
          <a:stretch/>
        </p:blipFill>
        <p:spPr bwMode="auto">
          <a:xfrm>
            <a:off x="5518467" y="1485264"/>
            <a:ext cx="3227633" cy="41332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1"/>
    </p:custDataLst>
    <p:extLst>
      <p:ext uri="{BB962C8B-B14F-4D97-AF65-F5344CB8AC3E}">
        <p14:creationId xmlns:p14="http://schemas.microsoft.com/office/powerpoint/2010/main" val="82910399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13346"/>
                                        </p:tgtEl>
                                        <p:attrNameLst>
                                          <p:attrName>style.visibility</p:attrName>
                                        </p:attrNameLst>
                                      </p:cBhvr>
                                      <p:to>
                                        <p:strVal val="visible"/>
                                      </p:to>
                                    </p:set>
                                    <p:anim calcmode="lin" valueType="num">
                                      <p:cBhvr>
                                        <p:cTn id="7" dur="500" fill="hold"/>
                                        <p:tgtEl>
                                          <p:spTgt spid="313346"/>
                                        </p:tgtEl>
                                        <p:attrNameLst>
                                          <p:attrName>ppt_w</p:attrName>
                                        </p:attrNameLst>
                                      </p:cBhvr>
                                      <p:tavLst>
                                        <p:tav tm="0">
                                          <p:val>
                                            <p:fltVal val="0"/>
                                          </p:val>
                                        </p:tav>
                                        <p:tav tm="100000">
                                          <p:val>
                                            <p:strVal val="#ppt_w"/>
                                          </p:val>
                                        </p:tav>
                                      </p:tavLst>
                                    </p:anim>
                                    <p:anim calcmode="lin" valueType="num">
                                      <p:cBhvr>
                                        <p:cTn id="8" dur="500" fill="hold"/>
                                        <p:tgtEl>
                                          <p:spTgt spid="313346"/>
                                        </p:tgtEl>
                                        <p:attrNameLst>
                                          <p:attrName>ppt_h</p:attrName>
                                        </p:attrNameLst>
                                      </p:cBhvr>
                                      <p:tavLst>
                                        <p:tav tm="0">
                                          <p:val>
                                            <p:fltVal val="0"/>
                                          </p:val>
                                        </p:tav>
                                        <p:tav tm="100000">
                                          <p:val>
                                            <p:strVal val="#ppt_h"/>
                                          </p:val>
                                        </p:tav>
                                      </p:tavLst>
                                    </p:anim>
                                    <p:animEffect transition="in" filter="fade">
                                      <p:cBhvr>
                                        <p:cTn id="9" dur="500"/>
                                        <p:tgtEl>
                                          <p:spTgt spid="313346"/>
                                        </p:tgtEl>
                                      </p:cBhvr>
                                    </p:animEffect>
                                  </p:childTnLst>
                                </p:cTn>
                              </p:par>
                            </p:childTnLst>
                          </p:cTn>
                        </p:par>
                        <p:par>
                          <p:cTn id="10" fill="hold">
                            <p:stCondLst>
                              <p:cond delay="500"/>
                            </p:stCondLst>
                            <p:childTnLst>
                              <p:par>
                                <p:cTn id="11" presetID="1" presetClass="entr" presetSubtype="0" fill="hold" grpId="0" nodeType="afterEffect">
                                  <p:stCondLst>
                                    <p:cond delay="0"/>
                                  </p:stCondLst>
                                  <p:childTnLst>
                                    <p:set>
                                      <p:cBhvr>
                                        <p:cTn id="12" dur="1" fill="hold">
                                          <p:stCondLst>
                                            <p:cond delay="0"/>
                                          </p:stCondLst>
                                        </p:cTn>
                                        <p:tgtEl>
                                          <p:spTgt spid="313347">
                                            <p:bg/>
                                          </p:spTgt>
                                        </p:tgtEl>
                                        <p:attrNameLst>
                                          <p:attrName>style.visibility</p:attrName>
                                        </p:attrNameLst>
                                      </p:cBhvr>
                                      <p:to>
                                        <p:strVal val="visible"/>
                                      </p:to>
                                    </p:set>
                                  </p:childTnLst>
                                </p:cTn>
                              </p:par>
                            </p:childTnLst>
                          </p:cTn>
                        </p:par>
                        <p:par>
                          <p:cTn id="13" fill="hold">
                            <p:stCondLst>
                              <p:cond delay="500"/>
                            </p:stCondLst>
                            <p:childTnLst>
                              <p:par>
                                <p:cTn id="14" presetID="1" presetClass="entr" presetSubtype="0" fill="hold" grpId="0" nodeType="afterEffect">
                                  <p:stCondLst>
                                    <p:cond delay="0"/>
                                  </p:stCondLst>
                                  <p:childTnLst>
                                    <p:set>
                                      <p:cBhvr>
                                        <p:cTn id="15" dur="1" fill="hold">
                                          <p:stCondLst>
                                            <p:cond delay="0"/>
                                          </p:stCondLst>
                                        </p:cTn>
                                        <p:tgtEl>
                                          <p:spTgt spid="313347">
                                            <p:txEl>
                                              <p:pRg st="1" end="1"/>
                                            </p:txEl>
                                          </p:spTgt>
                                        </p:tgtEl>
                                        <p:attrNameLst>
                                          <p:attrName>style.visibility</p:attrName>
                                        </p:attrNameLst>
                                      </p:cBhvr>
                                      <p:to>
                                        <p:strVal val="visible"/>
                                      </p:to>
                                    </p:set>
                                  </p:childTnLst>
                                </p:cTn>
                              </p:par>
                            </p:childTnLst>
                          </p:cTn>
                        </p:par>
                        <p:par>
                          <p:cTn id="16" fill="hold">
                            <p:stCondLst>
                              <p:cond delay="500"/>
                            </p:stCondLst>
                            <p:childTnLst>
                              <p:par>
                                <p:cTn id="17" presetID="1" presetClass="entr" presetSubtype="0" fill="hold" grpId="0" nodeType="afterEffect">
                                  <p:stCondLst>
                                    <p:cond delay="0"/>
                                  </p:stCondLst>
                                  <p:childTnLst>
                                    <p:set>
                                      <p:cBhvr>
                                        <p:cTn id="18" dur="1" fill="hold">
                                          <p:stCondLst>
                                            <p:cond delay="0"/>
                                          </p:stCondLst>
                                        </p:cTn>
                                        <p:tgtEl>
                                          <p:spTgt spid="313347">
                                            <p:txEl>
                                              <p:pRg st="2" end="2"/>
                                            </p:txEl>
                                          </p:spTgt>
                                        </p:tgtEl>
                                        <p:attrNameLst>
                                          <p:attrName>style.visibility</p:attrName>
                                        </p:attrNameLst>
                                      </p:cBhvr>
                                      <p:to>
                                        <p:strVal val="visible"/>
                                      </p:to>
                                    </p:set>
                                  </p:childTnLst>
                                </p:cTn>
                              </p:par>
                            </p:childTnLst>
                          </p:cTn>
                        </p:par>
                        <p:par>
                          <p:cTn id="19" fill="hold">
                            <p:stCondLst>
                              <p:cond delay="500"/>
                            </p:stCondLst>
                            <p:childTnLst>
                              <p:par>
                                <p:cTn id="20" presetID="1" presetClass="entr" presetSubtype="0" fill="hold" grpId="0" nodeType="afterEffect">
                                  <p:stCondLst>
                                    <p:cond delay="0"/>
                                  </p:stCondLst>
                                  <p:childTnLst>
                                    <p:set>
                                      <p:cBhvr>
                                        <p:cTn id="21" dur="1" fill="hold">
                                          <p:stCondLst>
                                            <p:cond delay="0"/>
                                          </p:stCondLst>
                                        </p:cTn>
                                        <p:tgtEl>
                                          <p:spTgt spid="313347">
                                            <p:txEl>
                                              <p:pRg st="3" end="3"/>
                                            </p:txEl>
                                          </p:spTgt>
                                        </p:tgtEl>
                                        <p:attrNameLst>
                                          <p:attrName>style.visibility</p:attrName>
                                        </p:attrNameLst>
                                      </p:cBhvr>
                                      <p:to>
                                        <p:strVal val="visible"/>
                                      </p:to>
                                    </p:set>
                                  </p:childTnLst>
                                </p:cTn>
                              </p:par>
                            </p:childTnLst>
                          </p:cTn>
                        </p:par>
                        <p:par>
                          <p:cTn id="22" fill="hold">
                            <p:stCondLst>
                              <p:cond delay="500"/>
                            </p:stCondLst>
                            <p:childTnLst>
                              <p:par>
                                <p:cTn id="23" presetID="1" presetClass="entr" presetSubtype="0" fill="hold" grpId="0" nodeType="afterEffect">
                                  <p:stCondLst>
                                    <p:cond delay="0"/>
                                  </p:stCondLst>
                                  <p:childTnLst>
                                    <p:set>
                                      <p:cBhvr>
                                        <p:cTn id="24" dur="1" fill="hold">
                                          <p:stCondLst>
                                            <p:cond delay="0"/>
                                          </p:stCondLst>
                                        </p:cTn>
                                        <p:tgtEl>
                                          <p:spTgt spid="31334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3346" grpId="0" animBg="1"/>
      <p:bldP spid="313347" grpId="0" build="p" animBg="1"/>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346" name="Rectangle 2"/>
          <p:cNvSpPr>
            <a:spLocks noGrp="1" noChangeArrowheads="1"/>
          </p:cNvSpPr>
          <p:nvPr>
            <p:ph type="title" idx="4294967295"/>
          </p:nvPr>
        </p:nvSpPr>
        <p:spPr bwMode="auto">
          <a:xfrm>
            <a:off x="0" y="0"/>
            <a:ext cx="8915400" cy="685800"/>
          </a:xfrm>
          <a:prstGeom prst="rect">
            <a:avLst/>
          </a:prstGeom>
          <a:solidFill>
            <a:srgbClr val="FFFFFF">
              <a:alpha val="0"/>
            </a:srgbClr>
          </a:solidFill>
          <a:extLst>
            <a:ext uri="{91240B29-F687-4F45-9708-019B960494DF}">
              <a14:hiddenLine xmlns:a14="http://schemas.microsoft.com/office/drawing/2010/main" w="9525">
                <a:solidFill>
                  <a:srgbClr val="000000"/>
                </a:solidFill>
                <a:miter lim="800000"/>
                <a:headEnd/>
                <a:tailEnd/>
              </a14:hiddenLine>
            </a:ext>
          </a:extLst>
        </p:spPr>
        <p:txBody>
          <a:bodyPr anchor="b"/>
          <a:lstStyle/>
          <a:p>
            <a:pPr eaLnBrk="1" hangingPunct="1"/>
            <a:r>
              <a:rPr lang="en-US" altLang="en-US" sz="3600" dirty="0">
                <a:solidFill>
                  <a:schemeClr val="bg2"/>
                </a:solidFill>
                <a:ea typeface="ＭＳ Ｐゴシック" pitchFamily="34" charset="-128"/>
              </a:rPr>
              <a:t>Prohibited Acts</a:t>
            </a:r>
          </a:p>
        </p:txBody>
      </p:sp>
      <p:sp>
        <p:nvSpPr>
          <p:cNvPr id="313347" name="Rectangle 3"/>
          <p:cNvSpPr>
            <a:spLocks noGrp="1" noChangeArrowheads="1"/>
          </p:cNvSpPr>
          <p:nvPr>
            <p:ph type="body" idx="4294967295"/>
          </p:nvPr>
        </p:nvSpPr>
        <p:spPr bwMode="auto">
          <a:xfrm>
            <a:off x="-1" y="968375"/>
            <a:ext cx="5427785" cy="5737225"/>
          </a:xfrm>
          <a:prstGeom prst="rect">
            <a:avLst/>
          </a:prstGeom>
          <a:solidFill>
            <a:srgbClr val="FFFFFF">
              <a:alpha val="0"/>
            </a:srgbClr>
          </a:solidFill>
          <a:ln>
            <a:solidFill>
              <a:srgbClr val="000000"/>
            </a:solidFill>
            <a:miter lim="800000"/>
            <a:headEnd/>
            <a:tailEnd/>
          </a:ln>
        </p:spPr>
        <p:txBody>
          <a:bodyPr/>
          <a:lstStyle/>
          <a:p>
            <a:pPr marL="0" indent="0" algn="ctr" eaLnBrk="1" hangingPunct="1">
              <a:lnSpc>
                <a:spcPct val="90000"/>
              </a:lnSpc>
              <a:spcBef>
                <a:spcPct val="0"/>
              </a:spcBef>
              <a:spcAft>
                <a:spcPts val="1200"/>
              </a:spcAft>
              <a:buNone/>
            </a:pPr>
            <a:endParaRPr lang="en-US" altLang="en-US" sz="2800" b="1" dirty="0">
              <a:solidFill>
                <a:schemeClr val="bg2"/>
              </a:solidFill>
              <a:ea typeface="ＭＳ Ｐゴシック" pitchFamily="34" charset="-128"/>
            </a:endParaRPr>
          </a:p>
          <a:p>
            <a:pPr marL="0" indent="0" algn="ctr" eaLnBrk="1" hangingPunct="1">
              <a:lnSpc>
                <a:spcPct val="90000"/>
              </a:lnSpc>
              <a:spcBef>
                <a:spcPct val="0"/>
              </a:spcBef>
              <a:spcAft>
                <a:spcPts val="1200"/>
              </a:spcAft>
              <a:buNone/>
            </a:pPr>
            <a:r>
              <a:rPr lang="en-US" altLang="en-US" sz="7200" b="1" dirty="0">
                <a:solidFill>
                  <a:schemeClr val="bg2"/>
                </a:solidFill>
                <a:ea typeface="ＭＳ Ｐゴシック" pitchFamily="34" charset="-128"/>
              </a:rPr>
              <a:t>All infractions Gam-</a:t>
            </a:r>
            <a:r>
              <a:rPr lang="en-US" altLang="en-US" sz="7200" b="1" dirty="0" err="1">
                <a:solidFill>
                  <a:schemeClr val="bg2"/>
                </a:solidFill>
                <a:ea typeface="ＭＳ Ｐゴシック" pitchFamily="34" charset="-128"/>
              </a:rPr>
              <a:t>Jeoms</a:t>
            </a:r>
            <a:r>
              <a:rPr lang="en-US" altLang="en-US" sz="7200" b="1" dirty="0">
                <a:solidFill>
                  <a:schemeClr val="bg2"/>
                </a:solidFill>
                <a:ea typeface="ＭＳ Ｐゴシック" pitchFamily="34" charset="-128"/>
              </a:rPr>
              <a:t> penalties</a:t>
            </a:r>
          </a:p>
        </p:txBody>
      </p:sp>
      <p:pic>
        <p:nvPicPr>
          <p:cNvPr id="71684" name="Picture 11" descr="Co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27785" y="968829"/>
            <a:ext cx="3581400" cy="5736771"/>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35566100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13346"/>
                                        </p:tgtEl>
                                        <p:attrNameLst>
                                          <p:attrName>style.visibility</p:attrName>
                                        </p:attrNameLst>
                                      </p:cBhvr>
                                      <p:to>
                                        <p:strVal val="visible"/>
                                      </p:to>
                                    </p:set>
                                    <p:anim calcmode="lin" valueType="num">
                                      <p:cBhvr>
                                        <p:cTn id="7" dur="500" fill="hold"/>
                                        <p:tgtEl>
                                          <p:spTgt spid="313346"/>
                                        </p:tgtEl>
                                        <p:attrNameLst>
                                          <p:attrName>ppt_w</p:attrName>
                                        </p:attrNameLst>
                                      </p:cBhvr>
                                      <p:tavLst>
                                        <p:tav tm="0">
                                          <p:val>
                                            <p:fltVal val="0"/>
                                          </p:val>
                                        </p:tav>
                                        <p:tav tm="100000">
                                          <p:val>
                                            <p:strVal val="#ppt_w"/>
                                          </p:val>
                                        </p:tav>
                                      </p:tavLst>
                                    </p:anim>
                                    <p:anim calcmode="lin" valueType="num">
                                      <p:cBhvr>
                                        <p:cTn id="8" dur="500" fill="hold"/>
                                        <p:tgtEl>
                                          <p:spTgt spid="313346"/>
                                        </p:tgtEl>
                                        <p:attrNameLst>
                                          <p:attrName>ppt_h</p:attrName>
                                        </p:attrNameLst>
                                      </p:cBhvr>
                                      <p:tavLst>
                                        <p:tav tm="0">
                                          <p:val>
                                            <p:fltVal val="0"/>
                                          </p:val>
                                        </p:tav>
                                        <p:tav tm="100000">
                                          <p:val>
                                            <p:strVal val="#ppt_h"/>
                                          </p:val>
                                        </p:tav>
                                      </p:tavLst>
                                    </p:anim>
                                    <p:animEffect transition="in" filter="fade">
                                      <p:cBhvr>
                                        <p:cTn id="9" dur="500"/>
                                        <p:tgtEl>
                                          <p:spTgt spid="313346"/>
                                        </p:tgtEl>
                                      </p:cBhvr>
                                    </p:animEffect>
                                  </p:childTnLst>
                                </p:cTn>
                              </p:par>
                              <p:par>
                                <p:cTn id="10" presetID="53" presetClass="entr" presetSubtype="16" fill="hold" nodeType="withEffect">
                                  <p:stCondLst>
                                    <p:cond delay="0"/>
                                  </p:stCondLst>
                                  <p:childTnLst>
                                    <p:set>
                                      <p:cBhvr>
                                        <p:cTn id="11" dur="1" fill="hold">
                                          <p:stCondLst>
                                            <p:cond delay="0"/>
                                          </p:stCondLst>
                                        </p:cTn>
                                        <p:tgtEl>
                                          <p:spTgt spid="71684"/>
                                        </p:tgtEl>
                                        <p:attrNameLst>
                                          <p:attrName>style.visibility</p:attrName>
                                        </p:attrNameLst>
                                      </p:cBhvr>
                                      <p:to>
                                        <p:strVal val="visible"/>
                                      </p:to>
                                    </p:set>
                                    <p:anim calcmode="lin" valueType="num">
                                      <p:cBhvr>
                                        <p:cTn id="12" dur="500" fill="hold"/>
                                        <p:tgtEl>
                                          <p:spTgt spid="71684"/>
                                        </p:tgtEl>
                                        <p:attrNameLst>
                                          <p:attrName>ppt_w</p:attrName>
                                        </p:attrNameLst>
                                      </p:cBhvr>
                                      <p:tavLst>
                                        <p:tav tm="0">
                                          <p:val>
                                            <p:fltVal val="0"/>
                                          </p:val>
                                        </p:tav>
                                        <p:tav tm="100000">
                                          <p:val>
                                            <p:strVal val="#ppt_w"/>
                                          </p:val>
                                        </p:tav>
                                      </p:tavLst>
                                    </p:anim>
                                    <p:anim calcmode="lin" valueType="num">
                                      <p:cBhvr>
                                        <p:cTn id="13" dur="500" fill="hold"/>
                                        <p:tgtEl>
                                          <p:spTgt spid="71684"/>
                                        </p:tgtEl>
                                        <p:attrNameLst>
                                          <p:attrName>ppt_h</p:attrName>
                                        </p:attrNameLst>
                                      </p:cBhvr>
                                      <p:tavLst>
                                        <p:tav tm="0">
                                          <p:val>
                                            <p:fltVal val="0"/>
                                          </p:val>
                                        </p:tav>
                                        <p:tav tm="100000">
                                          <p:val>
                                            <p:strVal val="#ppt_h"/>
                                          </p:val>
                                        </p:tav>
                                      </p:tavLst>
                                    </p:anim>
                                    <p:animEffect transition="in" filter="fade">
                                      <p:cBhvr>
                                        <p:cTn id="14" dur="500"/>
                                        <p:tgtEl>
                                          <p:spTgt spid="71684"/>
                                        </p:tgtEl>
                                      </p:cBhvr>
                                    </p:animEffect>
                                  </p:childTnLst>
                                </p:cTn>
                              </p:par>
                            </p:childTnLst>
                          </p:cTn>
                        </p:par>
                        <p:par>
                          <p:cTn id="15" fill="hold">
                            <p:stCondLst>
                              <p:cond delay="500"/>
                            </p:stCondLst>
                            <p:childTnLst>
                              <p:par>
                                <p:cTn id="16" presetID="1" presetClass="entr" presetSubtype="0" fill="hold" grpId="0" nodeType="afterEffect">
                                  <p:stCondLst>
                                    <p:cond delay="0"/>
                                  </p:stCondLst>
                                  <p:childTnLst>
                                    <p:set>
                                      <p:cBhvr>
                                        <p:cTn id="17" dur="1" fill="hold">
                                          <p:stCondLst>
                                            <p:cond delay="0"/>
                                          </p:stCondLst>
                                        </p:cTn>
                                        <p:tgtEl>
                                          <p:spTgt spid="313347">
                                            <p:bg/>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3346" grpId="0" animBg="1"/>
      <p:bldP spid="313347" grpId="0" build="p" animBg="1"/>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43" name="Rectangle 3"/>
          <p:cNvSpPr>
            <a:spLocks noGrp="1" noChangeArrowheads="1"/>
          </p:cNvSpPr>
          <p:nvPr>
            <p:ph type="body" idx="4294967295"/>
          </p:nvPr>
        </p:nvSpPr>
        <p:spPr bwMode="auto">
          <a:xfrm>
            <a:off x="172720" y="1280747"/>
            <a:ext cx="5126111" cy="5483468"/>
          </a:xfrm>
          <a:prstGeom prst="rect">
            <a:avLst/>
          </a:prstGeom>
          <a:solidFill>
            <a:srgbClr val="FFFFFF">
              <a:alpha val="0"/>
            </a:srgbClr>
          </a:solidFill>
          <a:ln>
            <a:solidFill>
              <a:srgbClr val="000000"/>
            </a:solidFill>
            <a:miter lim="800000"/>
            <a:headEnd/>
            <a:tailEnd/>
          </a:ln>
        </p:spPr>
        <p:txBody>
          <a:bodyPr/>
          <a:lstStyle/>
          <a:p>
            <a:pPr eaLnBrk="1" hangingPunct="1">
              <a:buClrTx/>
            </a:pPr>
            <a:r>
              <a:rPr lang="en-US" altLang="en-US" sz="1800" b="1" dirty="0" err="1">
                <a:solidFill>
                  <a:schemeClr val="bg2"/>
                </a:solidFill>
                <a:ea typeface="ＭＳ Ｐゴシック" pitchFamily="34" charset="-128"/>
              </a:rPr>
              <a:t>Joo-euis</a:t>
            </a:r>
            <a:r>
              <a:rPr lang="en-US" altLang="en-US" sz="1800" b="1" dirty="0">
                <a:solidFill>
                  <a:schemeClr val="bg2"/>
                </a:solidFill>
                <a:ea typeface="ＭＳ Ｐゴシック" pitchFamily="34" charset="-128"/>
              </a:rPr>
              <a:t> are only given to lower belts as a training tool. They are not given to advanced Black Belts.</a:t>
            </a:r>
          </a:p>
          <a:p>
            <a:pPr eaLnBrk="1" hangingPunct="1">
              <a:buClrTx/>
            </a:pPr>
            <a:endParaRPr lang="en-US" altLang="en-US" sz="800" dirty="0">
              <a:solidFill>
                <a:schemeClr val="bg2"/>
              </a:solidFill>
              <a:ea typeface="ＭＳ Ｐゴシック" pitchFamily="34" charset="-128"/>
            </a:endParaRPr>
          </a:p>
          <a:p>
            <a:pPr eaLnBrk="1" hangingPunct="1">
              <a:buClrTx/>
            </a:pPr>
            <a:r>
              <a:rPr lang="en-US" altLang="en-US" sz="1800" dirty="0" err="1">
                <a:solidFill>
                  <a:schemeClr val="bg2"/>
                </a:solidFill>
                <a:ea typeface="ＭＳ Ｐゴシック" pitchFamily="34" charset="-128"/>
              </a:rPr>
              <a:t>Joo-euis</a:t>
            </a:r>
            <a:r>
              <a:rPr lang="en-US" altLang="en-US" sz="1800" dirty="0">
                <a:solidFill>
                  <a:schemeClr val="bg2"/>
                </a:solidFill>
                <a:ea typeface="ＭＳ Ｐゴシック" pitchFamily="34" charset="-128"/>
              </a:rPr>
              <a:t> are given at the discretion of the Referee.</a:t>
            </a:r>
          </a:p>
          <a:p>
            <a:pPr eaLnBrk="1" hangingPunct="1">
              <a:buClrTx/>
            </a:pPr>
            <a:endParaRPr lang="en-US" altLang="en-US" sz="800" dirty="0">
              <a:solidFill>
                <a:schemeClr val="bg2"/>
              </a:solidFill>
              <a:ea typeface="ＭＳ Ｐゴシック" pitchFamily="34" charset="-128"/>
            </a:endParaRPr>
          </a:p>
          <a:p>
            <a:pPr eaLnBrk="1" hangingPunct="1">
              <a:buClrTx/>
            </a:pPr>
            <a:r>
              <a:rPr lang="en-US" altLang="en-US" sz="1800" dirty="0" err="1">
                <a:solidFill>
                  <a:schemeClr val="bg2"/>
                </a:solidFill>
                <a:ea typeface="ＭＳ Ｐゴシック" pitchFamily="34" charset="-128"/>
              </a:rPr>
              <a:t>Joo-euis</a:t>
            </a:r>
            <a:r>
              <a:rPr lang="en-US" altLang="en-US" sz="1800" dirty="0">
                <a:solidFill>
                  <a:schemeClr val="bg2"/>
                </a:solidFill>
                <a:ea typeface="ＭＳ Ｐゴシック" pitchFamily="34" charset="-128"/>
              </a:rPr>
              <a:t> are warnings only and are not noted on the scoreboard. They are not mandatory and should be used sparingly in upper belt divisions. </a:t>
            </a:r>
          </a:p>
          <a:p>
            <a:pPr eaLnBrk="1" hangingPunct="1">
              <a:buClrTx/>
              <a:buFont typeface="Wingdings" pitchFamily="2" charset="2"/>
              <a:buNone/>
            </a:pPr>
            <a:endParaRPr lang="en-US" altLang="en-US" sz="800" dirty="0">
              <a:solidFill>
                <a:schemeClr val="bg2"/>
              </a:solidFill>
              <a:ea typeface="ＭＳ Ｐゴシック" pitchFamily="34" charset="-128"/>
            </a:endParaRPr>
          </a:p>
          <a:p>
            <a:pPr eaLnBrk="1" hangingPunct="1">
              <a:buClrTx/>
            </a:pPr>
            <a:r>
              <a:rPr lang="en-US" altLang="en-US" sz="1800" dirty="0">
                <a:solidFill>
                  <a:schemeClr val="bg2"/>
                </a:solidFill>
                <a:ea typeface="ＭＳ Ｐゴシック" pitchFamily="34" charset="-128"/>
              </a:rPr>
              <a:t>Only one </a:t>
            </a:r>
            <a:r>
              <a:rPr lang="en-US" altLang="en-US" sz="1800" dirty="0" err="1">
                <a:solidFill>
                  <a:schemeClr val="bg2"/>
                </a:solidFill>
                <a:ea typeface="ＭＳ Ｐゴシック" pitchFamily="34" charset="-128"/>
              </a:rPr>
              <a:t>Joo-eui</a:t>
            </a:r>
            <a:r>
              <a:rPr lang="en-US" altLang="en-US" sz="1800" dirty="0">
                <a:solidFill>
                  <a:schemeClr val="bg2"/>
                </a:solidFill>
                <a:ea typeface="ＭＳ Ｐゴシック" pitchFamily="34" charset="-128"/>
              </a:rPr>
              <a:t> per infraction per round per competitor can be given.</a:t>
            </a:r>
          </a:p>
          <a:p>
            <a:pPr eaLnBrk="1" hangingPunct="1">
              <a:buClrTx/>
              <a:buFont typeface="Wingdings" pitchFamily="2" charset="2"/>
              <a:buNone/>
            </a:pPr>
            <a:endParaRPr lang="en-US" altLang="en-US" sz="800" dirty="0">
              <a:solidFill>
                <a:schemeClr val="bg2"/>
              </a:solidFill>
              <a:ea typeface="ＭＳ Ｐゴシック" pitchFamily="34" charset="-128"/>
            </a:endParaRPr>
          </a:p>
          <a:p>
            <a:pPr eaLnBrk="1" hangingPunct="1">
              <a:buClrTx/>
            </a:pPr>
            <a:r>
              <a:rPr lang="en-US" altLang="en-US" sz="1800" dirty="0">
                <a:solidFill>
                  <a:schemeClr val="bg2"/>
                </a:solidFill>
                <a:ea typeface="ＭＳ Ｐゴシック" pitchFamily="34" charset="-128"/>
              </a:rPr>
              <a:t>Once a </a:t>
            </a:r>
            <a:r>
              <a:rPr lang="en-US" altLang="en-US" sz="1800" dirty="0" err="1">
                <a:solidFill>
                  <a:schemeClr val="bg2"/>
                </a:solidFill>
                <a:ea typeface="ＭＳ Ｐゴシック" pitchFamily="34" charset="-128"/>
              </a:rPr>
              <a:t>Joo-eui</a:t>
            </a:r>
            <a:r>
              <a:rPr lang="en-US" altLang="en-US" sz="1800" dirty="0">
                <a:solidFill>
                  <a:schemeClr val="bg2"/>
                </a:solidFill>
                <a:ea typeface="ＭＳ Ｐゴシック" pitchFamily="34" charset="-128"/>
              </a:rPr>
              <a:t> has been awarded in a round, the next infraction for the same act must be given a Gam-jeom.</a:t>
            </a:r>
          </a:p>
          <a:p>
            <a:pPr eaLnBrk="1" hangingPunct="1">
              <a:buClrTx/>
            </a:pPr>
            <a:endParaRPr lang="en-US" altLang="en-US" sz="800" dirty="0">
              <a:solidFill>
                <a:schemeClr val="bg2"/>
              </a:solidFill>
              <a:ea typeface="ＭＳ Ｐゴシック" pitchFamily="34" charset="-128"/>
            </a:endParaRPr>
          </a:p>
          <a:p>
            <a:pPr eaLnBrk="1" hangingPunct="1">
              <a:buClrTx/>
            </a:pPr>
            <a:r>
              <a:rPr lang="en-US" altLang="en-US" sz="1800" dirty="0" err="1">
                <a:solidFill>
                  <a:schemeClr val="bg2"/>
                </a:solidFill>
                <a:ea typeface="ＭＳ Ｐゴシック" pitchFamily="34" charset="-128"/>
              </a:rPr>
              <a:t>Joo-euis</a:t>
            </a:r>
            <a:r>
              <a:rPr lang="en-US" altLang="en-US" sz="1800" dirty="0">
                <a:solidFill>
                  <a:schemeClr val="bg2"/>
                </a:solidFill>
                <a:ea typeface="ＭＳ Ｐゴシック" pitchFamily="34" charset="-128"/>
              </a:rPr>
              <a:t> are given verbally. There is no hand signal.</a:t>
            </a:r>
          </a:p>
        </p:txBody>
      </p:sp>
      <p:pic>
        <p:nvPicPr>
          <p:cNvPr id="4" name="Picture 3" descr="j043439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19725" y="1905000"/>
            <a:ext cx="3429000" cy="349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a:spLocks noChangeArrowheads="1"/>
          </p:cNvSpPr>
          <p:nvPr/>
        </p:nvSpPr>
        <p:spPr bwMode="auto">
          <a:xfrm>
            <a:off x="314325" y="697524"/>
            <a:ext cx="8534400" cy="457200"/>
          </a:xfrm>
          <a:prstGeom prst="rect">
            <a:avLst/>
          </a:prstGeom>
          <a:solidFill>
            <a:schemeClr val="accent2">
              <a:lumMod val="25000"/>
            </a:schemeClr>
          </a:solidFill>
          <a:ln w="9525">
            <a:solidFill>
              <a:schemeClr val="accent6"/>
            </a:solid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chor="ctr"/>
          <a:lstStyle>
            <a:lvl1pPr>
              <a:defRPr kumimoji="1" sz="2400">
                <a:solidFill>
                  <a:schemeClr val="tx1"/>
                </a:solidFill>
                <a:latin typeface="Arial" pitchFamily="34" charset="0"/>
                <a:ea typeface="ＭＳ Ｐゴシック" pitchFamily="34" charset="-128"/>
              </a:defRPr>
            </a:lvl1pPr>
            <a:lvl2pPr marL="742950" indent="-285750">
              <a:defRPr kumimoji="1" sz="2400">
                <a:solidFill>
                  <a:schemeClr val="tx1"/>
                </a:solidFill>
                <a:latin typeface="Arial" pitchFamily="34" charset="0"/>
                <a:ea typeface="ＭＳ Ｐゴシック" pitchFamily="34" charset="-128"/>
              </a:defRPr>
            </a:lvl2pPr>
            <a:lvl3pPr marL="1143000" indent="-228600">
              <a:defRPr kumimoji="1" sz="2400">
                <a:solidFill>
                  <a:schemeClr val="tx1"/>
                </a:solidFill>
                <a:latin typeface="Arial" pitchFamily="34" charset="0"/>
                <a:ea typeface="ＭＳ Ｐゴシック" pitchFamily="34" charset="-128"/>
              </a:defRPr>
            </a:lvl3pPr>
            <a:lvl4pPr marL="1600200" indent="-228600">
              <a:defRPr kumimoji="1" sz="2400">
                <a:solidFill>
                  <a:schemeClr val="tx1"/>
                </a:solidFill>
                <a:latin typeface="Arial" pitchFamily="34" charset="0"/>
                <a:ea typeface="ＭＳ Ｐゴシック" pitchFamily="34" charset="-128"/>
              </a:defRPr>
            </a:lvl4pPr>
            <a:lvl5pPr marL="2057400" indent="-228600">
              <a:defRPr kumimoji="1" sz="2400">
                <a:solidFill>
                  <a:schemeClr val="tx1"/>
                </a:solidFill>
                <a:latin typeface="Arial" pitchFamily="34" charset="0"/>
                <a:ea typeface="ＭＳ Ｐゴシック" pitchFamily="34" charset="-128"/>
              </a:defRPr>
            </a:lvl5pPr>
            <a:lvl6pPr marL="25146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ea typeface="ＭＳ Ｐゴシック" pitchFamily="34" charset="-128"/>
              </a:defRPr>
            </a:lvl6pPr>
            <a:lvl7pPr marL="29718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ea typeface="ＭＳ Ｐゴシック" pitchFamily="34" charset="-128"/>
              </a:defRPr>
            </a:lvl7pPr>
            <a:lvl8pPr marL="34290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ea typeface="ＭＳ Ｐゴシック" pitchFamily="34" charset="-128"/>
              </a:defRPr>
            </a:lvl8pPr>
            <a:lvl9pPr marL="38862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ea typeface="ＭＳ Ｐゴシック" pitchFamily="34" charset="-128"/>
              </a:defRPr>
            </a:lvl9pPr>
          </a:lstStyle>
          <a:p>
            <a:pPr algn="ctr">
              <a:defRPr/>
            </a:pPr>
            <a:r>
              <a:rPr lang="en-US" altLang="en-US" sz="3200" dirty="0" err="1">
                <a:solidFill>
                  <a:srgbClr val="FFFFFF"/>
                </a:solidFill>
              </a:rPr>
              <a:t>Joo-eui</a:t>
            </a:r>
            <a:r>
              <a:rPr lang="en-US" altLang="en-US" sz="3200" dirty="0">
                <a:solidFill>
                  <a:srgbClr val="FFFFFF"/>
                </a:solidFill>
              </a:rPr>
              <a:t>(Verbal Warning Only)</a:t>
            </a:r>
            <a:endParaRPr lang="en-US" sz="3200" dirty="0">
              <a:solidFill>
                <a:srgbClr val="FFFFFF"/>
              </a:solidFill>
            </a:endParaRPr>
          </a:p>
        </p:txBody>
      </p:sp>
      <p:sp>
        <p:nvSpPr>
          <p:cNvPr id="7" name="Rectangle 2"/>
          <p:cNvSpPr txBox="1">
            <a:spLocks noChangeArrowheads="1"/>
          </p:cNvSpPr>
          <p:nvPr/>
        </p:nvSpPr>
        <p:spPr bwMode="auto">
          <a:xfrm>
            <a:off x="76200" y="0"/>
            <a:ext cx="8915400" cy="685800"/>
          </a:xfrm>
          <a:prstGeom prst="rect">
            <a:avLst/>
          </a:prstGeom>
          <a:solidFill>
            <a:srgbClr val="FFFFFF">
              <a:alpha val="0"/>
            </a:srgbClr>
          </a:solidFill>
          <a:extLst>
            <a:ext uri="{91240B29-F687-4F45-9708-019B960494DF}">
              <a14:hiddenLine xmlns:a14="http://schemas.microsoft.com/office/drawing/2010/main" w="9525">
                <a:solidFill>
                  <a:srgbClr val="000000"/>
                </a:solidFill>
                <a:miter lim="800000"/>
                <a:headEnd/>
                <a:tailEnd/>
              </a14:hiddenLine>
            </a:ext>
          </a:extLst>
        </p:spPr>
        <p:txBody>
          <a:bodyPr anchor="b"/>
          <a:lstStyle>
            <a:lvl1pPr algn="ctr" rtl="0" eaLnBrk="0" fontAlgn="base" hangingPunct="0">
              <a:spcBef>
                <a:spcPct val="0"/>
              </a:spcBef>
              <a:spcAft>
                <a:spcPct val="0"/>
              </a:spcAft>
              <a:defRPr kumimoji="1" sz="4000" b="1">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kumimoji="1" sz="4000" b="1">
                <a:solidFill>
                  <a:schemeClr val="tx1"/>
                </a:solidFill>
                <a:latin typeface="Arial" pitchFamily="34" charset="0"/>
                <a:ea typeface="ＭＳ Ｐゴシック" charset="0"/>
                <a:cs typeface="ＭＳ Ｐゴシック" charset="0"/>
              </a:defRPr>
            </a:lvl2pPr>
            <a:lvl3pPr algn="ctr" rtl="0" eaLnBrk="0" fontAlgn="base" hangingPunct="0">
              <a:spcBef>
                <a:spcPct val="0"/>
              </a:spcBef>
              <a:spcAft>
                <a:spcPct val="0"/>
              </a:spcAft>
              <a:defRPr kumimoji="1" sz="4000" b="1">
                <a:solidFill>
                  <a:schemeClr val="tx1"/>
                </a:solidFill>
                <a:latin typeface="Arial" pitchFamily="34" charset="0"/>
                <a:ea typeface="ＭＳ Ｐゴシック" charset="0"/>
                <a:cs typeface="ＭＳ Ｐゴシック" charset="0"/>
              </a:defRPr>
            </a:lvl3pPr>
            <a:lvl4pPr algn="ctr" rtl="0" eaLnBrk="0" fontAlgn="base" hangingPunct="0">
              <a:spcBef>
                <a:spcPct val="0"/>
              </a:spcBef>
              <a:spcAft>
                <a:spcPct val="0"/>
              </a:spcAft>
              <a:defRPr kumimoji="1" sz="4000" b="1">
                <a:solidFill>
                  <a:schemeClr val="tx1"/>
                </a:solidFill>
                <a:latin typeface="Arial" pitchFamily="34" charset="0"/>
                <a:ea typeface="ＭＳ Ｐゴシック" charset="0"/>
                <a:cs typeface="ＭＳ Ｐゴシック" charset="0"/>
              </a:defRPr>
            </a:lvl4pPr>
            <a:lvl5pPr algn="ctr" rtl="0" eaLnBrk="0" fontAlgn="base" hangingPunct="0">
              <a:spcBef>
                <a:spcPct val="0"/>
              </a:spcBef>
              <a:spcAft>
                <a:spcPct val="0"/>
              </a:spcAft>
              <a:defRPr kumimoji="1" sz="4000" b="1">
                <a:solidFill>
                  <a:schemeClr val="tx1"/>
                </a:solidFill>
                <a:latin typeface="Arial" pitchFamily="34" charset="0"/>
                <a:ea typeface="ＭＳ Ｐゴシック" charset="0"/>
                <a:cs typeface="ＭＳ Ｐゴシック" charset="0"/>
              </a:defRPr>
            </a:lvl5pPr>
            <a:lvl6pPr marL="457200" algn="ctr" rtl="0" eaLnBrk="0" fontAlgn="base" hangingPunct="0">
              <a:spcBef>
                <a:spcPct val="0"/>
              </a:spcBef>
              <a:spcAft>
                <a:spcPct val="0"/>
              </a:spcAft>
              <a:defRPr kumimoji="1" sz="4000" b="1">
                <a:solidFill>
                  <a:schemeClr val="tx1"/>
                </a:solidFill>
                <a:latin typeface="Arial" pitchFamily="34" charset="0"/>
              </a:defRPr>
            </a:lvl6pPr>
            <a:lvl7pPr marL="914400" algn="ctr" rtl="0" eaLnBrk="0" fontAlgn="base" hangingPunct="0">
              <a:spcBef>
                <a:spcPct val="0"/>
              </a:spcBef>
              <a:spcAft>
                <a:spcPct val="0"/>
              </a:spcAft>
              <a:defRPr kumimoji="1" sz="4000" b="1">
                <a:solidFill>
                  <a:schemeClr val="tx1"/>
                </a:solidFill>
                <a:latin typeface="Arial" pitchFamily="34" charset="0"/>
              </a:defRPr>
            </a:lvl7pPr>
            <a:lvl8pPr marL="1371600" algn="ctr" rtl="0" eaLnBrk="0" fontAlgn="base" hangingPunct="0">
              <a:spcBef>
                <a:spcPct val="0"/>
              </a:spcBef>
              <a:spcAft>
                <a:spcPct val="0"/>
              </a:spcAft>
              <a:defRPr kumimoji="1" sz="4000" b="1">
                <a:solidFill>
                  <a:schemeClr val="tx1"/>
                </a:solidFill>
                <a:latin typeface="Arial" pitchFamily="34" charset="0"/>
              </a:defRPr>
            </a:lvl8pPr>
            <a:lvl9pPr marL="1828800" algn="ctr" rtl="0" eaLnBrk="0" fontAlgn="base" hangingPunct="0">
              <a:spcBef>
                <a:spcPct val="0"/>
              </a:spcBef>
              <a:spcAft>
                <a:spcPct val="0"/>
              </a:spcAft>
              <a:defRPr kumimoji="1" sz="4000" b="1">
                <a:solidFill>
                  <a:schemeClr val="tx1"/>
                </a:solidFill>
                <a:latin typeface="Arial" pitchFamily="34" charset="0"/>
              </a:defRPr>
            </a:lvl9pPr>
          </a:lstStyle>
          <a:p>
            <a:pPr eaLnBrk="1" hangingPunct="1">
              <a:lnSpc>
                <a:spcPct val="100000"/>
              </a:lnSpc>
              <a:buSzTx/>
              <a:buFontTx/>
              <a:buNone/>
            </a:pPr>
            <a:r>
              <a:rPr lang="en-US" altLang="en-US" sz="3600" kern="0">
                <a:solidFill>
                  <a:srgbClr val="000000"/>
                </a:solidFill>
                <a:ea typeface="ＭＳ Ｐゴシック" pitchFamily="34" charset="-128"/>
              </a:rPr>
              <a:t>Prohibited Acts</a:t>
            </a:r>
            <a:endParaRPr lang="en-US" altLang="en-US" sz="3600" kern="0" dirty="0">
              <a:solidFill>
                <a:srgbClr val="000000"/>
              </a:solidFill>
              <a:ea typeface="ＭＳ Ｐゴシック" pitchFamily="34" charset="-128"/>
            </a:endParaRPr>
          </a:p>
        </p:txBody>
      </p:sp>
    </p:spTree>
    <p:custDataLst>
      <p:tags r:id="rId1"/>
    </p:custDataLst>
    <p:extLst>
      <p:ext uri="{BB962C8B-B14F-4D97-AF65-F5344CB8AC3E}">
        <p14:creationId xmlns:p14="http://schemas.microsoft.com/office/powerpoint/2010/main" val="220848185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53" presetClass="entr" presetSubtype="16" fill="hold" grpId="1" nodeType="afterEffect">
                                  <p:stCondLst>
                                    <p:cond delay="0"/>
                                  </p:stCondLst>
                                  <p:iterate type="lt">
                                    <p:tmPct val="0"/>
                                  </p:iterate>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53"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animEffect transition="in" filter="fade">
                                      <p:cBhvr>
                                        <p:cTn id="19" dur="500"/>
                                        <p:tgtEl>
                                          <p:spTgt spid="6"/>
                                        </p:tgtEl>
                                      </p:cBhvr>
                                    </p:animEffect>
                                  </p:childTnLst>
                                </p:cTn>
                              </p:par>
                            </p:childTnLst>
                          </p:cTn>
                        </p:par>
                        <p:par>
                          <p:cTn id="20" fill="hold">
                            <p:stCondLst>
                              <p:cond delay="500"/>
                            </p:stCondLst>
                            <p:childTnLst>
                              <p:par>
                                <p:cTn id="21" presetID="1" presetClass="entr" presetSubtype="0" fill="hold" grpId="0" nodeType="afterEffect">
                                  <p:stCondLst>
                                    <p:cond delay="0"/>
                                  </p:stCondLst>
                                  <p:childTnLst>
                                    <p:set>
                                      <p:cBhvr>
                                        <p:cTn id="22" dur="1" fill="hold">
                                          <p:stCondLst>
                                            <p:cond delay="0"/>
                                          </p:stCondLst>
                                        </p:cTn>
                                        <p:tgtEl>
                                          <p:spTgt spid="317443">
                                            <p:bg/>
                                          </p:spTgt>
                                        </p:tgtEl>
                                        <p:attrNameLst>
                                          <p:attrName>style.visibility</p:attrName>
                                        </p:attrNameLst>
                                      </p:cBhvr>
                                      <p:to>
                                        <p:strVal val="visible"/>
                                      </p:to>
                                    </p:set>
                                  </p:childTnLst>
                                </p:cTn>
                              </p:par>
                            </p:childTnLst>
                          </p:cTn>
                        </p:par>
                        <p:par>
                          <p:cTn id="23" fill="hold">
                            <p:stCondLst>
                              <p:cond delay="500"/>
                            </p:stCondLst>
                            <p:childTnLst>
                              <p:par>
                                <p:cTn id="24" presetID="1" presetClass="entr" presetSubtype="0" fill="hold" grpId="0" nodeType="afterEffect">
                                  <p:stCondLst>
                                    <p:cond delay="0"/>
                                  </p:stCondLst>
                                  <p:childTnLst>
                                    <p:set>
                                      <p:cBhvr>
                                        <p:cTn id="25" dur="1" fill="hold">
                                          <p:stCondLst>
                                            <p:cond delay="0"/>
                                          </p:stCondLst>
                                        </p:cTn>
                                        <p:tgtEl>
                                          <p:spTgt spid="317443">
                                            <p:txEl>
                                              <p:pRg st="0" end="0"/>
                                            </p:txEl>
                                          </p:spTgt>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317443">
                                            <p:txEl>
                                              <p:pRg st="2" end="2"/>
                                            </p:txEl>
                                          </p:spTgt>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317443">
                                            <p:txEl>
                                              <p:pRg st="4" end="4"/>
                                            </p:txEl>
                                          </p:spTgt>
                                        </p:tgtEl>
                                        <p:attrNameLst>
                                          <p:attrName>style.visibility</p:attrName>
                                        </p:attrNameLst>
                                      </p:cBhvr>
                                      <p:to>
                                        <p:strVal val="visible"/>
                                      </p:to>
                                    </p:set>
                                  </p:childTnLst>
                                </p:cTn>
                              </p:par>
                            </p:childTnLst>
                          </p:cTn>
                        </p:par>
                        <p:par>
                          <p:cTn id="34" fill="hold">
                            <p:stCondLst>
                              <p:cond delay="0"/>
                            </p:stCondLst>
                            <p:childTnLst>
                              <p:par>
                                <p:cTn id="35" presetID="1" presetClass="entr" presetSubtype="0" fill="hold" grpId="0" nodeType="afterEffect">
                                  <p:stCondLst>
                                    <p:cond delay="0"/>
                                  </p:stCondLst>
                                  <p:childTnLst>
                                    <p:set>
                                      <p:cBhvr>
                                        <p:cTn id="36" dur="1" fill="hold">
                                          <p:stCondLst>
                                            <p:cond delay="0"/>
                                          </p:stCondLst>
                                        </p:cTn>
                                        <p:tgtEl>
                                          <p:spTgt spid="317443">
                                            <p:txEl>
                                              <p:pRg st="6" end="6"/>
                                            </p:txEl>
                                          </p:spTgt>
                                        </p:tgtEl>
                                        <p:attrNameLst>
                                          <p:attrName>style.visibility</p:attrName>
                                        </p:attrNameLst>
                                      </p:cBhvr>
                                      <p:to>
                                        <p:strVal val="visible"/>
                                      </p:to>
                                    </p:set>
                                  </p:childTnLst>
                                </p:cTn>
                              </p:par>
                            </p:childTnLst>
                          </p:cTn>
                        </p:par>
                        <p:par>
                          <p:cTn id="37" fill="hold">
                            <p:stCondLst>
                              <p:cond delay="0"/>
                            </p:stCondLst>
                            <p:childTnLst>
                              <p:par>
                                <p:cTn id="38" presetID="1" presetClass="entr" presetSubtype="0" fill="hold" grpId="0" nodeType="afterEffect">
                                  <p:stCondLst>
                                    <p:cond delay="0"/>
                                  </p:stCondLst>
                                  <p:childTnLst>
                                    <p:set>
                                      <p:cBhvr>
                                        <p:cTn id="39" dur="1" fill="hold">
                                          <p:stCondLst>
                                            <p:cond delay="0"/>
                                          </p:stCondLst>
                                        </p:cTn>
                                        <p:tgtEl>
                                          <p:spTgt spid="317443">
                                            <p:txEl>
                                              <p:pRg st="8" end="8"/>
                                            </p:txEl>
                                          </p:spTgt>
                                        </p:tgtEl>
                                        <p:attrNameLst>
                                          <p:attrName>style.visibility</p:attrName>
                                        </p:attrNameLst>
                                      </p:cBhvr>
                                      <p:to>
                                        <p:strVal val="visible"/>
                                      </p:to>
                                    </p:set>
                                  </p:childTnLst>
                                </p:cTn>
                              </p:par>
                            </p:childTnLst>
                          </p:cTn>
                        </p:par>
                        <p:par>
                          <p:cTn id="40" fill="hold">
                            <p:stCondLst>
                              <p:cond delay="0"/>
                            </p:stCondLst>
                            <p:childTnLst>
                              <p:par>
                                <p:cTn id="41" presetID="1" presetClass="entr" presetSubtype="0" fill="hold" grpId="0" nodeType="afterEffect">
                                  <p:stCondLst>
                                    <p:cond delay="0"/>
                                  </p:stCondLst>
                                  <p:childTnLst>
                                    <p:set>
                                      <p:cBhvr>
                                        <p:cTn id="42" dur="1" fill="hold">
                                          <p:stCondLst>
                                            <p:cond delay="0"/>
                                          </p:stCondLst>
                                        </p:cTn>
                                        <p:tgtEl>
                                          <p:spTgt spid="31744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43" grpId="0" build="p" animBg="1"/>
      <p:bldP spid="6" grpId="0" animBg="1"/>
      <p:bldP spid="7" grpId="1" animBg="1"/>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7075" name="Rectangle 3"/>
          <p:cNvSpPr>
            <a:spLocks noGrp="1" noChangeArrowheads="1"/>
          </p:cNvSpPr>
          <p:nvPr>
            <p:ph type="body" idx="4294967295"/>
          </p:nvPr>
        </p:nvSpPr>
        <p:spPr bwMode="auto">
          <a:xfrm>
            <a:off x="1295400" y="1903955"/>
            <a:ext cx="6858000" cy="3670300"/>
          </a:xfrm>
          <a:prstGeom prst="rect">
            <a:avLst/>
          </a:prstGeom>
          <a:solidFill>
            <a:srgbClr val="FFFFFF">
              <a:alpha val="0"/>
            </a:srgbClr>
          </a:solidFill>
          <a:ln>
            <a:solidFill>
              <a:srgbClr val="000000"/>
            </a:solidFill>
            <a:miter lim="800000"/>
            <a:headEnd/>
            <a:tailEnd/>
          </a:ln>
        </p:spPr>
        <p:txBody>
          <a:bodyPr/>
          <a:lstStyle/>
          <a:p>
            <a:pPr marL="342900" lvl="1" indent="-342900" eaLnBrk="1" hangingPunct="1">
              <a:spcBef>
                <a:spcPts val="0"/>
              </a:spcBef>
              <a:buClrTx/>
            </a:pPr>
            <a:r>
              <a:rPr lang="en-US" altLang="en-US" sz="1800" dirty="0">
                <a:solidFill>
                  <a:schemeClr val="bg2"/>
                </a:solidFill>
                <a:ea typeface="ＭＳ Ｐゴシック" pitchFamily="34" charset="-128"/>
              </a:rPr>
              <a:t>Both feet must be out for penalty to be given</a:t>
            </a:r>
          </a:p>
          <a:p>
            <a:pPr marL="342900" lvl="1" indent="-342900" eaLnBrk="1" hangingPunct="1">
              <a:spcBef>
                <a:spcPts val="0"/>
              </a:spcBef>
              <a:buClrTx/>
            </a:pPr>
            <a:endParaRPr lang="en-US" altLang="en-US" sz="1800" dirty="0">
              <a:solidFill>
                <a:schemeClr val="bg2"/>
              </a:solidFill>
              <a:ea typeface="ＭＳ Ｐゴシック" pitchFamily="34" charset="-128"/>
            </a:endParaRPr>
          </a:p>
          <a:p>
            <a:pPr marL="342900" lvl="1" indent="-342900" eaLnBrk="1" hangingPunct="1">
              <a:spcBef>
                <a:spcPts val="0"/>
              </a:spcBef>
              <a:buClrTx/>
            </a:pPr>
            <a:r>
              <a:rPr lang="en-US" altLang="en-US" sz="1800" dirty="0">
                <a:solidFill>
                  <a:schemeClr val="bg2"/>
                </a:solidFill>
                <a:ea typeface="ＭＳ Ｐゴシック" pitchFamily="34" charset="-128"/>
              </a:rPr>
              <a:t>Intentionally leaving the competition area will result in a penalty</a:t>
            </a:r>
          </a:p>
          <a:p>
            <a:pPr marL="342900" lvl="1" indent="-342900" eaLnBrk="1" hangingPunct="1">
              <a:spcBef>
                <a:spcPts val="0"/>
              </a:spcBef>
              <a:buClrTx/>
            </a:pPr>
            <a:endParaRPr lang="en-US" altLang="en-US" sz="1800" dirty="0">
              <a:solidFill>
                <a:schemeClr val="bg2"/>
              </a:solidFill>
              <a:ea typeface="ＭＳ Ｐゴシック" pitchFamily="34" charset="-128"/>
            </a:endParaRPr>
          </a:p>
          <a:p>
            <a:pPr marL="342900" lvl="1" indent="-342900" eaLnBrk="1" hangingPunct="1">
              <a:spcBef>
                <a:spcPts val="0"/>
              </a:spcBef>
              <a:buClrTx/>
            </a:pPr>
            <a:r>
              <a:rPr lang="en-US" altLang="en-US" sz="1800" dirty="0">
                <a:solidFill>
                  <a:schemeClr val="bg2"/>
                </a:solidFill>
                <a:ea typeface="ＭＳ Ｐゴシック" pitchFamily="34" charset="-128"/>
              </a:rPr>
              <a:t>Being kicked out by opposing player will result in a penalty  </a:t>
            </a:r>
          </a:p>
          <a:p>
            <a:pPr marL="342900" lvl="1" indent="-342900" eaLnBrk="1" hangingPunct="1">
              <a:spcBef>
                <a:spcPts val="0"/>
              </a:spcBef>
              <a:buClrTx/>
            </a:pPr>
            <a:endParaRPr lang="en-US" altLang="en-US" sz="1800" dirty="0">
              <a:solidFill>
                <a:schemeClr val="bg2"/>
              </a:solidFill>
              <a:ea typeface="ＭＳ Ｐゴシック" pitchFamily="34" charset="-128"/>
            </a:endParaRPr>
          </a:p>
          <a:p>
            <a:pPr marL="342900" lvl="1" indent="-342900" eaLnBrk="1" hangingPunct="1">
              <a:spcBef>
                <a:spcPts val="0"/>
              </a:spcBef>
              <a:buClrTx/>
            </a:pPr>
            <a:r>
              <a:rPr lang="en-US" altLang="en-US" sz="1800" dirty="0">
                <a:solidFill>
                  <a:schemeClr val="bg2"/>
                </a:solidFill>
                <a:ea typeface="ＭＳ Ｐゴシック" pitchFamily="34" charset="-128"/>
              </a:rPr>
              <a:t>If the competitor is pushed out of competition area, no infraction to the player forced out. A pushing penalty will be given to the opposing competitor</a:t>
            </a:r>
          </a:p>
          <a:p>
            <a:pPr marL="0" lvl="1" indent="0" eaLnBrk="1" hangingPunct="1">
              <a:spcBef>
                <a:spcPts val="0"/>
              </a:spcBef>
              <a:buClrTx/>
              <a:buNone/>
            </a:pPr>
            <a:endParaRPr lang="en-US" altLang="en-US" sz="1800" dirty="0">
              <a:solidFill>
                <a:schemeClr val="bg2"/>
              </a:solidFill>
              <a:ea typeface="ＭＳ Ｐゴシック" pitchFamily="34" charset="-128"/>
            </a:endParaRPr>
          </a:p>
          <a:p>
            <a:pPr marL="342900" lvl="1" indent="-342900" eaLnBrk="1" hangingPunct="1">
              <a:spcBef>
                <a:spcPts val="0"/>
              </a:spcBef>
              <a:buClrTx/>
            </a:pPr>
            <a:r>
              <a:rPr lang="en-US" altLang="en-US" sz="1800" dirty="0">
                <a:solidFill>
                  <a:schemeClr val="bg2"/>
                </a:solidFill>
                <a:ea typeface="ＭＳ Ｐゴシック" pitchFamily="34" charset="-128"/>
              </a:rPr>
              <a:t>Both players can get a gam-jeom if one player follows the other player out of bounds before </a:t>
            </a:r>
            <a:r>
              <a:rPr lang="en-US" altLang="en-US" sz="1800" i="1" dirty="0">
                <a:solidFill>
                  <a:schemeClr val="bg2"/>
                </a:solidFill>
                <a:ea typeface="ＭＳ Ｐゴシック" pitchFamily="34" charset="-128"/>
              </a:rPr>
              <a:t>kal-yeo.</a:t>
            </a:r>
          </a:p>
        </p:txBody>
      </p:sp>
      <p:sp>
        <p:nvSpPr>
          <p:cNvPr id="381954" name="Rectangle 2"/>
          <p:cNvSpPr>
            <a:spLocks noChangeArrowheads="1"/>
          </p:cNvSpPr>
          <p:nvPr/>
        </p:nvSpPr>
        <p:spPr bwMode="auto">
          <a:xfrm>
            <a:off x="76200" y="76200"/>
            <a:ext cx="89154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kumimoji="1" sz="2400">
                <a:solidFill>
                  <a:schemeClr val="tx1"/>
                </a:solidFill>
                <a:latin typeface="Arial" pitchFamily="34" charset="0"/>
                <a:ea typeface="ＭＳ Ｐゴシック" pitchFamily="34" charset="-128"/>
              </a:defRPr>
            </a:lvl1pPr>
            <a:lvl2pPr marL="742950" indent="-285750">
              <a:defRPr kumimoji="1" sz="2400">
                <a:solidFill>
                  <a:schemeClr val="tx1"/>
                </a:solidFill>
                <a:latin typeface="Arial" pitchFamily="34" charset="0"/>
                <a:ea typeface="ＭＳ Ｐゴシック" pitchFamily="34" charset="-128"/>
              </a:defRPr>
            </a:lvl2pPr>
            <a:lvl3pPr marL="1143000" indent="-228600">
              <a:defRPr kumimoji="1" sz="2400">
                <a:solidFill>
                  <a:schemeClr val="tx1"/>
                </a:solidFill>
                <a:latin typeface="Arial" pitchFamily="34" charset="0"/>
                <a:ea typeface="ＭＳ Ｐゴシック" pitchFamily="34" charset="-128"/>
              </a:defRPr>
            </a:lvl3pPr>
            <a:lvl4pPr marL="1600200" indent="-228600">
              <a:defRPr kumimoji="1" sz="2400">
                <a:solidFill>
                  <a:schemeClr val="tx1"/>
                </a:solidFill>
                <a:latin typeface="Arial" pitchFamily="34" charset="0"/>
                <a:ea typeface="ＭＳ Ｐゴシック" pitchFamily="34" charset="-128"/>
              </a:defRPr>
            </a:lvl4pPr>
            <a:lvl5pPr marL="2057400" indent="-228600">
              <a:defRPr kumimoji="1" sz="2400">
                <a:solidFill>
                  <a:schemeClr val="tx1"/>
                </a:solidFill>
                <a:latin typeface="Arial" pitchFamily="34" charset="0"/>
                <a:ea typeface="ＭＳ Ｐゴシック" pitchFamily="34" charset="-128"/>
              </a:defRPr>
            </a:lvl5pPr>
            <a:lvl6pPr marL="25146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ea typeface="ＭＳ Ｐゴシック" pitchFamily="34" charset="-128"/>
              </a:defRPr>
            </a:lvl6pPr>
            <a:lvl7pPr marL="29718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ea typeface="ＭＳ Ｐゴシック" pitchFamily="34" charset="-128"/>
              </a:defRPr>
            </a:lvl7pPr>
            <a:lvl8pPr marL="34290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ea typeface="ＭＳ Ｐゴシック" pitchFamily="34" charset="-128"/>
              </a:defRPr>
            </a:lvl8pPr>
            <a:lvl9pPr marL="3886200" indent="-228600" eaLnBrk="0" fontAlgn="base" hangingPunct="0">
              <a:lnSpc>
                <a:spcPct val="90000"/>
              </a:lnSpc>
              <a:spcBef>
                <a:spcPct val="20000"/>
              </a:spcBef>
              <a:spcAft>
                <a:spcPct val="0"/>
              </a:spcAft>
              <a:buSzPct val="75000"/>
              <a:buFont typeface="Arial" pitchFamily="34" charset="0"/>
              <a:defRPr kumimoji="1" sz="2400">
                <a:solidFill>
                  <a:schemeClr val="tx1"/>
                </a:solidFill>
                <a:latin typeface="Arial" pitchFamily="34" charset="0"/>
                <a:ea typeface="ＭＳ Ｐゴシック" pitchFamily="34" charset="-128"/>
              </a:defRPr>
            </a:lvl9pPr>
          </a:lstStyle>
          <a:p>
            <a:pPr algn="ctr" eaLnBrk="1" hangingPunct="1">
              <a:lnSpc>
                <a:spcPct val="100000"/>
              </a:lnSpc>
              <a:spcBef>
                <a:spcPct val="0"/>
              </a:spcBef>
              <a:buSzTx/>
              <a:buFontTx/>
              <a:buNone/>
            </a:pPr>
            <a:r>
              <a:rPr lang="en-US" altLang="en-US" sz="3600" b="1" i="1" dirty="0">
                <a:solidFill>
                  <a:srgbClr val="000000"/>
                </a:solidFill>
              </a:rPr>
              <a:t>Penalties</a:t>
            </a:r>
          </a:p>
        </p:txBody>
      </p:sp>
      <p:sp>
        <p:nvSpPr>
          <p:cNvPr id="4" name="Rectangle 3"/>
          <p:cNvSpPr>
            <a:spLocks noChangeArrowheads="1"/>
          </p:cNvSpPr>
          <p:nvPr/>
        </p:nvSpPr>
        <p:spPr bwMode="auto">
          <a:xfrm>
            <a:off x="1295400" y="1143000"/>
            <a:ext cx="6858000" cy="573509"/>
          </a:xfrm>
          <a:prstGeom prst="rect">
            <a:avLst/>
          </a:prstGeom>
          <a:solidFill>
            <a:srgbClr val="002060"/>
          </a:solidFill>
          <a:ln w="9525">
            <a:solidFill>
              <a:schemeClr val="accent6"/>
            </a:solid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chor="ctr"/>
          <a:lstStyle/>
          <a:p>
            <a:pPr>
              <a:defRPr/>
            </a:pPr>
            <a:r>
              <a:rPr lang="en-US" sz="2000" dirty="0">
                <a:solidFill>
                  <a:srgbClr val="FFFFFF"/>
                </a:solidFill>
                <a:ea typeface="ＭＳ Ｐゴシック" pitchFamily="34" charset="-128"/>
              </a:rPr>
              <a:t>1. Crossing the Boundary Line</a:t>
            </a:r>
          </a:p>
        </p:txBody>
      </p:sp>
    </p:spTree>
    <p:custDataLst>
      <p:tags r:id="rId1"/>
    </p:custDataLst>
    <p:extLst>
      <p:ext uri="{BB962C8B-B14F-4D97-AF65-F5344CB8AC3E}">
        <p14:creationId xmlns:p14="http://schemas.microsoft.com/office/powerpoint/2010/main" val="102659719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381954"/>
                                        </p:tgtEl>
                                        <p:attrNameLst>
                                          <p:attrName>style.visibility</p:attrName>
                                        </p:attrNameLst>
                                      </p:cBhvr>
                                      <p:to>
                                        <p:strVal val="visible"/>
                                      </p:to>
                                    </p:set>
                                    <p:anim calcmode="lin" valueType="num">
                                      <p:cBhvr>
                                        <p:cTn id="7" dur="500" fill="hold"/>
                                        <p:tgtEl>
                                          <p:spTgt spid="381954"/>
                                        </p:tgtEl>
                                        <p:attrNameLst>
                                          <p:attrName>ppt_w</p:attrName>
                                        </p:attrNameLst>
                                      </p:cBhvr>
                                      <p:tavLst>
                                        <p:tav tm="0">
                                          <p:val>
                                            <p:fltVal val="0"/>
                                          </p:val>
                                        </p:tav>
                                        <p:tav tm="100000">
                                          <p:val>
                                            <p:strVal val="#ppt_w"/>
                                          </p:val>
                                        </p:tav>
                                      </p:tavLst>
                                    </p:anim>
                                    <p:anim calcmode="lin" valueType="num">
                                      <p:cBhvr>
                                        <p:cTn id="8" dur="500" fill="hold"/>
                                        <p:tgtEl>
                                          <p:spTgt spid="381954"/>
                                        </p:tgtEl>
                                        <p:attrNameLst>
                                          <p:attrName>ppt_h</p:attrName>
                                        </p:attrNameLst>
                                      </p:cBhvr>
                                      <p:tavLst>
                                        <p:tav tm="0">
                                          <p:val>
                                            <p:fltVal val="0"/>
                                          </p:val>
                                        </p:tav>
                                        <p:tav tm="100000">
                                          <p:val>
                                            <p:strVal val="#ppt_h"/>
                                          </p:val>
                                        </p:tav>
                                      </p:tavLst>
                                    </p:anim>
                                    <p:animEffect transition="in" filter="fade">
                                      <p:cBhvr>
                                        <p:cTn id="9" dur="500"/>
                                        <p:tgtEl>
                                          <p:spTgt spid="381954"/>
                                        </p:tgtEl>
                                      </p:cBhvr>
                                    </p:animEffect>
                                  </p:childTnLst>
                                </p:cTn>
                              </p:par>
                            </p:childTnLst>
                          </p:cTn>
                        </p:par>
                        <p:par>
                          <p:cTn id="10" fill="hold">
                            <p:stCondLst>
                              <p:cond delay="500"/>
                            </p:stCondLst>
                            <p:childTnLst>
                              <p:par>
                                <p:cTn id="11" presetID="1" presetClass="entr" presetSubtype="0" fill="hold" grpId="0" nodeType="afterEffect">
                                  <p:stCondLst>
                                    <p:cond delay="0"/>
                                  </p:stCondLst>
                                  <p:childTnLst>
                                    <p:set>
                                      <p:cBhvr>
                                        <p:cTn id="12" dur="1" fill="hold">
                                          <p:stCondLst>
                                            <p:cond delay="0"/>
                                          </p:stCondLst>
                                        </p:cTn>
                                        <p:tgtEl>
                                          <p:spTgt spid="387075">
                                            <p:bg/>
                                          </p:spTgt>
                                        </p:tgtEl>
                                        <p:attrNameLst>
                                          <p:attrName>style.visibility</p:attrName>
                                        </p:attrNameLst>
                                      </p:cBhvr>
                                      <p:to>
                                        <p:strVal val="visible"/>
                                      </p:to>
                                    </p:set>
                                  </p:childTnLst>
                                </p:cTn>
                              </p:par>
                            </p:childTnLst>
                          </p:cTn>
                        </p:par>
                        <p:par>
                          <p:cTn id="13" fill="hold">
                            <p:stCondLst>
                              <p:cond delay="500"/>
                            </p:stCondLst>
                            <p:childTnLst>
                              <p:par>
                                <p:cTn id="14" presetID="1" presetClass="entr" presetSubtype="0" fill="hold" grpId="0" nodeType="afterEffect">
                                  <p:stCondLst>
                                    <p:cond delay="0"/>
                                  </p:stCondLst>
                                  <p:childTnLst>
                                    <p:set>
                                      <p:cBhvr>
                                        <p:cTn id="15" dur="1" fill="hold">
                                          <p:stCondLst>
                                            <p:cond delay="0"/>
                                          </p:stCondLst>
                                        </p:cTn>
                                        <p:tgtEl>
                                          <p:spTgt spid="387075">
                                            <p:txEl>
                                              <p:pRg st="0" end="0"/>
                                            </p:txEl>
                                          </p:spTgt>
                                        </p:tgtEl>
                                        <p:attrNameLst>
                                          <p:attrName>style.visibility</p:attrName>
                                        </p:attrNameLst>
                                      </p:cBhvr>
                                      <p:to>
                                        <p:strVal val="visible"/>
                                      </p:to>
                                    </p:set>
                                  </p:childTnLst>
                                </p:cTn>
                              </p:par>
                            </p:childTnLst>
                          </p:cTn>
                        </p:par>
                        <p:par>
                          <p:cTn id="16" fill="hold">
                            <p:stCondLst>
                              <p:cond delay="500"/>
                            </p:stCondLst>
                            <p:childTnLst>
                              <p:par>
                                <p:cTn id="17" presetID="1" presetClass="entr" presetSubtype="0" fill="hold" grpId="0" nodeType="afterEffect">
                                  <p:stCondLst>
                                    <p:cond delay="0"/>
                                  </p:stCondLst>
                                  <p:childTnLst>
                                    <p:set>
                                      <p:cBhvr>
                                        <p:cTn id="18" dur="1" fill="hold">
                                          <p:stCondLst>
                                            <p:cond delay="0"/>
                                          </p:stCondLst>
                                        </p:cTn>
                                        <p:tgtEl>
                                          <p:spTgt spid="387075">
                                            <p:txEl>
                                              <p:pRg st="2" end="2"/>
                                            </p:txEl>
                                          </p:spTgt>
                                        </p:tgtEl>
                                        <p:attrNameLst>
                                          <p:attrName>style.visibility</p:attrName>
                                        </p:attrNameLst>
                                      </p:cBhvr>
                                      <p:to>
                                        <p:strVal val="visible"/>
                                      </p:to>
                                    </p:set>
                                  </p:childTnLst>
                                </p:cTn>
                              </p:par>
                            </p:childTnLst>
                          </p:cTn>
                        </p:par>
                        <p:par>
                          <p:cTn id="19" fill="hold">
                            <p:stCondLst>
                              <p:cond delay="500"/>
                            </p:stCondLst>
                            <p:childTnLst>
                              <p:par>
                                <p:cTn id="20" presetID="1" presetClass="entr" presetSubtype="0" fill="hold" grpId="0" nodeType="afterEffect">
                                  <p:stCondLst>
                                    <p:cond delay="0"/>
                                  </p:stCondLst>
                                  <p:childTnLst>
                                    <p:set>
                                      <p:cBhvr>
                                        <p:cTn id="21" dur="1" fill="hold">
                                          <p:stCondLst>
                                            <p:cond delay="0"/>
                                          </p:stCondLst>
                                        </p:cTn>
                                        <p:tgtEl>
                                          <p:spTgt spid="387075">
                                            <p:txEl>
                                              <p:pRg st="4" end="4"/>
                                            </p:txEl>
                                          </p:spTgt>
                                        </p:tgtEl>
                                        <p:attrNameLst>
                                          <p:attrName>style.visibility</p:attrName>
                                        </p:attrNameLst>
                                      </p:cBhvr>
                                      <p:to>
                                        <p:strVal val="visible"/>
                                      </p:to>
                                    </p:set>
                                  </p:childTnLst>
                                </p:cTn>
                              </p:par>
                            </p:childTnLst>
                          </p:cTn>
                        </p:par>
                        <p:par>
                          <p:cTn id="22" fill="hold">
                            <p:stCondLst>
                              <p:cond delay="500"/>
                            </p:stCondLst>
                            <p:childTnLst>
                              <p:par>
                                <p:cTn id="23" presetID="1" presetClass="entr" presetSubtype="0" fill="hold" grpId="0" nodeType="afterEffect">
                                  <p:stCondLst>
                                    <p:cond delay="0"/>
                                  </p:stCondLst>
                                  <p:childTnLst>
                                    <p:set>
                                      <p:cBhvr>
                                        <p:cTn id="24" dur="1" fill="hold">
                                          <p:stCondLst>
                                            <p:cond delay="0"/>
                                          </p:stCondLst>
                                        </p:cTn>
                                        <p:tgtEl>
                                          <p:spTgt spid="387075">
                                            <p:txEl>
                                              <p:pRg st="6" end="6"/>
                                            </p:txEl>
                                          </p:spTgt>
                                        </p:tgtEl>
                                        <p:attrNameLst>
                                          <p:attrName>style.visibility</p:attrName>
                                        </p:attrNameLst>
                                      </p:cBhvr>
                                      <p:to>
                                        <p:strVal val="visible"/>
                                      </p:to>
                                    </p:set>
                                  </p:childTnLst>
                                </p:cTn>
                              </p:par>
                            </p:childTnLst>
                          </p:cTn>
                        </p:par>
                        <p:par>
                          <p:cTn id="25" fill="hold">
                            <p:stCondLst>
                              <p:cond delay="500"/>
                            </p:stCondLst>
                            <p:childTnLst>
                              <p:par>
                                <p:cTn id="26" presetID="1" presetClass="entr" presetSubtype="0" fill="hold" grpId="0" nodeType="afterEffect">
                                  <p:stCondLst>
                                    <p:cond delay="0"/>
                                  </p:stCondLst>
                                  <p:childTnLst>
                                    <p:set>
                                      <p:cBhvr>
                                        <p:cTn id="27" dur="1" fill="hold">
                                          <p:stCondLst>
                                            <p:cond delay="0"/>
                                          </p:stCondLst>
                                        </p:cTn>
                                        <p:tgtEl>
                                          <p:spTgt spid="387075">
                                            <p:txEl>
                                              <p:pRg st="8" end="8"/>
                                            </p:txEl>
                                          </p:spTgt>
                                        </p:tgtEl>
                                        <p:attrNameLst>
                                          <p:attrName>style.visibility</p:attrName>
                                        </p:attrNameLst>
                                      </p:cBhvr>
                                      <p:to>
                                        <p:strVal val="visible"/>
                                      </p:to>
                                    </p:set>
                                  </p:childTnLst>
                                </p:cTn>
                              </p:par>
                            </p:childTnLst>
                          </p:cTn>
                        </p:par>
                        <p:par>
                          <p:cTn id="28" fill="hold">
                            <p:stCondLst>
                              <p:cond delay="500"/>
                            </p:stCondLst>
                            <p:childTnLst>
                              <p:par>
                                <p:cTn id="29" presetID="1" presetClass="entr" presetSubtype="0" fill="hold" grpId="0" nodeType="afterEffect">
                                  <p:stCondLst>
                                    <p:cond delay="0"/>
                                  </p:stCondLst>
                                  <p:childTnLst>
                                    <p:set>
                                      <p:cBhvr>
                                        <p:cTn id="3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7075" grpId="0" build="p" animBg="1"/>
      <p:bldP spid="381954" grpId="0"/>
      <p:bldP spid="4"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3.1|1.2|1.7|2.2|1.3|1.2|1.1|1|1.1"/>
</p:tagLst>
</file>

<file path=ppt/tags/tag10.xml><?xml version="1.0" encoding="utf-8"?>
<p:tagLst xmlns:a="http://schemas.openxmlformats.org/drawingml/2006/main" xmlns:r="http://schemas.openxmlformats.org/officeDocument/2006/relationships" xmlns:p="http://schemas.openxmlformats.org/presentationml/2006/main">
  <p:tag name="TIMING" val="|8|3.5|5.5"/>
</p:tagLst>
</file>

<file path=ppt/tags/tag11.xml><?xml version="1.0" encoding="utf-8"?>
<p:tagLst xmlns:a="http://schemas.openxmlformats.org/drawingml/2006/main" xmlns:r="http://schemas.openxmlformats.org/officeDocument/2006/relationships" xmlns:p="http://schemas.openxmlformats.org/presentationml/2006/main">
  <p:tag name="TIMING" val="|8|3.5|5.5"/>
</p:tagLst>
</file>

<file path=ppt/tags/tag12.xml><?xml version="1.0" encoding="utf-8"?>
<p:tagLst xmlns:a="http://schemas.openxmlformats.org/drawingml/2006/main" xmlns:r="http://schemas.openxmlformats.org/officeDocument/2006/relationships" xmlns:p="http://schemas.openxmlformats.org/presentationml/2006/main">
  <p:tag name="TIMING" val="|8|3.5|5.5"/>
</p:tagLst>
</file>

<file path=ppt/tags/tag13.xml><?xml version="1.0" encoding="utf-8"?>
<p:tagLst xmlns:a="http://schemas.openxmlformats.org/drawingml/2006/main" xmlns:r="http://schemas.openxmlformats.org/officeDocument/2006/relationships" xmlns:p="http://schemas.openxmlformats.org/presentationml/2006/main">
  <p:tag name="TIMING" val="|8|3.5|5.5"/>
</p:tagLst>
</file>

<file path=ppt/tags/tag14.xml><?xml version="1.0" encoding="utf-8"?>
<p:tagLst xmlns:a="http://schemas.openxmlformats.org/drawingml/2006/main" xmlns:r="http://schemas.openxmlformats.org/officeDocument/2006/relationships" xmlns:p="http://schemas.openxmlformats.org/presentationml/2006/main">
  <p:tag name="TIMING" val="|8|3.5|5.5"/>
</p:tagLst>
</file>

<file path=ppt/tags/tag15.xml><?xml version="1.0" encoding="utf-8"?>
<p:tagLst xmlns:a="http://schemas.openxmlformats.org/drawingml/2006/main" xmlns:r="http://schemas.openxmlformats.org/officeDocument/2006/relationships" xmlns:p="http://schemas.openxmlformats.org/presentationml/2006/main">
  <p:tag name="TIMING" val="|9|1.7|1.5|1.4|1.3|6.4"/>
</p:tagLst>
</file>

<file path=ppt/tags/tag16.xml><?xml version="1.0" encoding="utf-8"?>
<p:tagLst xmlns:a="http://schemas.openxmlformats.org/drawingml/2006/main" xmlns:r="http://schemas.openxmlformats.org/officeDocument/2006/relationships" xmlns:p="http://schemas.openxmlformats.org/presentationml/2006/main">
  <p:tag name="TIMING" val="|13.5"/>
</p:tagLst>
</file>

<file path=ppt/tags/tag17.xml><?xml version="1.0" encoding="utf-8"?>
<p:tagLst xmlns:a="http://schemas.openxmlformats.org/drawingml/2006/main" xmlns:r="http://schemas.openxmlformats.org/officeDocument/2006/relationships" xmlns:p="http://schemas.openxmlformats.org/presentationml/2006/main">
  <p:tag name="TIMING" val="|1.9|2|2.9|3|3.3|6.8"/>
</p:tagLst>
</file>

<file path=ppt/tags/tag18.xml><?xml version="1.0" encoding="utf-8"?>
<p:tagLst xmlns:a="http://schemas.openxmlformats.org/drawingml/2006/main" xmlns:r="http://schemas.openxmlformats.org/officeDocument/2006/relationships" xmlns:p="http://schemas.openxmlformats.org/presentationml/2006/main">
  <p:tag name="TIMING" val="|1.9|2|2.9|3|3.3|6.8"/>
</p:tagLst>
</file>

<file path=ppt/tags/tag19.xml><?xml version="1.0" encoding="utf-8"?>
<p:tagLst xmlns:a="http://schemas.openxmlformats.org/drawingml/2006/main" xmlns:r="http://schemas.openxmlformats.org/officeDocument/2006/relationships" xmlns:p="http://schemas.openxmlformats.org/presentationml/2006/main">
  <p:tag name="TIMING" val="|1.9|2|2.9|3|3.3|6.8"/>
</p:tagLst>
</file>

<file path=ppt/tags/tag2.xml><?xml version="1.0" encoding="utf-8"?>
<p:tagLst xmlns:a="http://schemas.openxmlformats.org/drawingml/2006/main" xmlns:r="http://schemas.openxmlformats.org/officeDocument/2006/relationships" xmlns:p="http://schemas.openxmlformats.org/presentationml/2006/main">
  <p:tag name="TIMING" val="|23.4|11.6"/>
</p:tagLst>
</file>

<file path=ppt/tags/tag20.xml><?xml version="1.0" encoding="utf-8"?>
<p:tagLst xmlns:a="http://schemas.openxmlformats.org/drawingml/2006/main" xmlns:r="http://schemas.openxmlformats.org/officeDocument/2006/relationships" xmlns:p="http://schemas.openxmlformats.org/presentationml/2006/main">
  <p:tag name="TIMING" val="|1.9|2|2.9|3|3.3|6.8"/>
</p:tagLst>
</file>

<file path=ppt/tags/tag21.xml><?xml version="1.0" encoding="utf-8"?>
<p:tagLst xmlns:a="http://schemas.openxmlformats.org/drawingml/2006/main" xmlns:r="http://schemas.openxmlformats.org/officeDocument/2006/relationships" xmlns:p="http://schemas.openxmlformats.org/presentationml/2006/main">
  <p:tag name="TIMING" val="|5.7|2.2|3.1|8.7|5.5"/>
</p:tagLst>
</file>

<file path=ppt/tags/tag22.xml><?xml version="1.0" encoding="utf-8"?>
<p:tagLst xmlns:a="http://schemas.openxmlformats.org/drawingml/2006/main" xmlns:r="http://schemas.openxmlformats.org/officeDocument/2006/relationships" xmlns:p="http://schemas.openxmlformats.org/presentationml/2006/main">
  <p:tag name="TIMING" val="|5.7|2.2|3.1|8.7|5.5"/>
</p:tagLst>
</file>

<file path=ppt/tags/tag23.xml><?xml version="1.0" encoding="utf-8"?>
<p:tagLst xmlns:a="http://schemas.openxmlformats.org/drawingml/2006/main" xmlns:r="http://schemas.openxmlformats.org/officeDocument/2006/relationships" xmlns:p="http://schemas.openxmlformats.org/presentationml/2006/main">
  <p:tag name="TIMING" val="|9|1.7|1.5|1.4|1.3|6.4"/>
</p:tagLst>
</file>

<file path=ppt/tags/tag24.xml><?xml version="1.0" encoding="utf-8"?>
<p:tagLst xmlns:a="http://schemas.openxmlformats.org/drawingml/2006/main" xmlns:r="http://schemas.openxmlformats.org/officeDocument/2006/relationships" xmlns:p="http://schemas.openxmlformats.org/presentationml/2006/main">
  <p:tag name="TIMING" val="|5.9"/>
</p:tagLst>
</file>

<file path=ppt/tags/tag25.xml><?xml version="1.0" encoding="utf-8"?>
<p:tagLst xmlns:a="http://schemas.openxmlformats.org/drawingml/2006/main" xmlns:r="http://schemas.openxmlformats.org/officeDocument/2006/relationships" xmlns:p="http://schemas.openxmlformats.org/presentationml/2006/main">
  <p:tag name="TIMING" val="|6.5|3.7|1.5"/>
</p:tagLst>
</file>

<file path=ppt/tags/tag26.xml><?xml version="1.0" encoding="utf-8"?>
<p:tagLst xmlns:a="http://schemas.openxmlformats.org/drawingml/2006/main" xmlns:r="http://schemas.openxmlformats.org/officeDocument/2006/relationships" xmlns:p="http://schemas.openxmlformats.org/presentationml/2006/main">
  <p:tag name="TIMING" val="|6.5|3.7|1.5"/>
</p:tagLst>
</file>

<file path=ppt/tags/tag27.xml><?xml version="1.0" encoding="utf-8"?>
<p:tagLst xmlns:a="http://schemas.openxmlformats.org/drawingml/2006/main" xmlns:r="http://schemas.openxmlformats.org/officeDocument/2006/relationships" xmlns:p="http://schemas.openxmlformats.org/presentationml/2006/main">
  <p:tag name="TIMING" val="|13.2"/>
</p:tagLst>
</file>

<file path=ppt/tags/tag28.xml><?xml version="1.0" encoding="utf-8"?>
<p:tagLst xmlns:a="http://schemas.openxmlformats.org/drawingml/2006/main" xmlns:r="http://schemas.openxmlformats.org/officeDocument/2006/relationships" xmlns:p="http://schemas.openxmlformats.org/presentationml/2006/main">
  <p:tag name="TIMING" val="|6.1|17.5"/>
</p:tagLst>
</file>

<file path=ppt/tags/tag29.xml><?xml version="1.0" encoding="utf-8"?>
<p:tagLst xmlns:a="http://schemas.openxmlformats.org/drawingml/2006/main" xmlns:r="http://schemas.openxmlformats.org/officeDocument/2006/relationships" xmlns:p="http://schemas.openxmlformats.org/presentationml/2006/main">
  <p:tag name="TIMING" val="|2.4|10.6|5.7"/>
</p:tagLst>
</file>

<file path=ppt/tags/tag3.xml><?xml version="1.0" encoding="utf-8"?>
<p:tagLst xmlns:a="http://schemas.openxmlformats.org/drawingml/2006/main" xmlns:r="http://schemas.openxmlformats.org/officeDocument/2006/relationships" xmlns:p="http://schemas.openxmlformats.org/presentationml/2006/main">
  <p:tag name="TIMING" val="|23.4|11.6"/>
</p:tagLst>
</file>

<file path=ppt/tags/tag30.xml><?xml version="1.0" encoding="utf-8"?>
<p:tagLst xmlns:a="http://schemas.openxmlformats.org/drawingml/2006/main" xmlns:r="http://schemas.openxmlformats.org/officeDocument/2006/relationships" xmlns:p="http://schemas.openxmlformats.org/presentationml/2006/main">
  <p:tag name="TIMING" val="|2.4|10.6|5.7"/>
</p:tagLst>
</file>

<file path=ppt/tags/tag31.xml><?xml version="1.0" encoding="utf-8"?>
<p:tagLst xmlns:a="http://schemas.openxmlformats.org/drawingml/2006/main" xmlns:r="http://schemas.openxmlformats.org/officeDocument/2006/relationships" xmlns:p="http://schemas.openxmlformats.org/presentationml/2006/main">
  <p:tag name="TIMING" val="|2.4|10.6|5.7"/>
</p:tagLst>
</file>

<file path=ppt/tags/tag32.xml><?xml version="1.0" encoding="utf-8"?>
<p:tagLst xmlns:a="http://schemas.openxmlformats.org/drawingml/2006/main" xmlns:r="http://schemas.openxmlformats.org/officeDocument/2006/relationships" xmlns:p="http://schemas.openxmlformats.org/presentationml/2006/main">
  <p:tag name="TIMING" val="|2.4|10.6|5.7"/>
</p:tagLst>
</file>

<file path=ppt/tags/tag33.xml><?xml version="1.0" encoding="utf-8"?>
<p:tagLst xmlns:a="http://schemas.openxmlformats.org/drawingml/2006/main" xmlns:r="http://schemas.openxmlformats.org/officeDocument/2006/relationships" xmlns:p="http://schemas.openxmlformats.org/presentationml/2006/main">
  <p:tag name="TIMING" val="|2.4|10.6|5.7"/>
</p:tagLst>
</file>

<file path=ppt/tags/tag34.xml><?xml version="1.0" encoding="utf-8"?>
<p:tagLst xmlns:a="http://schemas.openxmlformats.org/drawingml/2006/main" xmlns:r="http://schemas.openxmlformats.org/officeDocument/2006/relationships" xmlns:p="http://schemas.openxmlformats.org/presentationml/2006/main">
  <p:tag name="TIMING" val="|2.4|10.6|5.7"/>
</p:tagLst>
</file>

<file path=ppt/tags/tag35.xml><?xml version="1.0" encoding="utf-8"?>
<p:tagLst xmlns:a="http://schemas.openxmlformats.org/drawingml/2006/main" xmlns:r="http://schemas.openxmlformats.org/officeDocument/2006/relationships" xmlns:p="http://schemas.openxmlformats.org/presentationml/2006/main">
  <p:tag name="TIMING" val="|3.5|1.9|3.8|11.4|3"/>
</p:tagLst>
</file>

<file path=ppt/tags/tag36.xml><?xml version="1.0" encoding="utf-8"?>
<p:tagLst xmlns:a="http://schemas.openxmlformats.org/drawingml/2006/main" xmlns:r="http://schemas.openxmlformats.org/officeDocument/2006/relationships" xmlns:p="http://schemas.openxmlformats.org/presentationml/2006/main">
  <p:tag name="TIMING" val="|1.9|2|1.7|2.1|1.9|1.6"/>
</p:tagLst>
</file>

<file path=ppt/tags/tag37.xml><?xml version="1.0" encoding="utf-8"?>
<p:tagLst xmlns:a="http://schemas.openxmlformats.org/drawingml/2006/main" xmlns:r="http://schemas.openxmlformats.org/officeDocument/2006/relationships" xmlns:p="http://schemas.openxmlformats.org/presentationml/2006/main">
  <p:tag name="TIMING" val="|9|1.7|1.5|1.4|1.3|6.4"/>
</p:tagLst>
</file>

<file path=ppt/tags/tag38.xml><?xml version="1.0" encoding="utf-8"?>
<p:tagLst xmlns:a="http://schemas.openxmlformats.org/drawingml/2006/main" xmlns:r="http://schemas.openxmlformats.org/officeDocument/2006/relationships" xmlns:p="http://schemas.openxmlformats.org/presentationml/2006/main">
  <p:tag name="TIMING" val="|6.3|4.8|6"/>
</p:tagLst>
</file>

<file path=ppt/tags/tag39.xml><?xml version="1.0" encoding="utf-8"?>
<p:tagLst xmlns:a="http://schemas.openxmlformats.org/drawingml/2006/main" xmlns:r="http://schemas.openxmlformats.org/officeDocument/2006/relationships" xmlns:p="http://schemas.openxmlformats.org/presentationml/2006/main">
  <p:tag name="TIMING" val="|6|2.7|5.4"/>
</p:tagLst>
</file>

<file path=ppt/tags/tag4.xml><?xml version="1.0" encoding="utf-8"?>
<p:tagLst xmlns:a="http://schemas.openxmlformats.org/drawingml/2006/main" xmlns:r="http://schemas.openxmlformats.org/officeDocument/2006/relationships" xmlns:p="http://schemas.openxmlformats.org/presentationml/2006/main">
  <p:tag name="TIMING" val="|23.4|11.6"/>
</p:tagLst>
</file>

<file path=ppt/tags/tag40.xml><?xml version="1.0" encoding="utf-8"?>
<p:tagLst xmlns:a="http://schemas.openxmlformats.org/drawingml/2006/main" xmlns:r="http://schemas.openxmlformats.org/officeDocument/2006/relationships" xmlns:p="http://schemas.openxmlformats.org/presentationml/2006/main">
  <p:tag name="TIMING" val="|6|2.7|5.4"/>
</p:tagLst>
</file>

<file path=ppt/tags/tag41.xml><?xml version="1.0" encoding="utf-8"?>
<p:tagLst xmlns:a="http://schemas.openxmlformats.org/drawingml/2006/main" xmlns:r="http://schemas.openxmlformats.org/officeDocument/2006/relationships" xmlns:p="http://schemas.openxmlformats.org/presentationml/2006/main">
  <p:tag name="TIMING" val="|6|2.7|5.4"/>
</p:tagLst>
</file>

<file path=ppt/tags/tag42.xml><?xml version="1.0" encoding="utf-8"?>
<p:tagLst xmlns:a="http://schemas.openxmlformats.org/drawingml/2006/main" xmlns:r="http://schemas.openxmlformats.org/officeDocument/2006/relationships" xmlns:p="http://schemas.openxmlformats.org/presentationml/2006/main">
  <p:tag name="TIMING" val="|6|2.7|5.4"/>
</p:tagLst>
</file>

<file path=ppt/tags/tag43.xml><?xml version="1.0" encoding="utf-8"?>
<p:tagLst xmlns:a="http://schemas.openxmlformats.org/drawingml/2006/main" xmlns:r="http://schemas.openxmlformats.org/officeDocument/2006/relationships" xmlns:p="http://schemas.openxmlformats.org/presentationml/2006/main">
  <p:tag name="TIMING" val="|5.1|9.6|3.4|4|7.5"/>
</p:tagLst>
</file>

<file path=ppt/tags/tag44.xml><?xml version="1.0" encoding="utf-8"?>
<p:tagLst xmlns:a="http://schemas.openxmlformats.org/drawingml/2006/main" xmlns:r="http://schemas.openxmlformats.org/officeDocument/2006/relationships" xmlns:p="http://schemas.openxmlformats.org/presentationml/2006/main">
  <p:tag name="TIMING" val="|5.1|9.6|3.4|4|7.5"/>
</p:tagLst>
</file>

<file path=ppt/tags/tag45.xml><?xml version="1.0" encoding="utf-8"?>
<p:tagLst xmlns:a="http://schemas.openxmlformats.org/drawingml/2006/main" xmlns:r="http://schemas.openxmlformats.org/officeDocument/2006/relationships" xmlns:p="http://schemas.openxmlformats.org/presentationml/2006/main">
  <p:tag name="TIMING" val="|5.1|9.6|3.4|4|7.5"/>
</p:tagLst>
</file>

<file path=ppt/tags/tag46.xml><?xml version="1.0" encoding="utf-8"?>
<p:tagLst xmlns:a="http://schemas.openxmlformats.org/drawingml/2006/main" xmlns:r="http://schemas.openxmlformats.org/officeDocument/2006/relationships" xmlns:p="http://schemas.openxmlformats.org/presentationml/2006/main">
  <p:tag name="TIMING" val="|5.6|3.3|3.9|3.7|4.9"/>
</p:tagLst>
</file>

<file path=ppt/tags/tag47.xml><?xml version="1.0" encoding="utf-8"?>
<p:tagLst xmlns:a="http://schemas.openxmlformats.org/drawingml/2006/main" xmlns:r="http://schemas.openxmlformats.org/officeDocument/2006/relationships" xmlns:p="http://schemas.openxmlformats.org/presentationml/2006/main">
  <p:tag name="TIMING" val="|5.6|3.3|3.9|3.7|4.9"/>
</p:tagLst>
</file>

<file path=ppt/tags/tag48.xml><?xml version="1.0" encoding="utf-8"?>
<p:tagLst xmlns:a="http://schemas.openxmlformats.org/drawingml/2006/main" xmlns:r="http://schemas.openxmlformats.org/officeDocument/2006/relationships" xmlns:p="http://schemas.openxmlformats.org/presentationml/2006/main">
  <p:tag name="TIMING" val="|4|4|5.3|2.2"/>
</p:tagLst>
</file>

<file path=ppt/tags/tag49.xml><?xml version="1.0" encoding="utf-8"?>
<p:tagLst xmlns:a="http://schemas.openxmlformats.org/drawingml/2006/main" xmlns:r="http://schemas.openxmlformats.org/officeDocument/2006/relationships" xmlns:p="http://schemas.openxmlformats.org/presentationml/2006/main">
  <p:tag name="TIMING" val="|2.6|3.4|7|3"/>
</p:tagLst>
</file>

<file path=ppt/tags/tag5.xml><?xml version="1.0" encoding="utf-8"?>
<p:tagLst xmlns:a="http://schemas.openxmlformats.org/drawingml/2006/main" xmlns:r="http://schemas.openxmlformats.org/officeDocument/2006/relationships" xmlns:p="http://schemas.openxmlformats.org/presentationml/2006/main">
  <p:tag name="TIMING" val="|3.6|4.2|4.7"/>
</p:tagLst>
</file>

<file path=ppt/tags/tag50.xml><?xml version="1.0" encoding="utf-8"?>
<p:tagLst xmlns:a="http://schemas.openxmlformats.org/drawingml/2006/main" xmlns:r="http://schemas.openxmlformats.org/officeDocument/2006/relationships" xmlns:p="http://schemas.openxmlformats.org/presentationml/2006/main">
  <p:tag name="TIMING" val="|2.6|3.4|7|3"/>
</p:tagLst>
</file>

<file path=ppt/tags/tag51.xml><?xml version="1.0" encoding="utf-8"?>
<p:tagLst xmlns:a="http://schemas.openxmlformats.org/drawingml/2006/main" xmlns:r="http://schemas.openxmlformats.org/officeDocument/2006/relationships" xmlns:p="http://schemas.openxmlformats.org/presentationml/2006/main">
  <p:tag name="TIMING" val="|2.6|3.4|7|3"/>
</p:tagLst>
</file>

<file path=ppt/tags/tag52.xml><?xml version="1.0" encoding="utf-8"?>
<p:tagLst xmlns:a="http://schemas.openxmlformats.org/drawingml/2006/main" xmlns:r="http://schemas.openxmlformats.org/officeDocument/2006/relationships" xmlns:p="http://schemas.openxmlformats.org/presentationml/2006/main">
  <p:tag name="TIMING" val="|13.4|9.7|7.9|8.2|11.7"/>
</p:tagLst>
</file>

<file path=ppt/tags/tag53.xml><?xml version="1.0" encoding="utf-8"?>
<p:tagLst xmlns:a="http://schemas.openxmlformats.org/drawingml/2006/main" xmlns:r="http://schemas.openxmlformats.org/officeDocument/2006/relationships" xmlns:p="http://schemas.openxmlformats.org/presentationml/2006/main">
  <p:tag name="TIMING" val="|8.8|3|3.3|10.7"/>
</p:tagLst>
</file>

<file path=ppt/tags/tag54.xml><?xml version="1.0" encoding="utf-8"?>
<p:tagLst xmlns:a="http://schemas.openxmlformats.org/drawingml/2006/main" xmlns:r="http://schemas.openxmlformats.org/officeDocument/2006/relationships" xmlns:p="http://schemas.openxmlformats.org/presentationml/2006/main">
  <p:tag name="TIMING" val="|8.8|3|3.3|10.7"/>
</p:tagLst>
</file>

<file path=ppt/tags/tag55.xml><?xml version="1.0" encoding="utf-8"?>
<p:tagLst xmlns:a="http://schemas.openxmlformats.org/drawingml/2006/main" xmlns:r="http://schemas.openxmlformats.org/officeDocument/2006/relationships" xmlns:p="http://schemas.openxmlformats.org/presentationml/2006/main">
  <p:tag name="TIMING" val="|4.1|8.6|6.9|6.4"/>
</p:tagLst>
</file>

<file path=ppt/tags/tag56.xml><?xml version="1.0" encoding="utf-8"?>
<p:tagLst xmlns:a="http://schemas.openxmlformats.org/drawingml/2006/main" xmlns:r="http://schemas.openxmlformats.org/officeDocument/2006/relationships" xmlns:p="http://schemas.openxmlformats.org/presentationml/2006/main">
  <p:tag name="TIMING" val="|8.8|3|3.3|10.7"/>
</p:tagLst>
</file>

<file path=ppt/tags/tag57.xml><?xml version="1.0" encoding="utf-8"?>
<p:tagLst xmlns:a="http://schemas.openxmlformats.org/drawingml/2006/main" xmlns:r="http://schemas.openxmlformats.org/officeDocument/2006/relationships" xmlns:p="http://schemas.openxmlformats.org/presentationml/2006/main">
  <p:tag name="TIMING" val="|4.6|7.1|5"/>
</p:tagLst>
</file>

<file path=ppt/tags/tag58.xml><?xml version="1.0" encoding="utf-8"?>
<p:tagLst xmlns:a="http://schemas.openxmlformats.org/drawingml/2006/main" xmlns:r="http://schemas.openxmlformats.org/officeDocument/2006/relationships" xmlns:p="http://schemas.openxmlformats.org/presentationml/2006/main">
  <p:tag name="TIMING" val="|4.6|7.1|5"/>
</p:tagLst>
</file>

<file path=ppt/tags/tag59.xml><?xml version="1.0" encoding="utf-8"?>
<p:tagLst xmlns:a="http://schemas.openxmlformats.org/drawingml/2006/main" xmlns:r="http://schemas.openxmlformats.org/officeDocument/2006/relationships" xmlns:p="http://schemas.openxmlformats.org/presentationml/2006/main">
  <p:tag name="TIMING" val="|5.2|4|9.7"/>
</p:tagLst>
</file>

<file path=ppt/tags/tag6.xml><?xml version="1.0" encoding="utf-8"?>
<p:tagLst xmlns:a="http://schemas.openxmlformats.org/drawingml/2006/main" xmlns:r="http://schemas.openxmlformats.org/officeDocument/2006/relationships" xmlns:p="http://schemas.openxmlformats.org/presentationml/2006/main">
  <p:tag name="TIMING" val="|3.6|4.2|4.7"/>
</p:tagLst>
</file>

<file path=ppt/tags/tag60.xml><?xml version="1.0" encoding="utf-8"?>
<p:tagLst xmlns:a="http://schemas.openxmlformats.org/drawingml/2006/main" xmlns:r="http://schemas.openxmlformats.org/officeDocument/2006/relationships" xmlns:p="http://schemas.openxmlformats.org/presentationml/2006/main">
  <p:tag name="TIMING" val="|5.2|4|9.7"/>
</p:tagLst>
</file>

<file path=ppt/tags/tag61.xml><?xml version="1.0" encoding="utf-8"?>
<p:tagLst xmlns:a="http://schemas.openxmlformats.org/drawingml/2006/main" xmlns:r="http://schemas.openxmlformats.org/officeDocument/2006/relationships" xmlns:p="http://schemas.openxmlformats.org/presentationml/2006/main">
  <p:tag name="TIMING" val="|5.2|4|9.7"/>
</p:tagLst>
</file>

<file path=ppt/tags/tag62.xml><?xml version="1.0" encoding="utf-8"?>
<p:tagLst xmlns:a="http://schemas.openxmlformats.org/drawingml/2006/main" xmlns:r="http://schemas.openxmlformats.org/officeDocument/2006/relationships" xmlns:p="http://schemas.openxmlformats.org/presentationml/2006/main">
  <p:tag name="TIMING" val="|5.2|4|9.7"/>
</p:tagLst>
</file>

<file path=ppt/tags/tag63.xml><?xml version="1.0" encoding="utf-8"?>
<p:tagLst xmlns:a="http://schemas.openxmlformats.org/drawingml/2006/main" xmlns:r="http://schemas.openxmlformats.org/officeDocument/2006/relationships" xmlns:p="http://schemas.openxmlformats.org/presentationml/2006/main">
  <p:tag name="TIMING" val="|5.2|4|9.7"/>
</p:tagLst>
</file>

<file path=ppt/tags/tag7.xml><?xml version="1.0" encoding="utf-8"?>
<p:tagLst xmlns:a="http://schemas.openxmlformats.org/drawingml/2006/main" xmlns:r="http://schemas.openxmlformats.org/officeDocument/2006/relationships" xmlns:p="http://schemas.openxmlformats.org/presentationml/2006/main">
  <p:tag name="TIMING" val="|2.9|4.5|7"/>
</p:tagLst>
</file>

<file path=ppt/tags/tag8.xml><?xml version="1.0" encoding="utf-8"?>
<p:tagLst xmlns:a="http://schemas.openxmlformats.org/drawingml/2006/main" xmlns:r="http://schemas.openxmlformats.org/officeDocument/2006/relationships" xmlns:p="http://schemas.openxmlformats.org/presentationml/2006/main">
  <p:tag name="TIMING" val="|9|1.7|1.5|1.4|1.3|6.4"/>
</p:tagLst>
</file>

<file path=ppt/tags/tag9.xml><?xml version="1.0" encoding="utf-8"?>
<p:tagLst xmlns:a="http://schemas.openxmlformats.org/drawingml/2006/main" xmlns:r="http://schemas.openxmlformats.org/officeDocument/2006/relationships" xmlns:p="http://schemas.openxmlformats.org/presentationml/2006/main">
  <p:tag name="TIMING" val="|9|1.7|1.5|1.4|1.3|6.4"/>
</p:tagLst>
</file>

<file path=ppt/theme/theme1.xml><?xml version="1.0" encoding="utf-8"?>
<a:theme xmlns:a="http://schemas.openxmlformats.org/drawingml/2006/main" name="Custom Design">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90000"/>
          </a:lnSpc>
          <a:spcBef>
            <a:spcPct val="20000"/>
          </a:spcBef>
          <a:spcAft>
            <a:spcPct val="0"/>
          </a:spcAft>
          <a:buClrTx/>
          <a:buSzPct val="75000"/>
          <a:buFont typeface="Arial" pitchFamily="34" charset="0"/>
          <a:buNone/>
          <a:tabLst/>
          <a:defRPr kumimoji="1" lang="en-US" altLang="en-US" sz="24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90000"/>
          </a:lnSpc>
          <a:spcBef>
            <a:spcPct val="20000"/>
          </a:spcBef>
          <a:spcAft>
            <a:spcPct val="0"/>
          </a:spcAft>
          <a:buClrTx/>
          <a:buSzPct val="75000"/>
          <a:buFont typeface="Arial" pitchFamily="34" charset="0"/>
          <a:buNone/>
          <a:tabLst/>
          <a:defRPr kumimoji="1" lang="en-US" altLang="en-US" sz="24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Custom Design">
  <a:themeElements>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90000"/>
          </a:lnSpc>
          <a:spcBef>
            <a:spcPct val="20000"/>
          </a:spcBef>
          <a:spcAft>
            <a:spcPct val="0"/>
          </a:spcAft>
          <a:buClrTx/>
          <a:buSzPct val="75000"/>
          <a:buFont typeface="Arial" pitchFamily="34" charset="0"/>
          <a:buNone/>
          <a:tabLst/>
          <a:defRPr kumimoji="1" lang="en-US" altLang="en-US" sz="24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90000"/>
          </a:lnSpc>
          <a:spcBef>
            <a:spcPct val="20000"/>
          </a:spcBef>
          <a:spcAft>
            <a:spcPct val="0"/>
          </a:spcAft>
          <a:buClrTx/>
          <a:buSzPct val="75000"/>
          <a:buFont typeface="Arial" pitchFamily="34" charset="0"/>
          <a:buNone/>
          <a:tabLst/>
          <a:defRPr kumimoji="1" lang="en-US" altLang="en-US" sz="24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high voltage">
  <a:themeElements>
    <a:clrScheme name="high voltage 2">
      <a:dk1>
        <a:srgbClr val="000000"/>
      </a:dk1>
      <a:lt1>
        <a:srgbClr val="FFFFFF"/>
      </a:lt1>
      <a:dk2>
        <a:srgbClr val="000066"/>
      </a:dk2>
      <a:lt2>
        <a:srgbClr val="969696"/>
      </a:lt2>
      <a:accent1>
        <a:srgbClr val="666699"/>
      </a:accent1>
      <a:accent2>
        <a:srgbClr val="CCCCFF"/>
      </a:accent2>
      <a:accent3>
        <a:srgbClr val="FFFFFF"/>
      </a:accent3>
      <a:accent4>
        <a:srgbClr val="000000"/>
      </a:accent4>
      <a:accent5>
        <a:srgbClr val="B8B8CA"/>
      </a:accent5>
      <a:accent6>
        <a:srgbClr val="B9B9E7"/>
      </a:accent6>
      <a:hlink>
        <a:srgbClr val="CC00CC"/>
      </a:hlink>
      <a:folHlink>
        <a:srgbClr val="EAEAEA"/>
      </a:folHlink>
    </a:clrScheme>
    <a:fontScheme name="high voltag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90000"/>
          </a:lnSpc>
          <a:spcBef>
            <a:spcPct val="20000"/>
          </a:spcBef>
          <a:spcAft>
            <a:spcPct val="0"/>
          </a:spcAft>
          <a:buClrTx/>
          <a:buSzPct val="75000"/>
          <a:buFont typeface="Arial" pitchFamily="34" charset="0"/>
          <a:buNone/>
          <a:tabLst/>
          <a:defRPr kumimoji="1" lang="en-US" altLang="en-US" sz="24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90000"/>
          </a:lnSpc>
          <a:spcBef>
            <a:spcPct val="20000"/>
          </a:spcBef>
          <a:spcAft>
            <a:spcPct val="0"/>
          </a:spcAft>
          <a:buClrTx/>
          <a:buSzPct val="75000"/>
          <a:buFont typeface="Arial" pitchFamily="34" charset="0"/>
          <a:buNone/>
          <a:tabLst/>
          <a:defRPr kumimoji="1" lang="en-US" altLang="en-US" sz="24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high voltage 1">
        <a:dk1>
          <a:srgbClr val="001932"/>
        </a:dk1>
        <a:lt1>
          <a:srgbClr val="FFFFFF"/>
        </a:lt1>
        <a:dk2>
          <a:srgbClr val="2181B7"/>
        </a:dk2>
        <a:lt2>
          <a:srgbClr val="CCFFFF"/>
        </a:lt2>
        <a:accent1>
          <a:srgbClr val="99FFCC"/>
        </a:accent1>
        <a:accent2>
          <a:srgbClr val="01B0FF"/>
        </a:accent2>
        <a:accent3>
          <a:srgbClr val="ABC1D8"/>
        </a:accent3>
        <a:accent4>
          <a:srgbClr val="DADADA"/>
        </a:accent4>
        <a:accent5>
          <a:srgbClr val="CAFFE2"/>
        </a:accent5>
        <a:accent6>
          <a:srgbClr val="019FE7"/>
        </a:accent6>
        <a:hlink>
          <a:srgbClr val="6666FF"/>
        </a:hlink>
        <a:folHlink>
          <a:srgbClr val="1C6D9A"/>
        </a:folHlink>
      </a:clrScheme>
      <a:clrMap bg1="dk2" tx1="lt1" bg2="dk1" tx2="lt2" accent1="accent1" accent2="accent2" accent3="accent3" accent4="accent4" accent5="accent5" accent6="accent6" hlink="hlink" folHlink="folHlink"/>
    </a:extraClrScheme>
    <a:extraClrScheme>
      <a:clrScheme name="high voltage 2">
        <a:dk1>
          <a:srgbClr val="000000"/>
        </a:dk1>
        <a:lt1>
          <a:srgbClr val="FFFFFF"/>
        </a:lt1>
        <a:dk2>
          <a:srgbClr val="000066"/>
        </a:dk2>
        <a:lt2>
          <a:srgbClr val="969696"/>
        </a:lt2>
        <a:accent1>
          <a:srgbClr val="666699"/>
        </a:accent1>
        <a:accent2>
          <a:srgbClr val="CCCCFF"/>
        </a:accent2>
        <a:accent3>
          <a:srgbClr val="FFFFFF"/>
        </a:accent3>
        <a:accent4>
          <a:srgbClr val="000000"/>
        </a:accent4>
        <a:accent5>
          <a:srgbClr val="B8B8CA"/>
        </a:accent5>
        <a:accent6>
          <a:srgbClr val="B9B9E7"/>
        </a:accent6>
        <a:hlink>
          <a:srgbClr val="CC00CC"/>
        </a:hlink>
        <a:folHlink>
          <a:srgbClr val="EAEAEA"/>
        </a:folHlink>
      </a:clrScheme>
      <a:clrMap bg1="lt1" tx1="dk1" bg2="lt2" tx2="dk2" accent1="accent1" accent2="accent2" accent3="accent3" accent4="accent4" accent5="accent5" accent6="accent6" hlink="hlink" folHlink="folHlink"/>
    </a:extraClrScheme>
    <a:extraClrScheme>
      <a:clrScheme name="high voltage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high voltage 4">
        <a:dk1>
          <a:srgbClr val="000000"/>
        </a:dk1>
        <a:lt1>
          <a:srgbClr val="FFFFCC"/>
        </a:lt1>
        <a:dk2>
          <a:srgbClr val="FF6600"/>
        </a:dk2>
        <a:lt2>
          <a:srgbClr val="333300"/>
        </a:lt2>
        <a:accent1>
          <a:srgbClr val="800000"/>
        </a:accent1>
        <a:accent2>
          <a:srgbClr val="CC6600"/>
        </a:accent2>
        <a:accent3>
          <a:srgbClr val="FFFFE2"/>
        </a:accent3>
        <a:accent4>
          <a:srgbClr val="000000"/>
        </a:accent4>
        <a:accent5>
          <a:srgbClr val="C0AAAA"/>
        </a:accent5>
        <a:accent6>
          <a:srgbClr val="B95C00"/>
        </a:accent6>
        <a:hlink>
          <a:srgbClr val="808000"/>
        </a:hlink>
        <a:folHlink>
          <a:srgbClr val="FFCC66"/>
        </a:folHlink>
      </a:clrScheme>
      <a:clrMap bg1="lt1" tx1="dk1" bg2="lt2" tx2="dk2" accent1="accent1" accent2="accent2" accent3="accent3" accent4="accent4" accent5="accent5" accent6="accent6" hlink="hlink" folHlink="folHlink"/>
    </a:extraClrScheme>
    <a:extraClrScheme>
      <a:clrScheme name="high voltage 5">
        <a:dk1>
          <a:srgbClr val="1C3956"/>
        </a:dk1>
        <a:lt1>
          <a:srgbClr val="FFFFFF"/>
        </a:lt1>
        <a:dk2>
          <a:srgbClr val="003366"/>
        </a:dk2>
        <a:lt2>
          <a:srgbClr val="DDDDDD"/>
        </a:lt2>
        <a:accent1>
          <a:srgbClr val="3D7CBB"/>
        </a:accent1>
        <a:accent2>
          <a:srgbClr val="00152A"/>
        </a:accent2>
        <a:accent3>
          <a:srgbClr val="AAADB8"/>
        </a:accent3>
        <a:accent4>
          <a:srgbClr val="DADADA"/>
        </a:accent4>
        <a:accent5>
          <a:srgbClr val="AFBFDA"/>
        </a:accent5>
        <a:accent6>
          <a:srgbClr val="001225"/>
        </a:accent6>
        <a:hlink>
          <a:srgbClr val="33CCCC"/>
        </a:hlink>
        <a:folHlink>
          <a:srgbClr val="96B9DC"/>
        </a:folHlink>
      </a:clrScheme>
      <a:clrMap bg1="dk2" tx1="lt1" bg2="dk1" tx2="lt2" accent1="accent1" accent2="accent2" accent3="accent3" accent4="accent4" accent5="accent5" accent6="accent6" hlink="hlink" folHlink="folHlink"/>
    </a:extraClrScheme>
    <a:extraClrScheme>
      <a:clrScheme name="high voltage 6">
        <a:dk1>
          <a:srgbClr val="000000"/>
        </a:dk1>
        <a:lt1>
          <a:srgbClr val="FFFFFF"/>
        </a:lt1>
        <a:dk2>
          <a:srgbClr val="440044"/>
        </a:dk2>
        <a:lt2>
          <a:srgbClr val="491D49"/>
        </a:lt2>
        <a:accent1>
          <a:srgbClr val="9D9DBD"/>
        </a:accent1>
        <a:accent2>
          <a:srgbClr val="14213C"/>
        </a:accent2>
        <a:accent3>
          <a:srgbClr val="FFFFFF"/>
        </a:accent3>
        <a:accent4>
          <a:srgbClr val="000000"/>
        </a:accent4>
        <a:accent5>
          <a:srgbClr val="CCCCDB"/>
        </a:accent5>
        <a:accent6>
          <a:srgbClr val="111D35"/>
        </a:accent6>
        <a:hlink>
          <a:srgbClr val="666699"/>
        </a:hlink>
        <a:folHlink>
          <a:srgbClr val="DBDBF1"/>
        </a:folHlink>
      </a:clrScheme>
      <a:clrMap bg1="lt1" tx1="dk1" bg2="lt2" tx2="dk2" accent1="accent1" accent2="accent2" accent3="accent3" accent4="accent4" accent5="accent5" accent6="accent6" hlink="hlink" folHlink="folHlink"/>
    </a:extraClrScheme>
    <a:extraClrScheme>
      <a:clrScheme name="high voltage 7">
        <a:dk1>
          <a:srgbClr val="000000"/>
        </a:dk1>
        <a:lt1>
          <a:srgbClr val="FFFFFF"/>
        </a:lt1>
        <a:dk2>
          <a:srgbClr val="000000"/>
        </a:dk2>
        <a:lt2>
          <a:srgbClr val="001A00"/>
        </a:lt2>
        <a:accent1>
          <a:srgbClr val="339966"/>
        </a:accent1>
        <a:accent2>
          <a:srgbClr val="003300"/>
        </a:accent2>
        <a:accent3>
          <a:srgbClr val="FFFFFF"/>
        </a:accent3>
        <a:accent4>
          <a:srgbClr val="000000"/>
        </a:accent4>
        <a:accent5>
          <a:srgbClr val="ADCAB8"/>
        </a:accent5>
        <a:accent6>
          <a:srgbClr val="002D00"/>
        </a:accent6>
        <a:hlink>
          <a:srgbClr val="FF9933"/>
        </a:hlink>
        <a:folHlink>
          <a:srgbClr val="AFE9CC"/>
        </a:folHlink>
      </a:clrScheme>
      <a:clrMap bg1="lt1" tx1="dk1" bg2="lt2" tx2="dk2" accent1="accent1" accent2="accent2" accent3="accent3" accent4="accent4" accent5="accent5" accent6="accent6" hlink="hlink" folHlink="folHlink"/>
    </a:extraClrScheme>
    <a:extraClrScheme>
      <a:clrScheme name="high voltage 8">
        <a:dk1>
          <a:srgbClr val="000000"/>
        </a:dk1>
        <a:lt1>
          <a:srgbClr val="FFFFFF"/>
        </a:lt1>
        <a:dk2>
          <a:srgbClr val="000000"/>
        </a:dk2>
        <a:lt2>
          <a:srgbClr val="FFCC00"/>
        </a:lt2>
        <a:accent1>
          <a:srgbClr val="FF9900"/>
        </a:accent1>
        <a:accent2>
          <a:srgbClr val="D60093"/>
        </a:accent2>
        <a:accent3>
          <a:srgbClr val="AAAAAA"/>
        </a:accent3>
        <a:accent4>
          <a:srgbClr val="DADADA"/>
        </a:accent4>
        <a:accent5>
          <a:srgbClr val="FFCAAA"/>
        </a:accent5>
        <a:accent6>
          <a:srgbClr val="C20085"/>
        </a:accent6>
        <a:hlink>
          <a:srgbClr val="9966FF"/>
        </a:hlink>
        <a:folHlink>
          <a:srgbClr val="80808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cean">
  <a:themeElements>
    <a:clrScheme name="Ocean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fontScheme name="Ocea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90000"/>
          </a:lnSpc>
          <a:spcBef>
            <a:spcPct val="20000"/>
          </a:spcBef>
          <a:spcAft>
            <a:spcPct val="0"/>
          </a:spcAft>
          <a:buClrTx/>
          <a:buSzPct val="75000"/>
          <a:buFont typeface="Arial" pitchFamily="34" charset="0"/>
          <a:buNone/>
          <a:tabLst/>
          <a:defRPr kumimoji="1" lang="en-US" altLang="en-US" sz="24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90000"/>
          </a:lnSpc>
          <a:spcBef>
            <a:spcPct val="20000"/>
          </a:spcBef>
          <a:spcAft>
            <a:spcPct val="0"/>
          </a:spcAft>
          <a:buClrTx/>
          <a:buSzPct val="75000"/>
          <a:buFont typeface="Arial" pitchFamily="34" charset="0"/>
          <a:buNone/>
          <a:tabLst/>
          <a:defRPr kumimoji="1" lang="en-US" altLang="en-US" sz="24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Ocean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Ocean 2">
        <a:dk1>
          <a:srgbClr val="000066"/>
        </a:dk1>
        <a:lt1>
          <a:srgbClr val="FFFFFF"/>
        </a:lt1>
        <a:dk2>
          <a:srgbClr val="5D93FF"/>
        </a:dk2>
        <a:lt2>
          <a:srgbClr val="FFFFFF"/>
        </a:lt2>
        <a:accent1>
          <a:srgbClr val="6666FF"/>
        </a:accent1>
        <a:accent2>
          <a:srgbClr val="9999FF"/>
        </a:accent2>
        <a:accent3>
          <a:srgbClr val="B6C8FF"/>
        </a:accent3>
        <a:accent4>
          <a:srgbClr val="DADADA"/>
        </a:accent4>
        <a:accent5>
          <a:srgbClr val="B8B8FF"/>
        </a:accent5>
        <a:accent6>
          <a:srgbClr val="8A8AE7"/>
        </a:accent6>
        <a:hlink>
          <a:srgbClr val="FF3300"/>
        </a:hlink>
        <a:folHlink>
          <a:srgbClr val="FF9900"/>
        </a:folHlink>
      </a:clrScheme>
      <a:clrMap bg1="dk2" tx1="lt1" bg2="dk1" tx2="lt2" accent1="accent1" accent2="accent2" accent3="accent3" accent4="accent4" accent5="accent5" accent6="accent6" hlink="hlink" folHlink="folHlink"/>
    </a:extraClrScheme>
    <a:extraClrScheme>
      <a:clrScheme name="Ocean 3">
        <a:dk1>
          <a:srgbClr val="000000"/>
        </a:dk1>
        <a:lt1>
          <a:srgbClr val="FFFFFF"/>
        </a:lt1>
        <a:dk2>
          <a:srgbClr val="572E88"/>
        </a:dk2>
        <a:lt2>
          <a:srgbClr val="FFFFFF"/>
        </a:lt2>
        <a:accent1>
          <a:srgbClr val="FF6600"/>
        </a:accent1>
        <a:accent2>
          <a:srgbClr val="FFCC00"/>
        </a:accent2>
        <a:accent3>
          <a:srgbClr val="B4ADC3"/>
        </a:accent3>
        <a:accent4>
          <a:srgbClr val="DADADA"/>
        </a:accent4>
        <a:accent5>
          <a:srgbClr val="FFB8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
      <a:clrScheme name="Ocean 4">
        <a:dk1>
          <a:srgbClr val="003366"/>
        </a:dk1>
        <a:lt1>
          <a:srgbClr val="FFFFFF"/>
        </a:lt1>
        <a:dk2>
          <a:srgbClr val="666699"/>
        </a:dk2>
        <a:lt2>
          <a:srgbClr val="FFFFFF"/>
        </a:lt2>
        <a:accent1>
          <a:srgbClr val="9966FF"/>
        </a:accent1>
        <a:accent2>
          <a:srgbClr val="00CC66"/>
        </a:accent2>
        <a:accent3>
          <a:srgbClr val="B8B8CA"/>
        </a:accent3>
        <a:accent4>
          <a:srgbClr val="DADADA"/>
        </a:accent4>
        <a:accent5>
          <a:srgbClr val="CAB8FF"/>
        </a:accent5>
        <a:accent6>
          <a:srgbClr val="00B95C"/>
        </a:accent6>
        <a:hlink>
          <a:srgbClr val="65C8FF"/>
        </a:hlink>
        <a:folHlink>
          <a:srgbClr val="FFCC99"/>
        </a:folHlink>
      </a:clrScheme>
      <a:clrMap bg1="dk2" tx1="lt1" bg2="dk1" tx2="lt2" accent1="accent1" accent2="accent2" accent3="accent3" accent4="accent4" accent5="accent5" accent6="accent6" hlink="hlink" folHlink="folHlink"/>
    </a:extraClrScheme>
    <a:extraClrScheme>
      <a:clrScheme name="Ocean 5">
        <a:dk1>
          <a:srgbClr val="000000"/>
        </a:dk1>
        <a:lt1>
          <a:srgbClr val="FFFFFF"/>
        </a:lt1>
        <a:dk2>
          <a:srgbClr val="336600"/>
        </a:dk2>
        <a:lt2>
          <a:srgbClr val="FFFFFF"/>
        </a:lt2>
        <a:accent1>
          <a:srgbClr val="B7C533"/>
        </a:accent1>
        <a:accent2>
          <a:srgbClr val="CCCCFF"/>
        </a:accent2>
        <a:accent3>
          <a:srgbClr val="ADB8AA"/>
        </a:accent3>
        <a:accent4>
          <a:srgbClr val="DADADA"/>
        </a:accent4>
        <a:accent5>
          <a:srgbClr val="D8DFAD"/>
        </a:accent5>
        <a:accent6>
          <a:srgbClr val="B9B9E7"/>
        </a:accent6>
        <a:hlink>
          <a:srgbClr val="FFFFCC"/>
        </a:hlink>
        <a:folHlink>
          <a:srgbClr val="FF9900"/>
        </a:folHlink>
      </a:clrScheme>
      <a:clrMap bg1="dk2" tx1="lt1" bg2="dk1" tx2="lt2" accent1="accent1" accent2="accent2" accent3="accent3" accent4="accent4" accent5="accent5" accent6="accent6" hlink="hlink" folHlink="folHlink"/>
    </a:extraClrScheme>
    <a:extraClrScheme>
      <a:clrScheme name="Ocean 6">
        <a:dk1>
          <a:srgbClr val="000000"/>
        </a:dk1>
        <a:lt1>
          <a:srgbClr val="FFFFFF"/>
        </a:lt1>
        <a:dk2>
          <a:srgbClr val="006B80"/>
        </a:dk2>
        <a:lt2>
          <a:srgbClr val="C1CB75"/>
        </a:lt2>
        <a:accent1>
          <a:srgbClr val="6F8406"/>
        </a:accent1>
        <a:accent2>
          <a:srgbClr val="D9E288"/>
        </a:accent2>
        <a:accent3>
          <a:srgbClr val="AABAC0"/>
        </a:accent3>
        <a:accent4>
          <a:srgbClr val="DADADA"/>
        </a:accent4>
        <a:accent5>
          <a:srgbClr val="BBC2AA"/>
        </a:accent5>
        <a:accent6>
          <a:srgbClr val="C4CD7B"/>
        </a:accent6>
        <a:hlink>
          <a:srgbClr val="00CC00"/>
        </a:hlink>
        <a:folHlink>
          <a:srgbClr val="C0FF73"/>
        </a:folHlink>
      </a:clrScheme>
      <a:clrMap bg1="dk2" tx1="lt1" bg2="dk1" tx2="lt2" accent1="accent1" accent2="accent2" accent3="accent3" accent4="accent4" accent5="accent5" accent6="accent6" hlink="hlink" folHlink="folHlink"/>
    </a:extraClrScheme>
    <a:extraClrScheme>
      <a:clrScheme name="Ocean 7">
        <a:dk1>
          <a:srgbClr val="5F5F5F"/>
        </a:dk1>
        <a:lt1>
          <a:srgbClr val="FFFFFF"/>
        </a:lt1>
        <a:dk2>
          <a:srgbClr val="FF6600"/>
        </a:dk2>
        <a:lt2>
          <a:srgbClr val="FFFFFF"/>
        </a:lt2>
        <a:accent1>
          <a:srgbClr val="CC6600"/>
        </a:accent1>
        <a:accent2>
          <a:srgbClr val="FF6600"/>
        </a:accent2>
        <a:accent3>
          <a:srgbClr val="FFB8AA"/>
        </a:accent3>
        <a:accent4>
          <a:srgbClr val="DADADA"/>
        </a:accent4>
        <a:accent5>
          <a:srgbClr val="E2B8AA"/>
        </a:accent5>
        <a:accent6>
          <a:srgbClr val="E75C00"/>
        </a:accent6>
        <a:hlink>
          <a:srgbClr val="FFFF99"/>
        </a:hlink>
        <a:folHlink>
          <a:srgbClr val="FFCC99"/>
        </a:folHlink>
      </a:clrScheme>
      <a:clrMap bg1="dk2" tx1="lt1" bg2="dk1" tx2="lt2" accent1="accent1" accent2="accent2" accent3="accent3" accent4="accent4" accent5="accent5" accent6="accent6" hlink="hlink" folHlink="folHlink"/>
    </a:extraClrScheme>
    <a:extraClrScheme>
      <a:clrScheme name="Ocean 8">
        <a:dk1>
          <a:srgbClr val="000000"/>
        </a:dk1>
        <a:lt1>
          <a:srgbClr val="FFFFFF"/>
        </a:lt1>
        <a:dk2>
          <a:srgbClr val="FFBA2F"/>
        </a:dk2>
        <a:lt2>
          <a:srgbClr val="A50021"/>
        </a:lt2>
        <a:accent1>
          <a:srgbClr val="FF6600"/>
        </a:accent1>
        <a:accent2>
          <a:srgbClr val="CC6600"/>
        </a:accent2>
        <a:accent3>
          <a:srgbClr val="FFD9AD"/>
        </a:accent3>
        <a:accent4>
          <a:srgbClr val="DADADA"/>
        </a:accent4>
        <a:accent5>
          <a:srgbClr val="FFB8AA"/>
        </a:accent5>
        <a:accent6>
          <a:srgbClr val="B95C00"/>
        </a:accent6>
        <a:hlink>
          <a:srgbClr val="663300"/>
        </a:hlink>
        <a:folHlink>
          <a:srgbClr val="CC990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2_high voltage">
  <a:themeElements>
    <a:clrScheme name="2_high voltage 2">
      <a:dk1>
        <a:srgbClr val="000000"/>
      </a:dk1>
      <a:lt1>
        <a:srgbClr val="FFFFFF"/>
      </a:lt1>
      <a:dk2>
        <a:srgbClr val="000066"/>
      </a:dk2>
      <a:lt2>
        <a:srgbClr val="969696"/>
      </a:lt2>
      <a:accent1>
        <a:srgbClr val="666699"/>
      </a:accent1>
      <a:accent2>
        <a:srgbClr val="CCCCFF"/>
      </a:accent2>
      <a:accent3>
        <a:srgbClr val="FFFFFF"/>
      </a:accent3>
      <a:accent4>
        <a:srgbClr val="000000"/>
      </a:accent4>
      <a:accent5>
        <a:srgbClr val="B8B8CA"/>
      </a:accent5>
      <a:accent6>
        <a:srgbClr val="B9B9E7"/>
      </a:accent6>
      <a:hlink>
        <a:srgbClr val="CC00CC"/>
      </a:hlink>
      <a:folHlink>
        <a:srgbClr val="EAEAEA"/>
      </a:folHlink>
    </a:clrScheme>
    <a:fontScheme name="2_high voltag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90000"/>
          </a:lnSpc>
          <a:spcBef>
            <a:spcPct val="20000"/>
          </a:spcBef>
          <a:spcAft>
            <a:spcPct val="0"/>
          </a:spcAft>
          <a:buClrTx/>
          <a:buSzPct val="75000"/>
          <a:buFont typeface="Arial" pitchFamily="34" charset="0"/>
          <a:buNone/>
          <a:tabLst/>
          <a:defRPr kumimoji="1" lang="en-US" altLang="en-US" sz="24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90000"/>
          </a:lnSpc>
          <a:spcBef>
            <a:spcPct val="20000"/>
          </a:spcBef>
          <a:spcAft>
            <a:spcPct val="0"/>
          </a:spcAft>
          <a:buClrTx/>
          <a:buSzPct val="75000"/>
          <a:buFont typeface="Arial" pitchFamily="34" charset="0"/>
          <a:buNone/>
          <a:tabLst/>
          <a:defRPr kumimoji="1" lang="en-US" altLang="en-US" sz="24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2_high voltage 1">
        <a:dk1>
          <a:srgbClr val="001932"/>
        </a:dk1>
        <a:lt1>
          <a:srgbClr val="FFFFFF"/>
        </a:lt1>
        <a:dk2>
          <a:srgbClr val="2181B7"/>
        </a:dk2>
        <a:lt2>
          <a:srgbClr val="CCFFFF"/>
        </a:lt2>
        <a:accent1>
          <a:srgbClr val="99FFCC"/>
        </a:accent1>
        <a:accent2>
          <a:srgbClr val="01B0FF"/>
        </a:accent2>
        <a:accent3>
          <a:srgbClr val="ABC1D8"/>
        </a:accent3>
        <a:accent4>
          <a:srgbClr val="DADADA"/>
        </a:accent4>
        <a:accent5>
          <a:srgbClr val="CAFFE2"/>
        </a:accent5>
        <a:accent6>
          <a:srgbClr val="019FE7"/>
        </a:accent6>
        <a:hlink>
          <a:srgbClr val="6666FF"/>
        </a:hlink>
        <a:folHlink>
          <a:srgbClr val="1C6D9A"/>
        </a:folHlink>
      </a:clrScheme>
      <a:clrMap bg1="dk2" tx1="lt1" bg2="dk1" tx2="lt2" accent1="accent1" accent2="accent2" accent3="accent3" accent4="accent4" accent5="accent5" accent6="accent6" hlink="hlink" folHlink="folHlink"/>
    </a:extraClrScheme>
    <a:extraClrScheme>
      <a:clrScheme name="2_high voltage 2">
        <a:dk1>
          <a:srgbClr val="000000"/>
        </a:dk1>
        <a:lt1>
          <a:srgbClr val="FFFFFF"/>
        </a:lt1>
        <a:dk2>
          <a:srgbClr val="000066"/>
        </a:dk2>
        <a:lt2>
          <a:srgbClr val="969696"/>
        </a:lt2>
        <a:accent1>
          <a:srgbClr val="666699"/>
        </a:accent1>
        <a:accent2>
          <a:srgbClr val="CCCCFF"/>
        </a:accent2>
        <a:accent3>
          <a:srgbClr val="FFFFFF"/>
        </a:accent3>
        <a:accent4>
          <a:srgbClr val="000000"/>
        </a:accent4>
        <a:accent5>
          <a:srgbClr val="B8B8CA"/>
        </a:accent5>
        <a:accent6>
          <a:srgbClr val="B9B9E7"/>
        </a:accent6>
        <a:hlink>
          <a:srgbClr val="CC00CC"/>
        </a:hlink>
        <a:folHlink>
          <a:srgbClr val="EAEAEA"/>
        </a:folHlink>
      </a:clrScheme>
      <a:clrMap bg1="lt1" tx1="dk1" bg2="lt2" tx2="dk2" accent1="accent1" accent2="accent2" accent3="accent3" accent4="accent4" accent5="accent5" accent6="accent6" hlink="hlink" folHlink="folHlink"/>
    </a:extraClrScheme>
    <a:extraClrScheme>
      <a:clrScheme name="2_high voltage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2_high voltage 4">
        <a:dk1>
          <a:srgbClr val="000000"/>
        </a:dk1>
        <a:lt1>
          <a:srgbClr val="FFFFCC"/>
        </a:lt1>
        <a:dk2>
          <a:srgbClr val="FF6600"/>
        </a:dk2>
        <a:lt2>
          <a:srgbClr val="333300"/>
        </a:lt2>
        <a:accent1>
          <a:srgbClr val="800000"/>
        </a:accent1>
        <a:accent2>
          <a:srgbClr val="CC6600"/>
        </a:accent2>
        <a:accent3>
          <a:srgbClr val="FFFFE2"/>
        </a:accent3>
        <a:accent4>
          <a:srgbClr val="000000"/>
        </a:accent4>
        <a:accent5>
          <a:srgbClr val="C0AAAA"/>
        </a:accent5>
        <a:accent6>
          <a:srgbClr val="B95C00"/>
        </a:accent6>
        <a:hlink>
          <a:srgbClr val="808000"/>
        </a:hlink>
        <a:folHlink>
          <a:srgbClr val="FFCC66"/>
        </a:folHlink>
      </a:clrScheme>
      <a:clrMap bg1="lt1" tx1="dk1" bg2="lt2" tx2="dk2" accent1="accent1" accent2="accent2" accent3="accent3" accent4="accent4" accent5="accent5" accent6="accent6" hlink="hlink" folHlink="folHlink"/>
    </a:extraClrScheme>
    <a:extraClrScheme>
      <a:clrScheme name="2_high voltage 5">
        <a:dk1>
          <a:srgbClr val="1C3956"/>
        </a:dk1>
        <a:lt1>
          <a:srgbClr val="FFFFFF"/>
        </a:lt1>
        <a:dk2>
          <a:srgbClr val="003366"/>
        </a:dk2>
        <a:lt2>
          <a:srgbClr val="DDDDDD"/>
        </a:lt2>
        <a:accent1>
          <a:srgbClr val="3D7CBB"/>
        </a:accent1>
        <a:accent2>
          <a:srgbClr val="00152A"/>
        </a:accent2>
        <a:accent3>
          <a:srgbClr val="AAADB8"/>
        </a:accent3>
        <a:accent4>
          <a:srgbClr val="DADADA"/>
        </a:accent4>
        <a:accent5>
          <a:srgbClr val="AFBFDA"/>
        </a:accent5>
        <a:accent6>
          <a:srgbClr val="001225"/>
        </a:accent6>
        <a:hlink>
          <a:srgbClr val="33CCCC"/>
        </a:hlink>
        <a:folHlink>
          <a:srgbClr val="96B9DC"/>
        </a:folHlink>
      </a:clrScheme>
      <a:clrMap bg1="dk2" tx1="lt1" bg2="dk1" tx2="lt2" accent1="accent1" accent2="accent2" accent3="accent3" accent4="accent4" accent5="accent5" accent6="accent6" hlink="hlink" folHlink="folHlink"/>
    </a:extraClrScheme>
    <a:extraClrScheme>
      <a:clrScheme name="2_high voltage 6">
        <a:dk1>
          <a:srgbClr val="000000"/>
        </a:dk1>
        <a:lt1>
          <a:srgbClr val="FFFFFF"/>
        </a:lt1>
        <a:dk2>
          <a:srgbClr val="440044"/>
        </a:dk2>
        <a:lt2>
          <a:srgbClr val="491D49"/>
        </a:lt2>
        <a:accent1>
          <a:srgbClr val="9D9DBD"/>
        </a:accent1>
        <a:accent2>
          <a:srgbClr val="14213C"/>
        </a:accent2>
        <a:accent3>
          <a:srgbClr val="FFFFFF"/>
        </a:accent3>
        <a:accent4>
          <a:srgbClr val="000000"/>
        </a:accent4>
        <a:accent5>
          <a:srgbClr val="CCCCDB"/>
        </a:accent5>
        <a:accent6>
          <a:srgbClr val="111D35"/>
        </a:accent6>
        <a:hlink>
          <a:srgbClr val="666699"/>
        </a:hlink>
        <a:folHlink>
          <a:srgbClr val="DBDBF1"/>
        </a:folHlink>
      </a:clrScheme>
      <a:clrMap bg1="lt1" tx1="dk1" bg2="lt2" tx2="dk2" accent1="accent1" accent2="accent2" accent3="accent3" accent4="accent4" accent5="accent5" accent6="accent6" hlink="hlink" folHlink="folHlink"/>
    </a:extraClrScheme>
    <a:extraClrScheme>
      <a:clrScheme name="2_high voltage 7">
        <a:dk1>
          <a:srgbClr val="000000"/>
        </a:dk1>
        <a:lt1>
          <a:srgbClr val="FFFFFF"/>
        </a:lt1>
        <a:dk2>
          <a:srgbClr val="000000"/>
        </a:dk2>
        <a:lt2>
          <a:srgbClr val="001A00"/>
        </a:lt2>
        <a:accent1>
          <a:srgbClr val="339966"/>
        </a:accent1>
        <a:accent2>
          <a:srgbClr val="003300"/>
        </a:accent2>
        <a:accent3>
          <a:srgbClr val="FFFFFF"/>
        </a:accent3>
        <a:accent4>
          <a:srgbClr val="000000"/>
        </a:accent4>
        <a:accent5>
          <a:srgbClr val="ADCAB8"/>
        </a:accent5>
        <a:accent6>
          <a:srgbClr val="002D00"/>
        </a:accent6>
        <a:hlink>
          <a:srgbClr val="FF9933"/>
        </a:hlink>
        <a:folHlink>
          <a:srgbClr val="AFE9CC"/>
        </a:folHlink>
      </a:clrScheme>
      <a:clrMap bg1="lt1" tx1="dk1" bg2="lt2" tx2="dk2" accent1="accent1" accent2="accent2" accent3="accent3" accent4="accent4" accent5="accent5" accent6="accent6" hlink="hlink" folHlink="folHlink"/>
    </a:extraClrScheme>
    <a:extraClrScheme>
      <a:clrScheme name="2_high voltage 8">
        <a:dk1>
          <a:srgbClr val="000000"/>
        </a:dk1>
        <a:lt1>
          <a:srgbClr val="FFFFFF"/>
        </a:lt1>
        <a:dk2>
          <a:srgbClr val="000000"/>
        </a:dk2>
        <a:lt2>
          <a:srgbClr val="FFCC00"/>
        </a:lt2>
        <a:accent1>
          <a:srgbClr val="FF9900"/>
        </a:accent1>
        <a:accent2>
          <a:srgbClr val="D60093"/>
        </a:accent2>
        <a:accent3>
          <a:srgbClr val="AAAAAA"/>
        </a:accent3>
        <a:accent4>
          <a:srgbClr val="DADADA"/>
        </a:accent4>
        <a:accent5>
          <a:srgbClr val="FFCAAA"/>
        </a:accent5>
        <a:accent6>
          <a:srgbClr val="C20085"/>
        </a:accent6>
        <a:hlink>
          <a:srgbClr val="9966FF"/>
        </a:hlink>
        <a:folHlink>
          <a:srgbClr val="80808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3_high voltage">
  <a:themeElements>
    <a:clrScheme name="3_high voltage 2">
      <a:dk1>
        <a:srgbClr val="000000"/>
      </a:dk1>
      <a:lt1>
        <a:srgbClr val="FFFFFF"/>
      </a:lt1>
      <a:dk2>
        <a:srgbClr val="000066"/>
      </a:dk2>
      <a:lt2>
        <a:srgbClr val="969696"/>
      </a:lt2>
      <a:accent1>
        <a:srgbClr val="666699"/>
      </a:accent1>
      <a:accent2>
        <a:srgbClr val="CCCCFF"/>
      </a:accent2>
      <a:accent3>
        <a:srgbClr val="FFFFFF"/>
      </a:accent3>
      <a:accent4>
        <a:srgbClr val="000000"/>
      </a:accent4>
      <a:accent5>
        <a:srgbClr val="B8B8CA"/>
      </a:accent5>
      <a:accent6>
        <a:srgbClr val="B9B9E7"/>
      </a:accent6>
      <a:hlink>
        <a:srgbClr val="CC00CC"/>
      </a:hlink>
      <a:folHlink>
        <a:srgbClr val="EAEAEA"/>
      </a:folHlink>
    </a:clrScheme>
    <a:fontScheme name="3_high voltag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90000"/>
          </a:lnSpc>
          <a:spcBef>
            <a:spcPct val="20000"/>
          </a:spcBef>
          <a:spcAft>
            <a:spcPct val="0"/>
          </a:spcAft>
          <a:buClrTx/>
          <a:buSzPct val="75000"/>
          <a:buFont typeface="Arial" pitchFamily="34" charset="0"/>
          <a:buNone/>
          <a:tabLst/>
          <a:defRPr kumimoji="1" lang="en-US" altLang="en-US" sz="24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90000"/>
          </a:lnSpc>
          <a:spcBef>
            <a:spcPct val="20000"/>
          </a:spcBef>
          <a:spcAft>
            <a:spcPct val="0"/>
          </a:spcAft>
          <a:buClrTx/>
          <a:buSzPct val="75000"/>
          <a:buFont typeface="Arial" pitchFamily="34" charset="0"/>
          <a:buNone/>
          <a:tabLst/>
          <a:defRPr kumimoji="1" lang="en-US" altLang="en-US" sz="24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3_high voltage 1">
        <a:dk1>
          <a:srgbClr val="001932"/>
        </a:dk1>
        <a:lt1>
          <a:srgbClr val="FFFFFF"/>
        </a:lt1>
        <a:dk2>
          <a:srgbClr val="2181B7"/>
        </a:dk2>
        <a:lt2>
          <a:srgbClr val="CCFFFF"/>
        </a:lt2>
        <a:accent1>
          <a:srgbClr val="99FFCC"/>
        </a:accent1>
        <a:accent2>
          <a:srgbClr val="01B0FF"/>
        </a:accent2>
        <a:accent3>
          <a:srgbClr val="ABC1D8"/>
        </a:accent3>
        <a:accent4>
          <a:srgbClr val="DADADA"/>
        </a:accent4>
        <a:accent5>
          <a:srgbClr val="CAFFE2"/>
        </a:accent5>
        <a:accent6>
          <a:srgbClr val="019FE7"/>
        </a:accent6>
        <a:hlink>
          <a:srgbClr val="6666FF"/>
        </a:hlink>
        <a:folHlink>
          <a:srgbClr val="1C6D9A"/>
        </a:folHlink>
      </a:clrScheme>
      <a:clrMap bg1="dk2" tx1="lt1" bg2="dk1" tx2="lt2" accent1="accent1" accent2="accent2" accent3="accent3" accent4="accent4" accent5="accent5" accent6="accent6" hlink="hlink" folHlink="folHlink"/>
    </a:extraClrScheme>
    <a:extraClrScheme>
      <a:clrScheme name="3_high voltage 2">
        <a:dk1>
          <a:srgbClr val="000000"/>
        </a:dk1>
        <a:lt1>
          <a:srgbClr val="FFFFFF"/>
        </a:lt1>
        <a:dk2>
          <a:srgbClr val="000066"/>
        </a:dk2>
        <a:lt2>
          <a:srgbClr val="969696"/>
        </a:lt2>
        <a:accent1>
          <a:srgbClr val="666699"/>
        </a:accent1>
        <a:accent2>
          <a:srgbClr val="CCCCFF"/>
        </a:accent2>
        <a:accent3>
          <a:srgbClr val="FFFFFF"/>
        </a:accent3>
        <a:accent4>
          <a:srgbClr val="000000"/>
        </a:accent4>
        <a:accent5>
          <a:srgbClr val="B8B8CA"/>
        </a:accent5>
        <a:accent6>
          <a:srgbClr val="B9B9E7"/>
        </a:accent6>
        <a:hlink>
          <a:srgbClr val="CC00CC"/>
        </a:hlink>
        <a:folHlink>
          <a:srgbClr val="EAEAEA"/>
        </a:folHlink>
      </a:clrScheme>
      <a:clrMap bg1="lt1" tx1="dk1" bg2="lt2" tx2="dk2" accent1="accent1" accent2="accent2" accent3="accent3" accent4="accent4" accent5="accent5" accent6="accent6" hlink="hlink" folHlink="folHlink"/>
    </a:extraClrScheme>
    <a:extraClrScheme>
      <a:clrScheme name="3_high voltage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3_high voltage 4">
        <a:dk1>
          <a:srgbClr val="000000"/>
        </a:dk1>
        <a:lt1>
          <a:srgbClr val="FFFFCC"/>
        </a:lt1>
        <a:dk2>
          <a:srgbClr val="FF6600"/>
        </a:dk2>
        <a:lt2>
          <a:srgbClr val="333300"/>
        </a:lt2>
        <a:accent1>
          <a:srgbClr val="800000"/>
        </a:accent1>
        <a:accent2>
          <a:srgbClr val="CC6600"/>
        </a:accent2>
        <a:accent3>
          <a:srgbClr val="FFFFE2"/>
        </a:accent3>
        <a:accent4>
          <a:srgbClr val="000000"/>
        </a:accent4>
        <a:accent5>
          <a:srgbClr val="C0AAAA"/>
        </a:accent5>
        <a:accent6>
          <a:srgbClr val="B95C00"/>
        </a:accent6>
        <a:hlink>
          <a:srgbClr val="808000"/>
        </a:hlink>
        <a:folHlink>
          <a:srgbClr val="FFCC66"/>
        </a:folHlink>
      </a:clrScheme>
      <a:clrMap bg1="lt1" tx1="dk1" bg2="lt2" tx2="dk2" accent1="accent1" accent2="accent2" accent3="accent3" accent4="accent4" accent5="accent5" accent6="accent6" hlink="hlink" folHlink="folHlink"/>
    </a:extraClrScheme>
    <a:extraClrScheme>
      <a:clrScheme name="3_high voltage 5">
        <a:dk1>
          <a:srgbClr val="1C3956"/>
        </a:dk1>
        <a:lt1>
          <a:srgbClr val="FFFFFF"/>
        </a:lt1>
        <a:dk2>
          <a:srgbClr val="003366"/>
        </a:dk2>
        <a:lt2>
          <a:srgbClr val="DDDDDD"/>
        </a:lt2>
        <a:accent1>
          <a:srgbClr val="3D7CBB"/>
        </a:accent1>
        <a:accent2>
          <a:srgbClr val="00152A"/>
        </a:accent2>
        <a:accent3>
          <a:srgbClr val="AAADB8"/>
        </a:accent3>
        <a:accent4>
          <a:srgbClr val="DADADA"/>
        </a:accent4>
        <a:accent5>
          <a:srgbClr val="AFBFDA"/>
        </a:accent5>
        <a:accent6>
          <a:srgbClr val="001225"/>
        </a:accent6>
        <a:hlink>
          <a:srgbClr val="33CCCC"/>
        </a:hlink>
        <a:folHlink>
          <a:srgbClr val="96B9DC"/>
        </a:folHlink>
      </a:clrScheme>
      <a:clrMap bg1="dk2" tx1="lt1" bg2="dk1" tx2="lt2" accent1="accent1" accent2="accent2" accent3="accent3" accent4="accent4" accent5="accent5" accent6="accent6" hlink="hlink" folHlink="folHlink"/>
    </a:extraClrScheme>
    <a:extraClrScheme>
      <a:clrScheme name="3_high voltage 6">
        <a:dk1>
          <a:srgbClr val="000000"/>
        </a:dk1>
        <a:lt1>
          <a:srgbClr val="FFFFFF"/>
        </a:lt1>
        <a:dk2>
          <a:srgbClr val="440044"/>
        </a:dk2>
        <a:lt2>
          <a:srgbClr val="491D49"/>
        </a:lt2>
        <a:accent1>
          <a:srgbClr val="9D9DBD"/>
        </a:accent1>
        <a:accent2>
          <a:srgbClr val="14213C"/>
        </a:accent2>
        <a:accent3>
          <a:srgbClr val="FFFFFF"/>
        </a:accent3>
        <a:accent4>
          <a:srgbClr val="000000"/>
        </a:accent4>
        <a:accent5>
          <a:srgbClr val="CCCCDB"/>
        </a:accent5>
        <a:accent6>
          <a:srgbClr val="111D35"/>
        </a:accent6>
        <a:hlink>
          <a:srgbClr val="666699"/>
        </a:hlink>
        <a:folHlink>
          <a:srgbClr val="DBDBF1"/>
        </a:folHlink>
      </a:clrScheme>
      <a:clrMap bg1="lt1" tx1="dk1" bg2="lt2" tx2="dk2" accent1="accent1" accent2="accent2" accent3="accent3" accent4="accent4" accent5="accent5" accent6="accent6" hlink="hlink" folHlink="folHlink"/>
    </a:extraClrScheme>
    <a:extraClrScheme>
      <a:clrScheme name="3_high voltage 7">
        <a:dk1>
          <a:srgbClr val="000000"/>
        </a:dk1>
        <a:lt1>
          <a:srgbClr val="FFFFFF"/>
        </a:lt1>
        <a:dk2>
          <a:srgbClr val="000000"/>
        </a:dk2>
        <a:lt2>
          <a:srgbClr val="001A00"/>
        </a:lt2>
        <a:accent1>
          <a:srgbClr val="339966"/>
        </a:accent1>
        <a:accent2>
          <a:srgbClr val="003300"/>
        </a:accent2>
        <a:accent3>
          <a:srgbClr val="FFFFFF"/>
        </a:accent3>
        <a:accent4>
          <a:srgbClr val="000000"/>
        </a:accent4>
        <a:accent5>
          <a:srgbClr val="ADCAB8"/>
        </a:accent5>
        <a:accent6>
          <a:srgbClr val="002D00"/>
        </a:accent6>
        <a:hlink>
          <a:srgbClr val="FF9933"/>
        </a:hlink>
        <a:folHlink>
          <a:srgbClr val="AFE9CC"/>
        </a:folHlink>
      </a:clrScheme>
      <a:clrMap bg1="lt1" tx1="dk1" bg2="lt2" tx2="dk2" accent1="accent1" accent2="accent2" accent3="accent3" accent4="accent4" accent5="accent5" accent6="accent6" hlink="hlink" folHlink="folHlink"/>
    </a:extraClrScheme>
    <a:extraClrScheme>
      <a:clrScheme name="3_high voltage 8">
        <a:dk1>
          <a:srgbClr val="000000"/>
        </a:dk1>
        <a:lt1>
          <a:srgbClr val="FFFFFF"/>
        </a:lt1>
        <a:dk2>
          <a:srgbClr val="000000"/>
        </a:dk2>
        <a:lt2>
          <a:srgbClr val="FFCC00"/>
        </a:lt2>
        <a:accent1>
          <a:srgbClr val="FF9900"/>
        </a:accent1>
        <a:accent2>
          <a:srgbClr val="D60093"/>
        </a:accent2>
        <a:accent3>
          <a:srgbClr val="AAAAAA"/>
        </a:accent3>
        <a:accent4>
          <a:srgbClr val="DADADA"/>
        </a:accent4>
        <a:accent5>
          <a:srgbClr val="FFCAAA"/>
        </a:accent5>
        <a:accent6>
          <a:srgbClr val="C20085"/>
        </a:accent6>
        <a:hlink>
          <a:srgbClr val="9966FF"/>
        </a:hlink>
        <a:folHlink>
          <a:srgbClr val="80808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_high voltage">
  <a:themeElements>
    <a:clrScheme name="high voltage 2">
      <a:dk1>
        <a:srgbClr val="000000"/>
      </a:dk1>
      <a:lt1>
        <a:srgbClr val="FFFFFF"/>
      </a:lt1>
      <a:dk2>
        <a:srgbClr val="000066"/>
      </a:dk2>
      <a:lt2>
        <a:srgbClr val="969696"/>
      </a:lt2>
      <a:accent1>
        <a:srgbClr val="666699"/>
      </a:accent1>
      <a:accent2>
        <a:srgbClr val="CCCCFF"/>
      </a:accent2>
      <a:accent3>
        <a:srgbClr val="FFFFFF"/>
      </a:accent3>
      <a:accent4>
        <a:srgbClr val="000000"/>
      </a:accent4>
      <a:accent5>
        <a:srgbClr val="B8B8CA"/>
      </a:accent5>
      <a:accent6>
        <a:srgbClr val="B9B9E7"/>
      </a:accent6>
      <a:hlink>
        <a:srgbClr val="CC00CC"/>
      </a:hlink>
      <a:folHlink>
        <a:srgbClr val="EAEAEA"/>
      </a:folHlink>
    </a:clrScheme>
    <a:fontScheme name="high voltag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90000"/>
          </a:lnSpc>
          <a:spcBef>
            <a:spcPct val="20000"/>
          </a:spcBef>
          <a:spcAft>
            <a:spcPct val="0"/>
          </a:spcAft>
          <a:buClrTx/>
          <a:buSzPct val="75000"/>
          <a:buFont typeface="Arial" pitchFamily="34" charset="0"/>
          <a:buNone/>
          <a:tabLst/>
          <a:defRPr kumimoji="1" lang="en-US" sz="24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90000"/>
          </a:lnSpc>
          <a:spcBef>
            <a:spcPct val="20000"/>
          </a:spcBef>
          <a:spcAft>
            <a:spcPct val="0"/>
          </a:spcAft>
          <a:buClrTx/>
          <a:buSzPct val="75000"/>
          <a:buFont typeface="Arial" pitchFamily="34" charset="0"/>
          <a:buNone/>
          <a:tabLst/>
          <a:defRPr kumimoji="1" lang="en-US" sz="24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high voltage 1">
        <a:dk1>
          <a:srgbClr val="001932"/>
        </a:dk1>
        <a:lt1>
          <a:srgbClr val="FFFFFF"/>
        </a:lt1>
        <a:dk2>
          <a:srgbClr val="2181B7"/>
        </a:dk2>
        <a:lt2>
          <a:srgbClr val="CCFFFF"/>
        </a:lt2>
        <a:accent1>
          <a:srgbClr val="99FFCC"/>
        </a:accent1>
        <a:accent2>
          <a:srgbClr val="01B0FF"/>
        </a:accent2>
        <a:accent3>
          <a:srgbClr val="ABC1D8"/>
        </a:accent3>
        <a:accent4>
          <a:srgbClr val="DADADA"/>
        </a:accent4>
        <a:accent5>
          <a:srgbClr val="CAFFE2"/>
        </a:accent5>
        <a:accent6>
          <a:srgbClr val="019FE7"/>
        </a:accent6>
        <a:hlink>
          <a:srgbClr val="6666FF"/>
        </a:hlink>
        <a:folHlink>
          <a:srgbClr val="1C6D9A"/>
        </a:folHlink>
      </a:clrScheme>
      <a:clrMap bg1="dk2" tx1="lt1" bg2="dk1" tx2="lt2" accent1="accent1" accent2="accent2" accent3="accent3" accent4="accent4" accent5="accent5" accent6="accent6" hlink="hlink" folHlink="folHlink"/>
    </a:extraClrScheme>
    <a:extraClrScheme>
      <a:clrScheme name="high voltage 2">
        <a:dk1>
          <a:srgbClr val="000000"/>
        </a:dk1>
        <a:lt1>
          <a:srgbClr val="FFFFFF"/>
        </a:lt1>
        <a:dk2>
          <a:srgbClr val="000066"/>
        </a:dk2>
        <a:lt2>
          <a:srgbClr val="969696"/>
        </a:lt2>
        <a:accent1>
          <a:srgbClr val="666699"/>
        </a:accent1>
        <a:accent2>
          <a:srgbClr val="CCCCFF"/>
        </a:accent2>
        <a:accent3>
          <a:srgbClr val="FFFFFF"/>
        </a:accent3>
        <a:accent4>
          <a:srgbClr val="000000"/>
        </a:accent4>
        <a:accent5>
          <a:srgbClr val="B8B8CA"/>
        </a:accent5>
        <a:accent6>
          <a:srgbClr val="B9B9E7"/>
        </a:accent6>
        <a:hlink>
          <a:srgbClr val="CC00CC"/>
        </a:hlink>
        <a:folHlink>
          <a:srgbClr val="EAEAEA"/>
        </a:folHlink>
      </a:clrScheme>
      <a:clrMap bg1="lt1" tx1="dk1" bg2="lt2" tx2="dk2" accent1="accent1" accent2="accent2" accent3="accent3" accent4="accent4" accent5="accent5" accent6="accent6" hlink="hlink" folHlink="folHlink"/>
    </a:extraClrScheme>
    <a:extraClrScheme>
      <a:clrScheme name="high voltage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high voltage 4">
        <a:dk1>
          <a:srgbClr val="000000"/>
        </a:dk1>
        <a:lt1>
          <a:srgbClr val="FFFFCC"/>
        </a:lt1>
        <a:dk2>
          <a:srgbClr val="FF6600"/>
        </a:dk2>
        <a:lt2>
          <a:srgbClr val="333300"/>
        </a:lt2>
        <a:accent1>
          <a:srgbClr val="800000"/>
        </a:accent1>
        <a:accent2>
          <a:srgbClr val="CC6600"/>
        </a:accent2>
        <a:accent3>
          <a:srgbClr val="FFFFE2"/>
        </a:accent3>
        <a:accent4>
          <a:srgbClr val="000000"/>
        </a:accent4>
        <a:accent5>
          <a:srgbClr val="C0AAAA"/>
        </a:accent5>
        <a:accent6>
          <a:srgbClr val="B95C00"/>
        </a:accent6>
        <a:hlink>
          <a:srgbClr val="808000"/>
        </a:hlink>
        <a:folHlink>
          <a:srgbClr val="FFCC66"/>
        </a:folHlink>
      </a:clrScheme>
      <a:clrMap bg1="lt1" tx1="dk1" bg2="lt2" tx2="dk2" accent1="accent1" accent2="accent2" accent3="accent3" accent4="accent4" accent5="accent5" accent6="accent6" hlink="hlink" folHlink="folHlink"/>
    </a:extraClrScheme>
    <a:extraClrScheme>
      <a:clrScheme name="high voltage 5">
        <a:dk1>
          <a:srgbClr val="1C3956"/>
        </a:dk1>
        <a:lt1>
          <a:srgbClr val="FFFFFF"/>
        </a:lt1>
        <a:dk2>
          <a:srgbClr val="003366"/>
        </a:dk2>
        <a:lt2>
          <a:srgbClr val="DDDDDD"/>
        </a:lt2>
        <a:accent1>
          <a:srgbClr val="3D7CBB"/>
        </a:accent1>
        <a:accent2>
          <a:srgbClr val="00152A"/>
        </a:accent2>
        <a:accent3>
          <a:srgbClr val="AAADB8"/>
        </a:accent3>
        <a:accent4>
          <a:srgbClr val="DADADA"/>
        </a:accent4>
        <a:accent5>
          <a:srgbClr val="AFBFDA"/>
        </a:accent5>
        <a:accent6>
          <a:srgbClr val="001225"/>
        </a:accent6>
        <a:hlink>
          <a:srgbClr val="33CCCC"/>
        </a:hlink>
        <a:folHlink>
          <a:srgbClr val="96B9DC"/>
        </a:folHlink>
      </a:clrScheme>
      <a:clrMap bg1="dk2" tx1="lt1" bg2="dk1" tx2="lt2" accent1="accent1" accent2="accent2" accent3="accent3" accent4="accent4" accent5="accent5" accent6="accent6" hlink="hlink" folHlink="folHlink"/>
    </a:extraClrScheme>
    <a:extraClrScheme>
      <a:clrScheme name="high voltage 6">
        <a:dk1>
          <a:srgbClr val="000000"/>
        </a:dk1>
        <a:lt1>
          <a:srgbClr val="FFFFFF"/>
        </a:lt1>
        <a:dk2>
          <a:srgbClr val="440044"/>
        </a:dk2>
        <a:lt2>
          <a:srgbClr val="491D49"/>
        </a:lt2>
        <a:accent1>
          <a:srgbClr val="9D9DBD"/>
        </a:accent1>
        <a:accent2>
          <a:srgbClr val="14213C"/>
        </a:accent2>
        <a:accent3>
          <a:srgbClr val="FFFFFF"/>
        </a:accent3>
        <a:accent4>
          <a:srgbClr val="000000"/>
        </a:accent4>
        <a:accent5>
          <a:srgbClr val="CCCCDB"/>
        </a:accent5>
        <a:accent6>
          <a:srgbClr val="111D35"/>
        </a:accent6>
        <a:hlink>
          <a:srgbClr val="666699"/>
        </a:hlink>
        <a:folHlink>
          <a:srgbClr val="DBDBF1"/>
        </a:folHlink>
      </a:clrScheme>
      <a:clrMap bg1="lt1" tx1="dk1" bg2="lt2" tx2="dk2" accent1="accent1" accent2="accent2" accent3="accent3" accent4="accent4" accent5="accent5" accent6="accent6" hlink="hlink" folHlink="folHlink"/>
    </a:extraClrScheme>
    <a:extraClrScheme>
      <a:clrScheme name="high voltage 7">
        <a:dk1>
          <a:srgbClr val="000000"/>
        </a:dk1>
        <a:lt1>
          <a:srgbClr val="FFFFFF"/>
        </a:lt1>
        <a:dk2>
          <a:srgbClr val="000000"/>
        </a:dk2>
        <a:lt2>
          <a:srgbClr val="001A00"/>
        </a:lt2>
        <a:accent1>
          <a:srgbClr val="339966"/>
        </a:accent1>
        <a:accent2>
          <a:srgbClr val="003300"/>
        </a:accent2>
        <a:accent3>
          <a:srgbClr val="FFFFFF"/>
        </a:accent3>
        <a:accent4>
          <a:srgbClr val="000000"/>
        </a:accent4>
        <a:accent5>
          <a:srgbClr val="ADCAB8"/>
        </a:accent5>
        <a:accent6>
          <a:srgbClr val="002D00"/>
        </a:accent6>
        <a:hlink>
          <a:srgbClr val="FF9933"/>
        </a:hlink>
        <a:folHlink>
          <a:srgbClr val="AFE9CC"/>
        </a:folHlink>
      </a:clrScheme>
      <a:clrMap bg1="lt1" tx1="dk1" bg2="lt2" tx2="dk2" accent1="accent1" accent2="accent2" accent3="accent3" accent4="accent4" accent5="accent5" accent6="accent6" hlink="hlink" folHlink="folHlink"/>
    </a:extraClrScheme>
    <a:extraClrScheme>
      <a:clrScheme name="high voltage 8">
        <a:dk1>
          <a:srgbClr val="000000"/>
        </a:dk1>
        <a:lt1>
          <a:srgbClr val="FFFFFF"/>
        </a:lt1>
        <a:dk2>
          <a:srgbClr val="000000"/>
        </a:dk2>
        <a:lt2>
          <a:srgbClr val="FFCC00"/>
        </a:lt2>
        <a:accent1>
          <a:srgbClr val="FF9900"/>
        </a:accent1>
        <a:accent2>
          <a:srgbClr val="D60093"/>
        </a:accent2>
        <a:accent3>
          <a:srgbClr val="AAAAAA"/>
        </a:accent3>
        <a:accent4>
          <a:srgbClr val="DADADA"/>
        </a:accent4>
        <a:accent5>
          <a:srgbClr val="FFCAAA"/>
        </a:accent5>
        <a:accent6>
          <a:srgbClr val="C20085"/>
        </a:accent6>
        <a:hlink>
          <a:srgbClr val="9966FF"/>
        </a:hlink>
        <a:folHlink>
          <a:srgbClr val="80808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4_high voltage">
  <a:themeElements>
    <a:clrScheme name="2_high voltage 2">
      <a:dk1>
        <a:srgbClr val="000000"/>
      </a:dk1>
      <a:lt1>
        <a:srgbClr val="FFFFFF"/>
      </a:lt1>
      <a:dk2>
        <a:srgbClr val="000066"/>
      </a:dk2>
      <a:lt2>
        <a:srgbClr val="969696"/>
      </a:lt2>
      <a:accent1>
        <a:srgbClr val="666699"/>
      </a:accent1>
      <a:accent2>
        <a:srgbClr val="CCCCFF"/>
      </a:accent2>
      <a:accent3>
        <a:srgbClr val="FFFFFF"/>
      </a:accent3>
      <a:accent4>
        <a:srgbClr val="000000"/>
      </a:accent4>
      <a:accent5>
        <a:srgbClr val="B8B8CA"/>
      </a:accent5>
      <a:accent6>
        <a:srgbClr val="B9B9E7"/>
      </a:accent6>
      <a:hlink>
        <a:srgbClr val="CC00CC"/>
      </a:hlink>
      <a:folHlink>
        <a:srgbClr val="EAEAEA"/>
      </a:folHlink>
    </a:clrScheme>
    <a:fontScheme name="2_high voltag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90000"/>
          </a:lnSpc>
          <a:spcBef>
            <a:spcPct val="20000"/>
          </a:spcBef>
          <a:spcAft>
            <a:spcPct val="0"/>
          </a:spcAft>
          <a:buClrTx/>
          <a:buSzPct val="75000"/>
          <a:buFont typeface="Arial" pitchFamily="34" charset="0"/>
          <a:buNone/>
          <a:tabLst/>
          <a:defRPr kumimoji="1" lang="en-US" sz="24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90000"/>
          </a:lnSpc>
          <a:spcBef>
            <a:spcPct val="20000"/>
          </a:spcBef>
          <a:spcAft>
            <a:spcPct val="0"/>
          </a:spcAft>
          <a:buClrTx/>
          <a:buSzPct val="75000"/>
          <a:buFont typeface="Arial" pitchFamily="34" charset="0"/>
          <a:buNone/>
          <a:tabLst/>
          <a:defRPr kumimoji="1" lang="en-US" sz="24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2_high voltage 1">
        <a:dk1>
          <a:srgbClr val="001932"/>
        </a:dk1>
        <a:lt1>
          <a:srgbClr val="FFFFFF"/>
        </a:lt1>
        <a:dk2>
          <a:srgbClr val="2181B7"/>
        </a:dk2>
        <a:lt2>
          <a:srgbClr val="CCFFFF"/>
        </a:lt2>
        <a:accent1>
          <a:srgbClr val="99FFCC"/>
        </a:accent1>
        <a:accent2>
          <a:srgbClr val="01B0FF"/>
        </a:accent2>
        <a:accent3>
          <a:srgbClr val="ABC1D8"/>
        </a:accent3>
        <a:accent4>
          <a:srgbClr val="DADADA"/>
        </a:accent4>
        <a:accent5>
          <a:srgbClr val="CAFFE2"/>
        </a:accent5>
        <a:accent6>
          <a:srgbClr val="019FE7"/>
        </a:accent6>
        <a:hlink>
          <a:srgbClr val="6666FF"/>
        </a:hlink>
        <a:folHlink>
          <a:srgbClr val="1C6D9A"/>
        </a:folHlink>
      </a:clrScheme>
      <a:clrMap bg1="dk2" tx1="lt1" bg2="dk1" tx2="lt2" accent1="accent1" accent2="accent2" accent3="accent3" accent4="accent4" accent5="accent5" accent6="accent6" hlink="hlink" folHlink="folHlink"/>
    </a:extraClrScheme>
    <a:extraClrScheme>
      <a:clrScheme name="2_high voltage 2">
        <a:dk1>
          <a:srgbClr val="000000"/>
        </a:dk1>
        <a:lt1>
          <a:srgbClr val="FFFFFF"/>
        </a:lt1>
        <a:dk2>
          <a:srgbClr val="000066"/>
        </a:dk2>
        <a:lt2>
          <a:srgbClr val="969696"/>
        </a:lt2>
        <a:accent1>
          <a:srgbClr val="666699"/>
        </a:accent1>
        <a:accent2>
          <a:srgbClr val="CCCCFF"/>
        </a:accent2>
        <a:accent3>
          <a:srgbClr val="FFFFFF"/>
        </a:accent3>
        <a:accent4>
          <a:srgbClr val="000000"/>
        </a:accent4>
        <a:accent5>
          <a:srgbClr val="B8B8CA"/>
        </a:accent5>
        <a:accent6>
          <a:srgbClr val="B9B9E7"/>
        </a:accent6>
        <a:hlink>
          <a:srgbClr val="CC00CC"/>
        </a:hlink>
        <a:folHlink>
          <a:srgbClr val="EAEAEA"/>
        </a:folHlink>
      </a:clrScheme>
      <a:clrMap bg1="lt1" tx1="dk1" bg2="lt2" tx2="dk2" accent1="accent1" accent2="accent2" accent3="accent3" accent4="accent4" accent5="accent5" accent6="accent6" hlink="hlink" folHlink="folHlink"/>
    </a:extraClrScheme>
    <a:extraClrScheme>
      <a:clrScheme name="2_high voltage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2_high voltage 4">
        <a:dk1>
          <a:srgbClr val="000000"/>
        </a:dk1>
        <a:lt1>
          <a:srgbClr val="FFFFCC"/>
        </a:lt1>
        <a:dk2>
          <a:srgbClr val="FF6600"/>
        </a:dk2>
        <a:lt2>
          <a:srgbClr val="333300"/>
        </a:lt2>
        <a:accent1>
          <a:srgbClr val="800000"/>
        </a:accent1>
        <a:accent2>
          <a:srgbClr val="CC6600"/>
        </a:accent2>
        <a:accent3>
          <a:srgbClr val="FFFFE2"/>
        </a:accent3>
        <a:accent4>
          <a:srgbClr val="000000"/>
        </a:accent4>
        <a:accent5>
          <a:srgbClr val="C0AAAA"/>
        </a:accent5>
        <a:accent6>
          <a:srgbClr val="B95C00"/>
        </a:accent6>
        <a:hlink>
          <a:srgbClr val="808000"/>
        </a:hlink>
        <a:folHlink>
          <a:srgbClr val="FFCC66"/>
        </a:folHlink>
      </a:clrScheme>
      <a:clrMap bg1="lt1" tx1="dk1" bg2="lt2" tx2="dk2" accent1="accent1" accent2="accent2" accent3="accent3" accent4="accent4" accent5="accent5" accent6="accent6" hlink="hlink" folHlink="folHlink"/>
    </a:extraClrScheme>
    <a:extraClrScheme>
      <a:clrScheme name="2_high voltage 5">
        <a:dk1>
          <a:srgbClr val="1C3956"/>
        </a:dk1>
        <a:lt1>
          <a:srgbClr val="FFFFFF"/>
        </a:lt1>
        <a:dk2>
          <a:srgbClr val="003366"/>
        </a:dk2>
        <a:lt2>
          <a:srgbClr val="DDDDDD"/>
        </a:lt2>
        <a:accent1>
          <a:srgbClr val="3D7CBB"/>
        </a:accent1>
        <a:accent2>
          <a:srgbClr val="00152A"/>
        </a:accent2>
        <a:accent3>
          <a:srgbClr val="AAADB8"/>
        </a:accent3>
        <a:accent4>
          <a:srgbClr val="DADADA"/>
        </a:accent4>
        <a:accent5>
          <a:srgbClr val="AFBFDA"/>
        </a:accent5>
        <a:accent6>
          <a:srgbClr val="001225"/>
        </a:accent6>
        <a:hlink>
          <a:srgbClr val="33CCCC"/>
        </a:hlink>
        <a:folHlink>
          <a:srgbClr val="96B9DC"/>
        </a:folHlink>
      </a:clrScheme>
      <a:clrMap bg1="dk2" tx1="lt1" bg2="dk1" tx2="lt2" accent1="accent1" accent2="accent2" accent3="accent3" accent4="accent4" accent5="accent5" accent6="accent6" hlink="hlink" folHlink="folHlink"/>
    </a:extraClrScheme>
    <a:extraClrScheme>
      <a:clrScheme name="2_high voltage 6">
        <a:dk1>
          <a:srgbClr val="000000"/>
        </a:dk1>
        <a:lt1>
          <a:srgbClr val="FFFFFF"/>
        </a:lt1>
        <a:dk2>
          <a:srgbClr val="440044"/>
        </a:dk2>
        <a:lt2>
          <a:srgbClr val="491D49"/>
        </a:lt2>
        <a:accent1>
          <a:srgbClr val="9D9DBD"/>
        </a:accent1>
        <a:accent2>
          <a:srgbClr val="14213C"/>
        </a:accent2>
        <a:accent3>
          <a:srgbClr val="FFFFFF"/>
        </a:accent3>
        <a:accent4>
          <a:srgbClr val="000000"/>
        </a:accent4>
        <a:accent5>
          <a:srgbClr val="CCCCDB"/>
        </a:accent5>
        <a:accent6>
          <a:srgbClr val="111D35"/>
        </a:accent6>
        <a:hlink>
          <a:srgbClr val="666699"/>
        </a:hlink>
        <a:folHlink>
          <a:srgbClr val="DBDBF1"/>
        </a:folHlink>
      </a:clrScheme>
      <a:clrMap bg1="lt1" tx1="dk1" bg2="lt2" tx2="dk2" accent1="accent1" accent2="accent2" accent3="accent3" accent4="accent4" accent5="accent5" accent6="accent6" hlink="hlink" folHlink="folHlink"/>
    </a:extraClrScheme>
    <a:extraClrScheme>
      <a:clrScheme name="2_high voltage 7">
        <a:dk1>
          <a:srgbClr val="000000"/>
        </a:dk1>
        <a:lt1>
          <a:srgbClr val="FFFFFF"/>
        </a:lt1>
        <a:dk2>
          <a:srgbClr val="000000"/>
        </a:dk2>
        <a:lt2>
          <a:srgbClr val="001A00"/>
        </a:lt2>
        <a:accent1>
          <a:srgbClr val="339966"/>
        </a:accent1>
        <a:accent2>
          <a:srgbClr val="003300"/>
        </a:accent2>
        <a:accent3>
          <a:srgbClr val="FFFFFF"/>
        </a:accent3>
        <a:accent4>
          <a:srgbClr val="000000"/>
        </a:accent4>
        <a:accent5>
          <a:srgbClr val="ADCAB8"/>
        </a:accent5>
        <a:accent6>
          <a:srgbClr val="002D00"/>
        </a:accent6>
        <a:hlink>
          <a:srgbClr val="FF9933"/>
        </a:hlink>
        <a:folHlink>
          <a:srgbClr val="AFE9CC"/>
        </a:folHlink>
      </a:clrScheme>
      <a:clrMap bg1="lt1" tx1="dk1" bg2="lt2" tx2="dk2" accent1="accent1" accent2="accent2" accent3="accent3" accent4="accent4" accent5="accent5" accent6="accent6" hlink="hlink" folHlink="folHlink"/>
    </a:extraClrScheme>
    <a:extraClrScheme>
      <a:clrScheme name="2_high voltage 8">
        <a:dk1>
          <a:srgbClr val="000000"/>
        </a:dk1>
        <a:lt1>
          <a:srgbClr val="FFFFFF"/>
        </a:lt1>
        <a:dk2>
          <a:srgbClr val="000000"/>
        </a:dk2>
        <a:lt2>
          <a:srgbClr val="FFCC00"/>
        </a:lt2>
        <a:accent1>
          <a:srgbClr val="FF9900"/>
        </a:accent1>
        <a:accent2>
          <a:srgbClr val="D60093"/>
        </a:accent2>
        <a:accent3>
          <a:srgbClr val="AAAAAA"/>
        </a:accent3>
        <a:accent4>
          <a:srgbClr val="DADADA"/>
        </a:accent4>
        <a:accent5>
          <a:srgbClr val="FFCAAA"/>
        </a:accent5>
        <a:accent6>
          <a:srgbClr val="C20085"/>
        </a:accent6>
        <a:hlink>
          <a:srgbClr val="9966FF"/>
        </a:hlink>
        <a:folHlink>
          <a:srgbClr val="80808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5_high voltage">
  <a:themeElements>
    <a:clrScheme name="3_high voltage 1">
      <a:dk1>
        <a:srgbClr val="001932"/>
      </a:dk1>
      <a:lt1>
        <a:srgbClr val="FFFFFF"/>
      </a:lt1>
      <a:dk2>
        <a:srgbClr val="2181B7"/>
      </a:dk2>
      <a:lt2>
        <a:srgbClr val="CCFFFF"/>
      </a:lt2>
      <a:accent1>
        <a:srgbClr val="99FFCC"/>
      </a:accent1>
      <a:accent2>
        <a:srgbClr val="01B0FF"/>
      </a:accent2>
      <a:accent3>
        <a:srgbClr val="ABC1D8"/>
      </a:accent3>
      <a:accent4>
        <a:srgbClr val="DADADA"/>
      </a:accent4>
      <a:accent5>
        <a:srgbClr val="CAFFE2"/>
      </a:accent5>
      <a:accent6>
        <a:srgbClr val="019FE7"/>
      </a:accent6>
      <a:hlink>
        <a:srgbClr val="6666FF"/>
      </a:hlink>
      <a:folHlink>
        <a:srgbClr val="1C6D9A"/>
      </a:folHlink>
    </a:clrScheme>
    <a:fontScheme name="3_high voltag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90000"/>
          </a:lnSpc>
          <a:spcBef>
            <a:spcPct val="20000"/>
          </a:spcBef>
          <a:spcAft>
            <a:spcPct val="0"/>
          </a:spcAft>
          <a:buClrTx/>
          <a:buSzPct val="75000"/>
          <a:buFont typeface="Arial" pitchFamily="34" charset="0"/>
          <a:buNone/>
          <a:tabLst/>
          <a:defRPr kumimoji="1" lang="en-US" sz="24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90000"/>
          </a:lnSpc>
          <a:spcBef>
            <a:spcPct val="20000"/>
          </a:spcBef>
          <a:spcAft>
            <a:spcPct val="0"/>
          </a:spcAft>
          <a:buClrTx/>
          <a:buSzPct val="75000"/>
          <a:buFont typeface="Arial" pitchFamily="34" charset="0"/>
          <a:buNone/>
          <a:tabLst/>
          <a:defRPr kumimoji="1" lang="en-US" sz="24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3_high voltage 1">
        <a:dk1>
          <a:srgbClr val="001932"/>
        </a:dk1>
        <a:lt1>
          <a:srgbClr val="FFFFFF"/>
        </a:lt1>
        <a:dk2>
          <a:srgbClr val="2181B7"/>
        </a:dk2>
        <a:lt2>
          <a:srgbClr val="CCFFFF"/>
        </a:lt2>
        <a:accent1>
          <a:srgbClr val="99FFCC"/>
        </a:accent1>
        <a:accent2>
          <a:srgbClr val="01B0FF"/>
        </a:accent2>
        <a:accent3>
          <a:srgbClr val="ABC1D8"/>
        </a:accent3>
        <a:accent4>
          <a:srgbClr val="DADADA"/>
        </a:accent4>
        <a:accent5>
          <a:srgbClr val="CAFFE2"/>
        </a:accent5>
        <a:accent6>
          <a:srgbClr val="019FE7"/>
        </a:accent6>
        <a:hlink>
          <a:srgbClr val="6666FF"/>
        </a:hlink>
        <a:folHlink>
          <a:srgbClr val="1C6D9A"/>
        </a:folHlink>
      </a:clrScheme>
      <a:clrMap bg1="dk2" tx1="lt1" bg2="dk1" tx2="lt2" accent1="accent1" accent2="accent2" accent3="accent3" accent4="accent4" accent5="accent5" accent6="accent6" hlink="hlink" folHlink="folHlink"/>
    </a:extraClrScheme>
    <a:extraClrScheme>
      <a:clrScheme name="3_high voltage 2">
        <a:dk1>
          <a:srgbClr val="000000"/>
        </a:dk1>
        <a:lt1>
          <a:srgbClr val="FFFFFF"/>
        </a:lt1>
        <a:dk2>
          <a:srgbClr val="000066"/>
        </a:dk2>
        <a:lt2>
          <a:srgbClr val="969696"/>
        </a:lt2>
        <a:accent1>
          <a:srgbClr val="666699"/>
        </a:accent1>
        <a:accent2>
          <a:srgbClr val="CCCCFF"/>
        </a:accent2>
        <a:accent3>
          <a:srgbClr val="FFFFFF"/>
        </a:accent3>
        <a:accent4>
          <a:srgbClr val="000000"/>
        </a:accent4>
        <a:accent5>
          <a:srgbClr val="B8B8CA"/>
        </a:accent5>
        <a:accent6>
          <a:srgbClr val="B9B9E7"/>
        </a:accent6>
        <a:hlink>
          <a:srgbClr val="CC00CC"/>
        </a:hlink>
        <a:folHlink>
          <a:srgbClr val="EAEAEA"/>
        </a:folHlink>
      </a:clrScheme>
      <a:clrMap bg1="lt1" tx1="dk1" bg2="lt2" tx2="dk2" accent1="accent1" accent2="accent2" accent3="accent3" accent4="accent4" accent5="accent5" accent6="accent6" hlink="hlink" folHlink="folHlink"/>
    </a:extraClrScheme>
    <a:extraClrScheme>
      <a:clrScheme name="3_high voltage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3_high voltage 4">
        <a:dk1>
          <a:srgbClr val="000000"/>
        </a:dk1>
        <a:lt1>
          <a:srgbClr val="FFFFCC"/>
        </a:lt1>
        <a:dk2>
          <a:srgbClr val="FF6600"/>
        </a:dk2>
        <a:lt2>
          <a:srgbClr val="333300"/>
        </a:lt2>
        <a:accent1>
          <a:srgbClr val="800000"/>
        </a:accent1>
        <a:accent2>
          <a:srgbClr val="CC6600"/>
        </a:accent2>
        <a:accent3>
          <a:srgbClr val="FFFFE2"/>
        </a:accent3>
        <a:accent4>
          <a:srgbClr val="000000"/>
        </a:accent4>
        <a:accent5>
          <a:srgbClr val="C0AAAA"/>
        </a:accent5>
        <a:accent6>
          <a:srgbClr val="B95C00"/>
        </a:accent6>
        <a:hlink>
          <a:srgbClr val="808000"/>
        </a:hlink>
        <a:folHlink>
          <a:srgbClr val="FFCC66"/>
        </a:folHlink>
      </a:clrScheme>
      <a:clrMap bg1="lt1" tx1="dk1" bg2="lt2" tx2="dk2" accent1="accent1" accent2="accent2" accent3="accent3" accent4="accent4" accent5="accent5" accent6="accent6" hlink="hlink" folHlink="folHlink"/>
    </a:extraClrScheme>
    <a:extraClrScheme>
      <a:clrScheme name="3_high voltage 5">
        <a:dk1>
          <a:srgbClr val="1C3956"/>
        </a:dk1>
        <a:lt1>
          <a:srgbClr val="FFFFFF"/>
        </a:lt1>
        <a:dk2>
          <a:srgbClr val="003366"/>
        </a:dk2>
        <a:lt2>
          <a:srgbClr val="DDDDDD"/>
        </a:lt2>
        <a:accent1>
          <a:srgbClr val="3D7CBB"/>
        </a:accent1>
        <a:accent2>
          <a:srgbClr val="00152A"/>
        </a:accent2>
        <a:accent3>
          <a:srgbClr val="AAADB8"/>
        </a:accent3>
        <a:accent4>
          <a:srgbClr val="DADADA"/>
        </a:accent4>
        <a:accent5>
          <a:srgbClr val="AFBFDA"/>
        </a:accent5>
        <a:accent6>
          <a:srgbClr val="001225"/>
        </a:accent6>
        <a:hlink>
          <a:srgbClr val="33CCCC"/>
        </a:hlink>
        <a:folHlink>
          <a:srgbClr val="96B9DC"/>
        </a:folHlink>
      </a:clrScheme>
      <a:clrMap bg1="dk2" tx1="lt1" bg2="dk1" tx2="lt2" accent1="accent1" accent2="accent2" accent3="accent3" accent4="accent4" accent5="accent5" accent6="accent6" hlink="hlink" folHlink="folHlink"/>
    </a:extraClrScheme>
    <a:extraClrScheme>
      <a:clrScheme name="3_high voltage 6">
        <a:dk1>
          <a:srgbClr val="000000"/>
        </a:dk1>
        <a:lt1>
          <a:srgbClr val="FFFFFF"/>
        </a:lt1>
        <a:dk2>
          <a:srgbClr val="440044"/>
        </a:dk2>
        <a:lt2>
          <a:srgbClr val="491D49"/>
        </a:lt2>
        <a:accent1>
          <a:srgbClr val="9D9DBD"/>
        </a:accent1>
        <a:accent2>
          <a:srgbClr val="14213C"/>
        </a:accent2>
        <a:accent3>
          <a:srgbClr val="FFFFFF"/>
        </a:accent3>
        <a:accent4>
          <a:srgbClr val="000000"/>
        </a:accent4>
        <a:accent5>
          <a:srgbClr val="CCCCDB"/>
        </a:accent5>
        <a:accent6>
          <a:srgbClr val="111D35"/>
        </a:accent6>
        <a:hlink>
          <a:srgbClr val="666699"/>
        </a:hlink>
        <a:folHlink>
          <a:srgbClr val="DBDBF1"/>
        </a:folHlink>
      </a:clrScheme>
      <a:clrMap bg1="lt1" tx1="dk1" bg2="lt2" tx2="dk2" accent1="accent1" accent2="accent2" accent3="accent3" accent4="accent4" accent5="accent5" accent6="accent6" hlink="hlink" folHlink="folHlink"/>
    </a:extraClrScheme>
    <a:extraClrScheme>
      <a:clrScheme name="3_high voltage 7">
        <a:dk1>
          <a:srgbClr val="000000"/>
        </a:dk1>
        <a:lt1>
          <a:srgbClr val="FFFFFF"/>
        </a:lt1>
        <a:dk2>
          <a:srgbClr val="000000"/>
        </a:dk2>
        <a:lt2>
          <a:srgbClr val="001A00"/>
        </a:lt2>
        <a:accent1>
          <a:srgbClr val="339966"/>
        </a:accent1>
        <a:accent2>
          <a:srgbClr val="003300"/>
        </a:accent2>
        <a:accent3>
          <a:srgbClr val="FFFFFF"/>
        </a:accent3>
        <a:accent4>
          <a:srgbClr val="000000"/>
        </a:accent4>
        <a:accent5>
          <a:srgbClr val="ADCAB8"/>
        </a:accent5>
        <a:accent6>
          <a:srgbClr val="002D00"/>
        </a:accent6>
        <a:hlink>
          <a:srgbClr val="FF9933"/>
        </a:hlink>
        <a:folHlink>
          <a:srgbClr val="AFE9CC"/>
        </a:folHlink>
      </a:clrScheme>
      <a:clrMap bg1="lt1" tx1="dk1" bg2="lt2" tx2="dk2" accent1="accent1" accent2="accent2" accent3="accent3" accent4="accent4" accent5="accent5" accent6="accent6" hlink="hlink" folHlink="folHlink"/>
    </a:extraClrScheme>
    <a:extraClrScheme>
      <a:clrScheme name="3_high voltage 8">
        <a:dk1>
          <a:srgbClr val="000000"/>
        </a:dk1>
        <a:lt1>
          <a:srgbClr val="FFFFFF"/>
        </a:lt1>
        <a:dk2>
          <a:srgbClr val="000000"/>
        </a:dk2>
        <a:lt2>
          <a:srgbClr val="FFCC00"/>
        </a:lt2>
        <a:accent1>
          <a:srgbClr val="FF9900"/>
        </a:accent1>
        <a:accent2>
          <a:srgbClr val="D60093"/>
        </a:accent2>
        <a:accent3>
          <a:srgbClr val="AAAAAA"/>
        </a:accent3>
        <a:accent4>
          <a:srgbClr val="DADADA"/>
        </a:accent4>
        <a:accent5>
          <a:srgbClr val="FFCAAA"/>
        </a:accent5>
        <a:accent6>
          <a:srgbClr val="C20085"/>
        </a:accent6>
        <a:hlink>
          <a:srgbClr val="9966FF"/>
        </a:hlink>
        <a:folHlink>
          <a:srgbClr val="80808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C:\Program Files\Microsoft Office\Templates\Presentation Designs\high voltage.pot</Template>
  <TotalTime>81083</TotalTime>
  <Words>12588</Words>
  <Application>Microsoft Office PowerPoint</Application>
  <PresentationFormat>On-screen Show (4:3)</PresentationFormat>
  <Paragraphs>1317</Paragraphs>
  <Slides>118</Slides>
  <Notes>89</Notes>
  <HiddenSlides>0</HiddenSlides>
  <MMClips>2</MMClips>
  <ScaleCrop>false</ScaleCrop>
  <HeadingPairs>
    <vt:vector size="6" baseType="variant">
      <vt:variant>
        <vt:lpstr>Fonts Used</vt:lpstr>
      </vt:variant>
      <vt:variant>
        <vt:i4>11</vt:i4>
      </vt:variant>
      <vt:variant>
        <vt:lpstr>Theme</vt:lpstr>
      </vt:variant>
      <vt:variant>
        <vt:i4>9</vt:i4>
      </vt:variant>
      <vt:variant>
        <vt:lpstr>Slide Titles</vt:lpstr>
      </vt:variant>
      <vt:variant>
        <vt:i4>118</vt:i4>
      </vt:variant>
    </vt:vector>
  </HeadingPairs>
  <TitlesOfParts>
    <vt:vector size="138" baseType="lpstr">
      <vt:lpstr>ＭＳ Ｐゴシック</vt:lpstr>
      <vt:lpstr>Arial</vt:lpstr>
      <vt:lpstr>Arial Black</vt:lpstr>
      <vt:lpstr>Calibri</vt:lpstr>
      <vt:lpstr>Harrington</vt:lpstr>
      <vt:lpstr>Monotype Sorts</vt:lpstr>
      <vt:lpstr>Shanghai</vt:lpstr>
      <vt:lpstr>Symbol</vt:lpstr>
      <vt:lpstr>Tahoma</vt:lpstr>
      <vt:lpstr>Times New Roman</vt:lpstr>
      <vt:lpstr>Wingdings</vt:lpstr>
      <vt:lpstr>Custom Design</vt:lpstr>
      <vt:lpstr>1_Custom Design</vt:lpstr>
      <vt:lpstr>high voltage</vt:lpstr>
      <vt:lpstr>Ocean</vt:lpstr>
      <vt:lpstr>2_high voltage</vt:lpstr>
      <vt:lpstr>3_high voltage</vt:lpstr>
      <vt:lpstr>1_high voltage</vt:lpstr>
      <vt:lpstr>4_high voltage</vt:lpstr>
      <vt:lpstr>5_high voltage</vt:lpstr>
      <vt:lpstr>PowerPoint Presentation</vt:lpstr>
      <vt:lpstr>PowerPoint Presentation</vt:lpstr>
      <vt:lpstr>PowerPoint Presentation</vt:lpstr>
      <vt:lpstr>PowerPoint Presentation</vt:lpstr>
      <vt:lpstr>2018 Rule Changes</vt:lpstr>
      <vt:lpstr>2018 Rule Changes</vt:lpstr>
      <vt:lpstr>2018 Rule Changes</vt:lpstr>
      <vt:lpstr>2018 Rule Changes</vt:lpstr>
      <vt:lpstr>2018 Rule Changes</vt:lpstr>
      <vt:lpstr>2018 Rule Changes</vt:lpstr>
      <vt:lpstr>2018 Rule Changes</vt:lpstr>
      <vt:lpstr>2018 Rule Changes</vt:lpstr>
      <vt:lpstr>2018 Rule Changes</vt:lpstr>
      <vt:lpstr>2018 Rule Changes</vt:lpstr>
      <vt:lpstr>2018 Rule Changes</vt:lpstr>
      <vt:lpstr>2018 Rule Changes</vt:lpstr>
      <vt:lpstr>2018 Rule Changes</vt:lpstr>
      <vt:lpstr>Coach and Officials Certification Fees</vt:lpstr>
      <vt:lpstr>Official’s Upgrade Process</vt:lpstr>
      <vt:lpstr>Official’s Upgrade Process</vt:lpstr>
      <vt:lpstr>Official’s Upgrade Process</vt:lpstr>
      <vt:lpstr>Maintaining Official’s Classification</vt:lpstr>
      <vt:lpstr>PowerPoint Presentation</vt:lpstr>
      <vt:lpstr>PowerPoint Presentation</vt:lpstr>
      <vt:lpstr>PowerPoint Presentation</vt:lpstr>
      <vt:lpstr>PowerPoint Presentation</vt:lpstr>
      <vt:lpstr>Officials</vt:lpstr>
      <vt:lpstr>2017 AAU National Championship Officials</vt:lpstr>
      <vt:lpstr>Officials</vt:lpstr>
      <vt:lpstr>Officials Protocol</vt:lpstr>
      <vt:lpstr>Coaches</vt:lpstr>
      <vt:lpstr>Coaches Attire</vt:lpstr>
      <vt:lpstr>Coaches Protocol</vt:lpstr>
      <vt:lpstr>Athletes</vt:lpstr>
      <vt:lpstr>Athlete’s Attire</vt:lpstr>
      <vt:lpstr>Athletes Attire</vt:lpstr>
      <vt:lpstr>AAU TKD Forms Competition Rules</vt:lpstr>
      <vt:lpstr>Individual Forms/Poomse/Patterns</vt:lpstr>
      <vt:lpstr>PowerPoint Presentation</vt:lpstr>
      <vt:lpstr>PowerPoint Presentation</vt:lpstr>
      <vt:lpstr>Forms Competition Rules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Brazilian Repechage Bracketing System</vt:lpstr>
      <vt:lpstr>Brazilian Repechage Example  16 Player Bracket</vt:lpstr>
      <vt:lpstr>Brazilian Repechage Example  4 Player Bracket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Infractions for Point Sparring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Olympic Sparring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Prohibited Acts</vt:lpstr>
      <vt:lpstr>Prohibited Acts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Youth Safety Rules</vt:lpstr>
      <vt:lpstr>Youth Safety Rules</vt:lpstr>
      <vt:lpstr>PowerPoint Presentation</vt:lpstr>
      <vt:lpstr>Special Needs Divisions </vt:lpstr>
      <vt:lpstr>Special Needs Divisions</vt:lpstr>
      <vt:lpstr>Special Needs Divisions</vt:lpstr>
      <vt:lpstr>PowerPoint Presentation</vt:lpstr>
      <vt:lpstr>PowerPoint Presentation</vt:lpstr>
      <vt:lpstr>PowerPoint Presentation</vt:lpstr>
      <vt:lpstr>PowerPoint Presentation</vt:lpstr>
    </vt:vector>
  </TitlesOfParts>
  <Company>Wide Bay Institute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GROWTH PATTERNS</dc:title>
  <dc:creator>Fit &amp; Rec</dc:creator>
  <cp:lastModifiedBy>Pat Weseman</cp:lastModifiedBy>
  <cp:revision>625</cp:revision>
  <cp:lastPrinted>2018-01-19T19:21:59Z</cp:lastPrinted>
  <dcterms:created xsi:type="dcterms:W3CDTF">2000-08-31T10:12:14Z</dcterms:created>
  <dcterms:modified xsi:type="dcterms:W3CDTF">2018-03-12T00:18:28Z</dcterms:modified>
</cp:coreProperties>
</file>